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7" r:id="rId2"/>
    <p:sldMasterId id="2147483680" r:id="rId3"/>
  </p:sldMasterIdLst>
  <p:notesMasterIdLst>
    <p:notesMasterId r:id="rId33"/>
  </p:notesMasterIdLst>
  <p:sldIdLst>
    <p:sldId id="8672" r:id="rId4"/>
    <p:sldId id="466" r:id="rId5"/>
    <p:sldId id="471" r:id="rId6"/>
    <p:sldId id="470" r:id="rId7"/>
    <p:sldId id="472" r:id="rId8"/>
    <p:sldId id="8671" r:id="rId9"/>
    <p:sldId id="8678" r:id="rId10"/>
    <p:sldId id="3304" r:id="rId11"/>
    <p:sldId id="3308" r:id="rId12"/>
    <p:sldId id="3300" r:id="rId13"/>
    <p:sldId id="3408" r:id="rId14"/>
    <p:sldId id="3258" r:id="rId15"/>
    <p:sldId id="3299" r:id="rId16"/>
    <p:sldId id="3306" r:id="rId17"/>
    <p:sldId id="3311" r:id="rId18"/>
    <p:sldId id="8681" r:id="rId19"/>
    <p:sldId id="8679" r:id="rId20"/>
    <p:sldId id="3314" r:id="rId21"/>
    <p:sldId id="8682" r:id="rId22"/>
    <p:sldId id="8683" r:id="rId23"/>
    <p:sldId id="8684" r:id="rId24"/>
    <p:sldId id="8685" r:id="rId25"/>
    <p:sldId id="8677" r:id="rId26"/>
    <p:sldId id="8686" r:id="rId27"/>
    <p:sldId id="8687" r:id="rId28"/>
    <p:sldId id="8688" r:id="rId29"/>
    <p:sldId id="8689" r:id="rId30"/>
    <p:sldId id="8690" r:id="rId31"/>
    <p:sldId id="8691" r:id="rId32"/>
  </p:sldIdLst>
  <p:sldSz cx="12192000" cy="6858000"/>
  <p:notesSz cx="6858000" cy="9144000"/>
  <p:custDataLst>
    <p:tags r:id="rId34"/>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13131"/>
    <a:srgbClr val="376A6D"/>
    <a:srgbClr val="231F20"/>
    <a:srgbClr val="2A303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26" autoAdjust="0"/>
    <p:restoredTop sz="94660"/>
  </p:normalViewPr>
  <p:slideViewPr>
    <p:cSldViewPr snapToGrid="0">
      <p:cViewPr>
        <p:scale>
          <a:sx n="56" d="100"/>
          <a:sy n="56" d="100"/>
        </p:scale>
        <p:origin x="-696" y="29"/>
      </p:cViewPr>
      <p:guideLst>
        <p:guide orient="horz" pos="2160"/>
        <p:guide pos="3840"/>
      </p:guideLst>
    </p:cSldViewPr>
  </p:slideViewPr>
  <p:notesTextViewPr>
    <p:cViewPr>
      <p:scale>
        <a:sx n="1" d="1"/>
        <a:sy n="1" d="1"/>
      </p:scale>
      <p:origin x="0" y="0"/>
    </p:cViewPr>
  </p:notesTextViewPr>
  <p:sorterViewPr>
    <p:cViewPr>
      <p:scale>
        <a:sx n="50" d="100"/>
        <a:sy n="5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tags" Target="tags/tag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69E29FD-5CB0-43B2-8DE4-7A81EECF5A0B}" type="datetimeFigureOut">
              <a:rPr lang="zh-CN" altLang="en-US" smtClean="0"/>
              <a:t>2025/3/23</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2A2CAD8-F91A-409A-B778-AA74111763F6}" type="slidenum">
              <a:rPr lang="zh-CN" altLang="en-US" smtClean="0"/>
              <a:t>‹#›</a:t>
            </a:fld>
            <a:endParaRPr lang="zh-CN" altLang="en-US"/>
          </a:p>
        </p:txBody>
      </p:sp>
    </p:spTree>
    <p:extLst>
      <p:ext uri="{BB962C8B-B14F-4D97-AF65-F5344CB8AC3E}">
        <p14:creationId xmlns:p14="http://schemas.microsoft.com/office/powerpoint/2010/main" val="35440312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32A2CAD8-F91A-409A-B778-AA74111763F6}" type="slidenum">
              <a:rPr lang="zh-CN" altLang="en-US" smtClean="0"/>
              <a:t>1</a:t>
            </a:fld>
            <a:endParaRPr lang="zh-CN" altLang="en-US"/>
          </a:p>
        </p:txBody>
      </p:sp>
    </p:spTree>
    <p:extLst>
      <p:ext uri="{BB962C8B-B14F-4D97-AF65-F5344CB8AC3E}">
        <p14:creationId xmlns:p14="http://schemas.microsoft.com/office/powerpoint/2010/main" val="12979527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32A2CAD8-F91A-409A-B778-AA74111763F6}" type="slidenum">
              <a:rPr lang="zh-CN" altLang="en-US" smtClean="0"/>
              <a:t>14</a:t>
            </a:fld>
            <a:endParaRPr lang="zh-CN" altLang="en-US"/>
          </a:p>
        </p:txBody>
      </p:sp>
    </p:spTree>
    <p:extLst>
      <p:ext uri="{BB962C8B-B14F-4D97-AF65-F5344CB8AC3E}">
        <p14:creationId xmlns:p14="http://schemas.microsoft.com/office/powerpoint/2010/main" val="2450035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pPr/>
              <a:t>15</a:t>
            </a:fld>
            <a:endParaRPr lang="zh-CN" altLang="en-US"/>
          </a:p>
        </p:txBody>
      </p:sp>
    </p:spTree>
    <p:extLst>
      <p:ext uri="{BB962C8B-B14F-4D97-AF65-F5344CB8AC3E}">
        <p14:creationId xmlns:p14="http://schemas.microsoft.com/office/powerpoint/2010/main" val="1363141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32A2CAD8-F91A-409A-B778-AA74111763F6}" type="slidenum">
              <a:rPr lang="zh-CN" altLang="en-US" smtClean="0"/>
              <a:t>17</a:t>
            </a:fld>
            <a:endParaRPr lang="zh-CN" altLang="en-US"/>
          </a:p>
        </p:txBody>
      </p:sp>
    </p:spTree>
    <p:extLst>
      <p:ext uri="{BB962C8B-B14F-4D97-AF65-F5344CB8AC3E}">
        <p14:creationId xmlns:p14="http://schemas.microsoft.com/office/powerpoint/2010/main" val="31034477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pPr/>
              <a:t>18</a:t>
            </a:fld>
            <a:endParaRPr lang="zh-CN" altLang="en-US"/>
          </a:p>
        </p:txBody>
      </p:sp>
    </p:spTree>
    <p:extLst>
      <p:ext uri="{BB962C8B-B14F-4D97-AF65-F5344CB8AC3E}">
        <p14:creationId xmlns:p14="http://schemas.microsoft.com/office/powerpoint/2010/main" val="14547971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0543718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925870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40380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136336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32A2CAD8-F91A-409A-B778-AA74111763F6}" type="slidenum">
              <a:rPr lang="zh-CN" altLang="en-US" smtClean="0"/>
              <a:t>23</a:t>
            </a:fld>
            <a:endParaRPr lang="zh-CN" altLang="en-US"/>
          </a:p>
        </p:txBody>
      </p:sp>
    </p:spTree>
    <p:extLst>
      <p:ext uri="{BB962C8B-B14F-4D97-AF65-F5344CB8AC3E}">
        <p14:creationId xmlns:p14="http://schemas.microsoft.com/office/powerpoint/2010/main" val="21481547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A2CAD8-F91A-409A-B778-AA74111763F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566088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32A2CAD8-F91A-409A-B778-AA74111763F6}" type="slidenum">
              <a:rPr lang="zh-CN" altLang="en-US" smtClean="0"/>
              <a:t>6</a:t>
            </a:fld>
            <a:endParaRPr lang="zh-CN" altLang="en-US"/>
          </a:p>
        </p:txBody>
      </p:sp>
    </p:spTree>
    <p:extLst>
      <p:ext uri="{BB962C8B-B14F-4D97-AF65-F5344CB8AC3E}">
        <p14:creationId xmlns:p14="http://schemas.microsoft.com/office/powerpoint/2010/main" val="3512258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7490843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D1495A-DD81-44F4-9F54-1F39867BF2D9}" type="slidenum">
              <a:rPr kumimoji="0" lang="en-US" sz="1200" b="0" i="0" u="none" strike="noStrike" kern="1200" cap="none" spc="0" normalizeH="0" baseline="0" noProof="0" smtClean="0">
                <a:ln>
                  <a:noFill/>
                </a:ln>
                <a:solidFill>
                  <a:prstClr val="black"/>
                </a:solidFill>
                <a:effectLst/>
                <a:uLnTx/>
                <a:uFillTx/>
                <a:latin typeface="等线"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等线" panose="020F0502020204030204"/>
              <a:ea typeface="+mn-ea"/>
              <a:cs typeface="+mn-cs"/>
            </a:endParaRPr>
          </a:p>
        </p:txBody>
      </p:sp>
    </p:spTree>
    <p:extLst>
      <p:ext uri="{BB962C8B-B14F-4D97-AF65-F5344CB8AC3E}">
        <p14:creationId xmlns:p14="http://schemas.microsoft.com/office/powerpoint/2010/main" val="417070419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A2CAD8-F91A-409A-B778-AA74111763F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419961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32A2CAD8-F91A-409A-B778-AA74111763F6}" type="slidenum">
              <a:rPr lang="zh-CN" altLang="en-US" smtClean="0"/>
              <a:t>7</a:t>
            </a:fld>
            <a:endParaRPr lang="zh-CN" altLang="en-US"/>
          </a:p>
        </p:txBody>
      </p:sp>
    </p:spTree>
    <p:extLst>
      <p:ext uri="{BB962C8B-B14F-4D97-AF65-F5344CB8AC3E}">
        <p14:creationId xmlns:p14="http://schemas.microsoft.com/office/powerpoint/2010/main" val="11121161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pPr/>
              <a:t>8</a:t>
            </a:fld>
            <a:endParaRPr lang="zh-CN" altLang="en-US"/>
          </a:p>
        </p:txBody>
      </p:sp>
    </p:spTree>
    <p:extLst>
      <p:ext uri="{BB962C8B-B14F-4D97-AF65-F5344CB8AC3E}">
        <p14:creationId xmlns:p14="http://schemas.microsoft.com/office/powerpoint/2010/main" val="9896951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pPr/>
              <a:t>9</a:t>
            </a:fld>
            <a:endParaRPr lang="zh-CN" altLang="en-US"/>
          </a:p>
        </p:txBody>
      </p:sp>
    </p:spTree>
    <p:extLst>
      <p:ext uri="{BB962C8B-B14F-4D97-AF65-F5344CB8AC3E}">
        <p14:creationId xmlns:p14="http://schemas.microsoft.com/office/powerpoint/2010/main" val="124423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pPr/>
              <a:t>10</a:t>
            </a:fld>
            <a:endParaRPr lang="en-US"/>
          </a:p>
        </p:txBody>
      </p:sp>
    </p:spTree>
    <p:extLst>
      <p:ext uri="{BB962C8B-B14F-4D97-AF65-F5344CB8AC3E}">
        <p14:creationId xmlns:p14="http://schemas.microsoft.com/office/powerpoint/2010/main" val="15643833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pPr/>
              <a:t>11</a:t>
            </a:fld>
            <a:endParaRPr lang="zh-CN" altLang="en-US"/>
          </a:p>
        </p:txBody>
      </p:sp>
    </p:spTree>
    <p:extLst>
      <p:ext uri="{BB962C8B-B14F-4D97-AF65-F5344CB8AC3E}">
        <p14:creationId xmlns:p14="http://schemas.microsoft.com/office/powerpoint/2010/main" val="2954007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pPr>
              <a:defRPr/>
            </a:pPr>
            <a:fld id="{52961674-FFE2-44D0-9D75-08C535A914E3}" type="slidenum">
              <a:rPr lang="zh-CN" altLang="en-US" smtClean="0"/>
              <a:pPr>
                <a:defRPr/>
              </a:pPr>
              <a:t>12</a:t>
            </a:fld>
            <a:endParaRPr lang="zh-CN" alt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pPr/>
              <a:t>13</a:t>
            </a:fld>
            <a:endParaRPr lang="zh-CN" altLang="en-US"/>
          </a:p>
        </p:txBody>
      </p:sp>
    </p:spTree>
    <p:extLst>
      <p:ext uri="{BB962C8B-B14F-4D97-AF65-F5344CB8AC3E}">
        <p14:creationId xmlns:p14="http://schemas.microsoft.com/office/powerpoint/2010/main" val="22092685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5" Type="http://schemas.microsoft.com/office/2007/relationships/hdphoto" Target="../media/hdphoto1.wdp"/><Relationship Id="rId4" Type="http://schemas.openxmlformats.org/officeDocument/2006/relationships/image" Target="../media/image6.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269E6307-B339-4BB6-917D-3C23473274C6}"/>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xmlns="" id="{E2072071-EDC3-4497-9CF5-D380D82635D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260F51E2-6110-42B6-AD1C-2A061E700915}"/>
              </a:ext>
            </a:extLst>
          </p:cNvPr>
          <p:cNvSpPr>
            <a:spLocks noGrp="1"/>
          </p:cNvSpPr>
          <p:nvPr>
            <p:ph type="dt" sz="half" idx="10"/>
          </p:nvPr>
        </p:nvSpPr>
        <p:spPr/>
        <p:txBody>
          <a:bodyPr/>
          <a:lstStyle/>
          <a:p>
            <a:fld id="{851456EF-EDA7-466D-90A9-97D47B7037CB}" type="datetimeFigureOut">
              <a:rPr lang="zh-CN" altLang="en-US" smtClean="0"/>
              <a:t>2025/3/23</a:t>
            </a:fld>
            <a:endParaRPr lang="zh-CN" altLang="en-US"/>
          </a:p>
        </p:txBody>
      </p:sp>
      <p:sp>
        <p:nvSpPr>
          <p:cNvPr id="5" name="页脚占位符 4">
            <a:extLst>
              <a:ext uri="{FF2B5EF4-FFF2-40B4-BE49-F238E27FC236}">
                <a16:creationId xmlns:a16="http://schemas.microsoft.com/office/drawing/2014/main" xmlns="" id="{0FB077BF-E70D-46F2-806A-019D5E9D853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E190F3DE-A7B7-4C33-862E-179405C3ACF5}"/>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225381179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38DF56CA-60B2-41D2-9BC1-9F491180B7CD}"/>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4D036413-0D1F-49C6-ABC3-E88B00AA9D19}"/>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990967AC-5B2E-4CE5-B02B-28F41E919F81}"/>
              </a:ext>
            </a:extLst>
          </p:cNvPr>
          <p:cNvSpPr>
            <a:spLocks noGrp="1"/>
          </p:cNvSpPr>
          <p:nvPr>
            <p:ph type="dt" sz="half" idx="10"/>
          </p:nvPr>
        </p:nvSpPr>
        <p:spPr/>
        <p:txBody>
          <a:bodyPr/>
          <a:lstStyle/>
          <a:p>
            <a:fld id="{851456EF-EDA7-466D-90A9-97D47B7037CB}" type="datetimeFigureOut">
              <a:rPr lang="zh-CN" altLang="en-US" smtClean="0"/>
              <a:t>2025/3/23</a:t>
            </a:fld>
            <a:endParaRPr lang="zh-CN" altLang="en-US"/>
          </a:p>
        </p:txBody>
      </p:sp>
      <p:sp>
        <p:nvSpPr>
          <p:cNvPr id="5" name="页脚占位符 4">
            <a:extLst>
              <a:ext uri="{FF2B5EF4-FFF2-40B4-BE49-F238E27FC236}">
                <a16:creationId xmlns:a16="http://schemas.microsoft.com/office/drawing/2014/main" xmlns="" id="{8E7432D6-B28E-4415-90A8-1491910D2A2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CFD1B169-DE41-4C59-B264-6376E14F05E3}"/>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259672519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EF2B3E7E-5BF0-4A59-8E75-85A611782CBE}"/>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98194D29-58BB-4975-B376-EF1A5BC29E8C}"/>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F808C711-39DA-4EF0-8F62-5B958554AD34}"/>
              </a:ext>
            </a:extLst>
          </p:cNvPr>
          <p:cNvSpPr>
            <a:spLocks noGrp="1"/>
          </p:cNvSpPr>
          <p:nvPr>
            <p:ph type="dt" sz="half" idx="10"/>
          </p:nvPr>
        </p:nvSpPr>
        <p:spPr/>
        <p:txBody>
          <a:bodyPr/>
          <a:lstStyle/>
          <a:p>
            <a:fld id="{851456EF-EDA7-466D-90A9-97D47B7037CB}" type="datetimeFigureOut">
              <a:rPr lang="zh-CN" altLang="en-US" smtClean="0"/>
              <a:t>2025/3/23</a:t>
            </a:fld>
            <a:endParaRPr lang="zh-CN" altLang="en-US"/>
          </a:p>
        </p:txBody>
      </p:sp>
      <p:sp>
        <p:nvSpPr>
          <p:cNvPr id="5" name="页脚占位符 4">
            <a:extLst>
              <a:ext uri="{FF2B5EF4-FFF2-40B4-BE49-F238E27FC236}">
                <a16:creationId xmlns:a16="http://schemas.microsoft.com/office/drawing/2014/main" xmlns="" id="{E334A974-65FE-4464-B01A-02E8F7EFEA5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C5120632-8296-4676-AD40-600AE63B59EE}"/>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188538881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xmlns="" id="{3EB24AEC-BE2A-42CF-BFA4-34F06C76399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45"/>
            <a:ext cx="12192000" cy="6857355"/>
          </a:xfrm>
          <a:prstGeom prst="rect">
            <a:avLst/>
          </a:prstGeom>
        </p:spPr>
      </p:pic>
      <p:sp>
        <p:nvSpPr>
          <p:cNvPr id="3" name="矩形 2">
            <a:extLst>
              <a:ext uri="{FF2B5EF4-FFF2-40B4-BE49-F238E27FC236}">
                <a16:creationId xmlns:a16="http://schemas.microsoft.com/office/drawing/2014/main" xmlns="" id="{F11C7441-041D-4C9B-8977-39947833F6DE}"/>
              </a:ext>
            </a:extLst>
          </p:cNvPr>
          <p:cNvSpPr/>
          <p:nvPr userDrawn="1"/>
        </p:nvSpPr>
        <p:spPr>
          <a:xfrm>
            <a:off x="182876" y="182880"/>
            <a:ext cx="11826244" cy="6492240"/>
          </a:xfrm>
          <a:prstGeom prst="rect">
            <a:avLst/>
          </a:prstGeom>
          <a:solidFill>
            <a:schemeClr val="bg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endParaRPr>
          </a:p>
        </p:txBody>
      </p:sp>
      <p:sp>
        <p:nvSpPr>
          <p:cNvPr id="4" name="矩形 3">
            <a:extLst>
              <a:ext uri="{FF2B5EF4-FFF2-40B4-BE49-F238E27FC236}">
                <a16:creationId xmlns:a16="http://schemas.microsoft.com/office/drawing/2014/main" xmlns="" id="{869B1F2A-B8DB-4BED-A430-3032C0F10962}"/>
              </a:ext>
            </a:extLst>
          </p:cNvPr>
          <p:cNvSpPr/>
          <p:nvPr userDrawn="1"/>
        </p:nvSpPr>
        <p:spPr>
          <a:xfrm>
            <a:off x="354571" y="350520"/>
            <a:ext cx="11502150" cy="6093300"/>
          </a:xfrm>
          <a:prstGeom prst="rect">
            <a:avLst/>
          </a:prstGeom>
          <a:noFill/>
          <a:ln w="57150">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89817859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75600198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2_自定义版式">
    <p:spTree>
      <p:nvGrpSpPr>
        <p:cNvPr id="1" name=""/>
        <p:cNvGrpSpPr/>
        <p:nvPr/>
      </p:nvGrpSpPr>
      <p:grpSpPr>
        <a:xfrm>
          <a:off x="0" y="0"/>
          <a:ext cx="0" cy="0"/>
          <a:chOff x="0" y="0"/>
          <a:chExt cx="0" cy="0"/>
        </a:xfrm>
      </p:grpSpPr>
      <p:sp>
        <p:nvSpPr>
          <p:cNvPr id="6" name="图片占位符 5"/>
          <p:cNvSpPr>
            <a:spLocks noGrp="1"/>
          </p:cNvSpPr>
          <p:nvPr>
            <p:ph type="pic" sz="quarter" idx="10"/>
          </p:nvPr>
        </p:nvSpPr>
        <p:spPr>
          <a:xfrm>
            <a:off x="1614436" y="2402025"/>
            <a:ext cx="4271050" cy="2700705"/>
          </a:xfrm>
          <a:custGeom>
            <a:avLst/>
            <a:gdLst>
              <a:gd name="connsiteX0" fmla="*/ 0 w 4271050"/>
              <a:gd name="connsiteY0" fmla="*/ 0 h 2700705"/>
              <a:gd name="connsiteX1" fmla="*/ 4271050 w 4271050"/>
              <a:gd name="connsiteY1" fmla="*/ 0 h 2700705"/>
              <a:gd name="connsiteX2" fmla="*/ 4271050 w 4271050"/>
              <a:gd name="connsiteY2" fmla="*/ 2700705 h 2700705"/>
              <a:gd name="connsiteX3" fmla="*/ 0 w 4271050"/>
              <a:gd name="connsiteY3" fmla="*/ 2700705 h 2700705"/>
            </a:gdLst>
            <a:ahLst/>
            <a:cxnLst>
              <a:cxn ang="0">
                <a:pos x="connsiteX0" y="connsiteY0"/>
              </a:cxn>
              <a:cxn ang="0">
                <a:pos x="connsiteX1" y="connsiteY1"/>
              </a:cxn>
              <a:cxn ang="0">
                <a:pos x="connsiteX2" y="connsiteY2"/>
              </a:cxn>
              <a:cxn ang="0">
                <a:pos x="connsiteX3" y="connsiteY3"/>
              </a:cxn>
            </a:cxnLst>
            <a:rect l="l" t="t" r="r" b="b"/>
            <a:pathLst>
              <a:path w="4271050" h="2700705">
                <a:moveTo>
                  <a:pt x="0" y="0"/>
                </a:moveTo>
                <a:lnTo>
                  <a:pt x="4271050" y="0"/>
                </a:lnTo>
                <a:lnTo>
                  <a:pt x="4271050" y="2700705"/>
                </a:lnTo>
                <a:lnTo>
                  <a:pt x="0" y="2700705"/>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28764491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1_自定义版式">
    <p:spTree>
      <p:nvGrpSpPr>
        <p:cNvPr id="1" name=""/>
        <p:cNvGrpSpPr/>
        <p:nvPr/>
      </p:nvGrpSpPr>
      <p:grpSpPr>
        <a:xfrm>
          <a:off x="0" y="0"/>
          <a:ext cx="0" cy="0"/>
          <a:chOff x="0" y="0"/>
          <a:chExt cx="0" cy="0"/>
        </a:xfrm>
      </p:grpSpPr>
      <p:sp>
        <p:nvSpPr>
          <p:cNvPr id="6" name="图片占位符 5"/>
          <p:cNvSpPr>
            <a:spLocks noGrp="1"/>
          </p:cNvSpPr>
          <p:nvPr>
            <p:ph type="pic" sz="quarter" idx="10"/>
          </p:nvPr>
        </p:nvSpPr>
        <p:spPr>
          <a:xfrm>
            <a:off x="1110973" y="1849256"/>
            <a:ext cx="6054998" cy="3880214"/>
          </a:xfrm>
          <a:custGeom>
            <a:avLst/>
            <a:gdLst>
              <a:gd name="connsiteX0" fmla="*/ 176821 w 6054998"/>
              <a:gd name="connsiteY0" fmla="*/ 0 h 3880214"/>
              <a:gd name="connsiteX1" fmla="*/ 5878177 w 6054998"/>
              <a:gd name="connsiteY1" fmla="*/ 0 h 3880214"/>
              <a:gd name="connsiteX2" fmla="*/ 6054998 w 6054998"/>
              <a:gd name="connsiteY2" fmla="*/ 176821 h 3880214"/>
              <a:gd name="connsiteX3" fmla="*/ 6054998 w 6054998"/>
              <a:gd name="connsiteY3" fmla="*/ 3703393 h 3880214"/>
              <a:gd name="connsiteX4" fmla="*/ 5878177 w 6054998"/>
              <a:gd name="connsiteY4" fmla="*/ 3880214 h 3880214"/>
              <a:gd name="connsiteX5" fmla="*/ 176821 w 6054998"/>
              <a:gd name="connsiteY5" fmla="*/ 3880214 h 3880214"/>
              <a:gd name="connsiteX6" fmla="*/ 0 w 6054998"/>
              <a:gd name="connsiteY6" fmla="*/ 3703393 h 3880214"/>
              <a:gd name="connsiteX7" fmla="*/ 0 w 6054998"/>
              <a:gd name="connsiteY7" fmla="*/ 176821 h 3880214"/>
              <a:gd name="connsiteX8" fmla="*/ 176821 w 6054998"/>
              <a:gd name="connsiteY8" fmla="*/ 0 h 388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54998" h="3880214">
                <a:moveTo>
                  <a:pt x="176821" y="0"/>
                </a:moveTo>
                <a:lnTo>
                  <a:pt x="5878177" y="0"/>
                </a:lnTo>
                <a:cubicBezTo>
                  <a:pt x="5975833" y="0"/>
                  <a:pt x="6054998" y="79165"/>
                  <a:pt x="6054998" y="176821"/>
                </a:cubicBezTo>
                <a:lnTo>
                  <a:pt x="6054998" y="3703393"/>
                </a:lnTo>
                <a:cubicBezTo>
                  <a:pt x="6054998" y="3801049"/>
                  <a:pt x="5975833" y="3880214"/>
                  <a:pt x="5878177" y="3880214"/>
                </a:cubicBezTo>
                <a:lnTo>
                  <a:pt x="176821" y="3880214"/>
                </a:lnTo>
                <a:cubicBezTo>
                  <a:pt x="79165" y="3880214"/>
                  <a:pt x="0" y="3801049"/>
                  <a:pt x="0" y="3703393"/>
                </a:cubicBezTo>
                <a:lnTo>
                  <a:pt x="0" y="176821"/>
                </a:lnTo>
                <a:cubicBezTo>
                  <a:pt x="0" y="79165"/>
                  <a:pt x="79165" y="0"/>
                  <a:pt x="176821"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276041934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396067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
        <p:nvSpPr>
          <p:cNvPr id="3" name="文本框 32"/>
          <p:cNvSpPr txBox="1"/>
          <p:nvPr userDrawn="1"/>
        </p:nvSpPr>
        <p:spPr>
          <a:xfrm>
            <a:off x="353485" y="342795"/>
            <a:ext cx="1521580" cy="359015"/>
          </a:xfrm>
          <a:prstGeom prst="rect">
            <a:avLst/>
          </a:prstGeom>
          <a:noFill/>
        </p:spPr>
        <p:txBody>
          <a:bodyPr wrap="none" lIns="91445" tIns="45723" rIns="91445" bIns="45723">
            <a:spAutoFit/>
          </a:bodyPr>
          <a:lstStyle/>
          <a:p>
            <a:pPr defTabSz="914370">
              <a:defRPr/>
            </a:pPr>
            <a:r>
              <a:rPr lang="zh-CN" altLang="en-US" sz="1733" dirty="0">
                <a:solidFill>
                  <a:schemeClr val="tx1">
                    <a:lumMod val="50000"/>
                    <a:lumOff val="50000"/>
                  </a:schemeClr>
                </a:solidFill>
                <a:latin typeface="微软雅黑" panose="020B0503020204020204" pitchFamily="34" charset="-122"/>
                <a:ea typeface="微软雅黑" panose="020B0503020204020204" pitchFamily="34" charset="-122"/>
                <a:cs typeface="+mn-ea"/>
                <a:sym typeface="+mn-lt"/>
              </a:rPr>
              <a:t>年度工作概述</a:t>
            </a:r>
          </a:p>
        </p:txBody>
      </p:sp>
      <p:sp>
        <p:nvSpPr>
          <p:cNvPr id="4" name="文本框 33"/>
          <p:cNvSpPr txBox="1"/>
          <p:nvPr userDrawn="1"/>
        </p:nvSpPr>
        <p:spPr>
          <a:xfrm>
            <a:off x="353485" y="619993"/>
            <a:ext cx="1899889" cy="277005"/>
          </a:xfrm>
          <a:prstGeom prst="rect">
            <a:avLst/>
          </a:prstGeom>
          <a:noFill/>
        </p:spPr>
        <p:txBody>
          <a:bodyPr wrap="none" lIns="91445" tIns="45723" rIns="91445" bIns="45723">
            <a:spAutoFit/>
          </a:bodyPr>
          <a:lstStyle/>
          <a:p>
            <a:pPr defTabSz="914370">
              <a:defRPr/>
            </a:pPr>
            <a:r>
              <a:rPr lang="en-US" altLang="zh-CN" sz="1200" dirty="0">
                <a:solidFill>
                  <a:schemeClr val="tx1">
                    <a:lumMod val="50000"/>
                    <a:lumOff val="50000"/>
                  </a:schemeClr>
                </a:solidFill>
                <a:cs typeface="+mn-ea"/>
                <a:sym typeface="+mn-lt"/>
              </a:rPr>
              <a:t>Annual work summary</a:t>
            </a:r>
            <a:endParaRPr lang="zh-CN" altLang="en-US" sz="1200" dirty="0">
              <a:solidFill>
                <a:schemeClr val="tx1">
                  <a:lumMod val="50000"/>
                  <a:lumOff val="50000"/>
                </a:schemeClr>
              </a:solidFill>
              <a:cs typeface="+mn-ea"/>
              <a:sym typeface="+mn-lt"/>
            </a:endParaRPr>
          </a:p>
        </p:txBody>
      </p:sp>
      <p:sp>
        <p:nvSpPr>
          <p:cNvPr id="5" name="矩形 4"/>
          <p:cNvSpPr/>
          <p:nvPr userDrawn="1"/>
        </p:nvSpPr>
        <p:spPr>
          <a:xfrm>
            <a:off x="0" y="342795"/>
            <a:ext cx="213784" cy="556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5" tIns="45723" rIns="91445" bIns="45723" anchor="ctr"/>
          <a:lstStyle/>
          <a:p>
            <a:pPr algn="ctr" defTabSz="914370">
              <a:defRPr/>
            </a:pPr>
            <a:endParaRPr lang="zh-CN" altLang="en-US" sz="1867" dirty="0">
              <a:solidFill>
                <a:srgbClr val="E7E6E6">
                  <a:lumMod val="50000"/>
                </a:srgbClr>
              </a:solidFill>
              <a:cs typeface="+mn-ea"/>
              <a:sym typeface="+mn-lt"/>
            </a:endParaRPr>
          </a:p>
        </p:txBody>
      </p:sp>
      <p:sp>
        <p:nvSpPr>
          <p:cNvPr id="6" name="日期占位符 2"/>
          <p:cNvSpPr>
            <a:spLocks noGrp="1"/>
          </p:cNvSpPr>
          <p:nvPr>
            <p:ph type="dt" sz="half" idx="10"/>
          </p:nvPr>
        </p:nvSpPr>
        <p:spPr/>
        <p:txBody>
          <a:bodyPr/>
          <a:lstStyle>
            <a:lvl1pPr>
              <a:defRPr/>
            </a:lvl1pPr>
          </a:lstStyle>
          <a:p>
            <a:pPr>
              <a:defRPr/>
            </a:pPr>
            <a:fld id="{2062C1E6-100B-44D2-A1C7-A34E3BD9A12C}" type="datetimeFigureOut">
              <a:rPr lang="zh-CN" altLang="en-US"/>
              <a:pPr>
                <a:defRPr/>
              </a:pPr>
              <a:t>2025/3/23</a:t>
            </a:fld>
            <a:endParaRPr lang="zh-CN" altLang="en-US"/>
          </a:p>
        </p:txBody>
      </p:sp>
      <p:sp>
        <p:nvSpPr>
          <p:cNvPr id="7" name="页脚占位符 3"/>
          <p:cNvSpPr>
            <a:spLocks noGrp="1"/>
          </p:cNvSpPr>
          <p:nvPr>
            <p:ph type="ftr" sz="quarter" idx="11"/>
          </p:nvPr>
        </p:nvSpPr>
        <p:spPr/>
        <p:txBody>
          <a:bodyPr/>
          <a:lstStyle>
            <a:lvl1pPr>
              <a:defRPr/>
            </a:lvl1pPr>
          </a:lstStyle>
          <a:p>
            <a:pPr>
              <a:defRPr/>
            </a:pPr>
            <a:endParaRPr lang="zh-CN" altLang="en-US"/>
          </a:p>
        </p:txBody>
      </p:sp>
      <p:sp>
        <p:nvSpPr>
          <p:cNvPr id="8" name="灯片编号占位符 4"/>
          <p:cNvSpPr>
            <a:spLocks noGrp="1"/>
          </p:cNvSpPr>
          <p:nvPr>
            <p:ph type="sldNum" sz="quarter" idx="12"/>
          </p:nvPr>
        </p:nvSpPr>
        <p:spPr/>
        <p:txBody>
          <a:bodyPr/>
          <a:lstStyle>
            <a:lvl1pPr>
              <a:defRPr/>
            </a:lvl1pPr>
          </a:lstStyle>
          <a:p>
            <a:pPr>
              <a:defRPr/>
            </a:pPr>
            <a:fld id="{C14A6F88-39AC-442E-B372-2FEBDC340D1D}" type="slidenum">
              <a:rPr lang="zh-CN" altLang="en-US"/>
              <a:pPr>
                <a:defRPr/>
              </a:pPr>
              <a:t>‹#›</a:t>
            </a:fld>
            <a:endParaRPr lang="zh-CN" altLang="en-US"/>
          </a:p>
        </p:txBody>
      </p:sp>
    </p:spTree>
    <p:extLst>
      <p:ext uri="{BB962C8B-B14F-4D97-AF65-F5344CB8AC3E}">
        <p14:creationId xmlns:p14="http://schemas.microsoft.com/office/powerpoint/2010/main" val="263704108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a:extLst>
              <a:ext uri="{28A0092B-C50C-407E-A947-70E740481C1C}">
                <a14:useLocalDpi xmlns:a14="http://schemas.microsoft.com/office/drawing/2010/main" val="0"/>
              </a:ext>
            </a:extLst>
          </a:blip>
          <a:srcRect b="47099"/>
          <a:stretch>
            <a:fillRect/>
          </a:stretch>
        </p:blipFill>
        <p:spPr>
          <a:xfrm>
            <a:off x="0" y="0"/>
            <a:ext cx="12192000" cy="6858000"/>
          </a:xfrm>
          <a:prstGeom prst="rect">
            <a:avLst/>
          </a:prstGeom>
        </p:spPr>
      </p:pic>
    </p:spTree>
    <p:extLst>
      <p:ext uri="{BB962C8B-B14F-4D97-AF65-F5344CB8AC3E}">
        <p14:creationId xmlns:p14="http://schemas.microsoft.com/office/powerpoint/2010/main" val="2046819642"/>
      </p:ext>
    </p:extLst>
  </p:cSld>
  <p:clrMapOvr>
    <a:masterClrMapping/>
  </p:clrMapOvr>
  <p:transition spd="slow" advClick="0">
    <p:wip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a:extLst>
              <a:ext uri="{28A0092B-C50C-407E-A947-70E740481C1C}">
                <a14:useLocalDpi xmlns:a14="http://schemas.microsoft.com/office/drawing/2010/main" val="0"/>
              </a:ext>
            </a:extLst>
          </a:blip>
          <a:srcRect b="47099"/>
          <a:stretch>
            <a:fillRect/>
          </a:stretch>
        </p:blipFill>
        <p:spPr>
          <a:xfrm>
            <a:off x="0" y="0"/>
            <a:ext cx="12192000" cy="6858000"/>
          </a:xfrm>
          <a:prstGeom prst="rect">
            <a:avLst/>
          </a:prstGeom>
        </p:spPr>
      </p:pic>
      <p:sp>
        <p:nvSpPr>
          <p:cNvPr id="8" name="矩形 7" descr="e7d195523061f1c0600ade85ab8d19863d296bbd6d3c8047FB0A4867354E4F1E3A7DEAE3C4C4B5C9777EC9E9D7F78045DB0296A4194571101A21F67FC7D6C39966CE50B69116E2EE84E571E25F3C0CCE21D51995AEE648537E740CEA7618AB930102B534381A4D659FACB713EADFEEF3A07E9AE228A0A86F3911C6D7004F86999813B5C3A29D38A2E60656253DA35015324BD0E860A42138"/>
          <p:cNvSpPr/>
          <p:nvPr userDrawn="1"/>
        </p:nvSpPr>
        <p:spPr>
          <a:xfrm>
            <a:off x="206901" y="201778"/>
            <a:ext cx="11778197" cy="6454443"/>
          </a:xfrm>
          <a:prstGeom prst="rect">
            <a:avLst/>
          </a:prstGeom>
          <a:solidFill>
            <a:schemeClr val="bg1"/>
          </a:solidFill>
          <a:ln>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105号-简雅黑" panose="00000500000000000000" pitchFamily="2" charset="-122"/>
              <a:ea typeface="字魂105号-简雅黑" panose="00000500000000000000" pitchFamily="2" charset="-122"/>
            </a:endParaRPr>
          </a:p>
        </p:txBody>
      </p:sp>
    </p:spTree>
    <p:extLst>
      <p:ext uri="{BB962C8B-B14F-4D97-AF65-F5344CB8AC3E}">
        <p14:creationId xmlns:p14="http://schemas.microsoft.com/office/powerpoint/2010/main" val="647659762"/>
      </p:ext>
    </p:extLst>
  </p:cSld>
  <p:clrMapOvr>
    <a:masterClrMapping/>
  </p:clrMapOvr>
  <p:transition spd="slow" advClick="0">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73EF77EB-7B1C-4797-B807-1B765A216224}"/>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2F7EB334-C061-42FA-A5AE-07BFA35371E8}"/>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1147535A-CA5C-4FEB-8741-595DAEBF8813}"/>
              </a:ext>
            </a:extLst>
          </p:cNvPr>
          <p:cNvSpPr>
            <a:spLocks noGrp="1"/>
          </p:cNvSpPr>
          <p:nvPr>
            <p:ph type="dt" sz="half" idx="10"/>
          </p:nvPr>
        </p:nvSpPr>
        <p:spPr/>
        <p:txBody>
          <a:bodyPr/>
          <a:lstStyle/>
          <a:p>
            <a:fld id="{851456EF-EDA7-466D-90A9-97D47B7037CB}" type="datetimeFigureOut">
              <a:rPr lang="zh-CN" altLang="en-US" smtClean="0"/>
              <a:t>2025/3/23</a:t>
            </a:fld>
            <a:endParaRPr lang="zh-CN" altLang="en-US"/>
          </a:p>
        </p:txBody>
      </p:sp>
      <p:sp>
        <p:nvSpPr>
          <p:cNvPr id="5" name="页脚占位符 4">
            <a:extLst>
              <a:ext uri="{FF2B5EF4-FFF2-40B4-BE49-F238E27FC236}">
                <a16:creationId xmlns:a16="http://schemas.microsoft.com/office/drawing/2014/main" xmlns="" id="{0E5168A3-DC42-4431-B2A4-33DDF8F9422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428EB0B5-8941-4C75-B707-5940D44EDB0D}"/>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167454639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8" name="图片 7"/>
          <p:cNvPicPr>
            <a:picLocks noChangeAspect="1"/>
          </p:cNvPicPr>
          <p:nvPr userDrawn="1"/>
        </p:nvPicPr>
        <p:blipFill rotWithShape="1">
          <a:blip r:embed="rId2">
            <a:extLst>
              <a:ext uri="{28A0092B-C50C-407E-A947-70E740481C1C}">
                <a14:useLocalDpi xmlns:a14="http://schemas.microsoft.com/office/drawing/2010/main" val="0"/>
              </a:ext>
            </a:extLst>
          </a:blip>
          <a:srcRect b="47099"/>
          <a:stretch>
            <a:fillRect/>
          </a:stretch>
        </p:blipFill>
        <p:spPr>
          <a:xfrm>
            <a:off x="0" y="0"/>
            <a:ext cx="12192000" cy="6858000"/>
          </a:xfrm>
          <a:prstGeom prst="rect">
            <a:avLst/>
          </a:prstGeom>
        </p:spPr>
      </p:pic>
      <p:sp>
        <p:nvSpPr>
          <p:cNvPr id="7" name="任意多边形 115" descr="e7d195523061f1c0092ce48a5fc95870a0687ac45bc8b2caB227BFDC40F9DB2B7A559DE97B8BDC6E716585DDCE188C7BF488BAA08C98985C74A3E1B5E305210FABE6A8AE2A6A8AB67019A6860E9B7AF54916ED29C96406914204C2D0CB8222345EEA348478ED4A14896AB9EF0464A23D5009049DF3C3EE38C59E781D518F6BAE5584556BEFA2CF0D25CD09A5D59C5CC1"/>
          <p:cNvSpPr/>
          <p:nvPr userDrawn="1"/>
        </p:nvSpPr>
        <p:spPr>
          <a:xfrm>
            <a:off x="1412868" y="-9991"/>
            <a:ext cx="9366263" cy="6877982"/>
          </a:xfrm>
          <a:custGeom>
            <a:avLst/>
            <a:gdLst>
              <a:gd name="connsiteX0" fmla="*/ 1376638 w 9343606"/>
              <a:gd name="connsiteY0" fmla="*/ 0 h 6861345"/>
              <a:gd name="connsiteX1" fmla="*/ 7966969 w 9343606"/>
              <a:gd name="connsiteY1" fmla="*/ 0 h 6861345"/>
              <a:gd name="connsiteX2" fmla="*/ 7975267 w 9343606"/>
              <a:gd name="connsiteY2" fmla="*/ 8202 h 6861345"/>
              <a:gd name="connsiteX3" fmla="*/ 9343606 w 9343606"/>
              <a:gd name="connsiteY3" fmla="*/ 3432876 h 6861345"/>
              <a:gd name="connsiteX4" fmla="*/ 7975267 w 9343606"/>
              <a:gd name="connsiteY4" fmla="*/ 6857551 h 6861345"/>
              <a:gd name="connsiteX5" fmla="*/ 7971428 w 9343606"/>
              <a:gd name="connsiteY5" fmla="*/ 6861345 h 6861345"/>
              <a:gd name="connsiteX6" fmla="*/ 1372179 w 9343606"/>
              <a:gd name="connsiteY6" fmla="*/ 6861345 h 6861345"/>
              <a:gd name="connsiteX7" fmla="*/ 1368340 w 9343606"/>
              <a:gd name="connsiteY7" fmla="*/ 6857551 h 6861345"/>
              <a:gd name="connsiteX8" fmla="*/ 0 w 9343606"/>
              <a:gd name="connsiteY8" fmla="*/ 3432876 h 6861345"/>
              <a:gd name="connsiteX9" fmla="*/ 1368340 w 9343606"/>
              <a:gd name="connsiteY9" fmla="*/ 8202 h 6861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43606" h="6861345">
                <a:moveTo>
                  <a:pt x="1376638" y="0"/>
                </a:moveTo>
                <a:lnTo>
                  <a:pt x="7966969" y="0"/>
                </a:lnTo>
                <a:lnTo>
                  <a:pt x="7975267" y="8202"/>
                </a:lnTo>
                <a:cubicBezTo>
                  <a:pt x="8820697" y="884653"/>
                  <a:pt x="9343606" y="2095458"/>
                  <a:pt x="9343606" y="3432876"/>
                </a:cubicBezTo>
                <a:cubicBezTo>
                  <a:pt x="9343606" y="4770295"/>
                  <a:pt x="8820697" y="5981100"/>
                  <a:pt x="7975267" y="6857551"/>
                </a:cubicBezTo>
                <a:lnTo>
                  <a:pt x="7971428" y="6861345"/>
                </a:lnTo>
                <a:lnTo>
                  <a:pt x="1372179" y="6861345"/>
                </a:lnTo>
                <a:lnTo>
                  <a:pt x="1368340" y="6857551"/>
                </a:lnTo>
                <a:cubicBezTo>
                  <a:pt x="522910" y="5981100"/>
                  <a:pt x="0" y="4770295"/>
                  <a:pt x="0" y="3432876"/>
                </a:cubicBezTo>
                <a:cubicBezTo>
                  <a:pt x="0" y="2095458"/>
                  <a:pt x="522910" y="884653"/>
                  <a:pt x="1368340" y="8202"/>
                </a:cubicBez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latin typeface="字魂105号-简雅黑" panose="00000500000000000000" pitchFamily="2" charset="-122"/>
              <a:ea typeface="字魂105号-简雅黑" panose="00000500000000000000" pitchFamily="2" charset="-122"/>
            </a:endParaRPr>
          </a:p>
        </p:txBody>
      </p:sp>
    </p:spTree>
    <p:extLst>
      <p:ext uri="{BB962C8B-B14F-4D97-AF65-F5344CB8AC3E}">
        <p14:creationId xmlns:p14="http://schemas.microsoft.com/office/powerpoint/2010/main" val="392461612"/>
      </p:ext>
    </p:extLst>
  </p:cSld>
  <p:clrMapOvr>
    <a:masterClrMapping/>
  </p:clrMapOvr>
  <p:transition spd="slow" advClick="0">
    <p:wip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pic>
        <p:nvPicPr>
          <p:cNvPr id="13" name="图片 12"/>
          <p:cNvPicPr>
            <a:picLocks noChangeAspect="1"/>
          </p:cNvPicPr>
          <p:nvPr userDrawn="1"/>
        </p:nvPicPr>
        <p:blipFill rotWithShape="1">
          <a:blip r:embed="rId2" cstate="print">
            <a:extLst>
              <a:ext uri="{28A0092B-C50C-407E-A947-70E740481C1C}">
                <a14:useLocalDpi xmlns:a14="http://schemas.microsoft.com/office/drawing/2010/main" val="0"/>
              </a:ext>
            </a:extLst>
          </a:blip>
          <a:srcRect r="32462" b="76623"/>
          <a:stretch>
            <a:fillRect/>
          </a:stretch>
        </p:blipFill>
        <p:spPr>
          <a:xfrm>
            <a:off x="0" y="0"/>
            <a:ext cx="4162520" cy="2161309"/>
          </a:xfrm>
          <a:prstGeom prst="rect">
            <a:avLst/>
          </a:prstGeom>
        </p:spPr>
      </p:pic>
      <p:pic>
        <p:nvPicPr>
          <p:cNvPr id="14" name="图片 13"/>
          <p:cNvPicPr>
            <a:picLocks noChangeAspect="1"/>
          </p:cNvPicPr>
          <p:nvPr userDrawn="1"/>
        </p:nvPicPr>
        <p:blipFill rotWithShape="1">
          <a:blip r:embed="rId3" cstate="print">
            <a:extLst>
              <a:ext uri="{28A0092B-C50C-407E-A947-70E740481C1C}">
                <a14:useLocalDpi xmlns:a14="http://schemas.microsoft.com/office/drawing/2010/main" val="0"/>
              </a:ext>
            </a:extLst>
          </a:blip>
          <a:srcRect r="32462" b="76623"/>
          <a:stretch>
            <a:fillRect/>
          </a:stretch>
        </p:blipFill>
        <p:spPr>
          <a:xfrm flipH="1">
            <a:off x="8017747" y="-3047"/>
            <a:ext cx="4174253" cy="2167401"/>
          </a:xfrm>
          <a:prstGeom prst="rect">
            <a:avLst/>
          </a:prstGeom>
        </p:spPr>
      </p:pic>
      <p:grpSp>
        <p:nvGrpSpPr>
          <p:cNvPr id="8" name="组合 12"/>
          <p:cNvGrpSpPr/>
          <p:nvPr userDrawn="1"/>
        </p:nvGrpSpPr>
        <p:grpSpPr>
          <a:xfrm>
            <a:off x="0" y="4874895"/>
            <a:ext cx="12192000" cy="1983105"/>
            <a:chOff x="0" y="3812345"/>
            <a:chExt cx="12192000" cy="3045655"/>
          </a:xfrm>
        </p:grpSpPr>
        <p:pic>
          <p:nvPicPr>
            <p:cNvPr id="12" name="图片 2"/>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9700" b="100000" l="0" r="100000"/>
                      </a14:imgEffect>
                      <a14:imgEffect>
                        <a14:brightnessContrast bright="10000" contrast="25000"/>
                      </a14:imgEffect>
                      <a14:imgEffect>
                        <a14:saturation sat="69000"/>
                      </a14:imgEffect>
                    </a14:imgLayer>
                  </a14:imgProps>
                </a:ext>
                <a:ext uri="{28A0092B-C50C-407E-A947-70E740481C1C}">
                  <a14:useLocalDpi xmlns:a14="http://schemas.microsoft.com/office/drawing/2010/main" val="0"/>
                </a:ext>
              </a:extLst>
            </a:blip>
            <a:srcRect t="55590"/>
            <a:stretch>
              <a:fillRect/>
            </a:stretch>
          </p:blipFill>
          <p:spPr>
            <a:xfrm>
              <a:off x="0" y="3812345"/>
              <a:ext cx="6858000" cy="3045655"/>
            </a:xfrm>
            <a:prstGeom prst="rect">
              <a:avLst/>
            </a:prstGeom>
          </p:spPr>
        </p:pic>
        <p:pic>
          <p:nvPicPr>
            <p:cNvPr id="19" name="图片 200"/>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9700" b="100000" l="0" r="100000"/>
                      </a14:imgEffect>
                      <a14:imgEffect>
                        <a14:brightnessContrast bright="10000" contrast="25000"/>
                      </a14:imgEffect>
                      <a14:imgEffect>
                        <a14:saturation sat="69000"/>
                      </a14:imgEffect>
                    </a14:imgLayer>
                  </a14:imgProps>
                </a:ext>
                <a:ext uri="{28A0092B-C50C-407E-A947-70E740481C1C}">
                  <a14:useLocalDpi xmlns:a14="http://schemas.microsoft.com/office/drawing/2010/main" val="0"/>
                </a:ext>
              </a:extLst>
            </a:blip>
            <a:srcRect l="22222" t="55590"/>
            <a:stretch>
              <a:fillRect/>
            </a:stretch>
          </p:blipFill>
          <p:spPr>
            <a:xfrm flipH="1">
              <a:off x="6858000" y="3812345"/>
              <a:ext cx="5334000" cy="3045655"/>
            </a:xfrm>
            <a:prstGeom prst="rect">
              <a:avLst/>
            </a:prstGeom>
          </p:spPr>
        </p:pic>
      </p:grpSp>
    </p:spTree>
    <p:extLst>
      <p:ext uri="{BB962C8B-B14F-4D97-AF65-F5344CB8AC3E}">
        <p14:creationId xmlns:p14="http://schemas.microsoft.com/office/powerpoint/2010/main" val="4118430132"/>
      </p:ext>
    </p:extLst>
  </p:cSld>
  <p:clrMapOvr>
    <a:masterClrMapping/>
  </p:clrMapOvr>
  <p:transition spd="slow" advClick="0">
    <p:wip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fld id="{EB361EC6-CEF7-4AB0-B188-5248CFDC1A13}" type="datetimeFigureOut">
              <a:rPr lang="zh-CN" altLang="en-US" smtClean="0"/>
              <a:t>2025/3/23</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EC98DC46-BB54-4822-9C75-95A4D5172AEB}" type="slidenum">
              <a:rPr lang="zh-CN" altLang="en-US" smtClean="0"/>
              <a:t>‹#›</a:t>
            </a:fld>
            <a:endParaRPr lang="zh-CN" altLang="en-US"/>
          </a:p>
        </p:txBody>
      </p:sp>
    </p:spTree>
    <p:extLst>
      <p:ext uri="{BB962C8B-B14F-4D97-AF65-F5344CB8AC3E}">
        <p14:creationId xmlns:p14="http://schemas.microsoft.com/office/powerpoint/2010/main" val="2940414640"/>
      </p:ext>
    </p:extLst>
  </p:cSld>
  <p:clrMapOvr>
    <a:masterClrMapping/>
  </p:clrMapOvr>
  <p:transition spd="slow" advClick="0">
    <p:wip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EB361EC6-CEF7-4AB0-B188-5248CFDC1A13}" type="datetimeFigureOut">
              <a:rPr lang="zh-CN" altLang="en-US" smtClean="0"/>
              <a:t>2025/3/23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C98DC46-BB54-4822-9C75-95A4D5172AEB}" type="slidenum">
              <a:rPr lang="zh-CN" altLang="en-US" smtClean="0"/>
              <a:t>‹#›</a:t>
            </a:fld>
            <a:endParaRPr lang="zh-CN" altLang="en-US"/>
          </a:p>
        </p:txBody>
      </p:sp>
    </p:spTree>
    <p:extLst>
      <p:ext uri="{BB962C8B-B14F-4D97-AF65-F5344CB8AC3E}">
        <p14:creationId xmlns:p14="http://schemas.microsoft.com/office/powerpoint/2010/main" val="2938276329"/>
      </p:ext>
    </p:extLst>
  </p:cSld>
  <p:clrMapOvr>
    <a:masterClrMapping/>
  </p:clrMapOvr>
  <p:transition spd="slow" advClick="0">
    <p:wip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EB361EC6-CEF7-4AB0-B188-5248CFDC1A13}" type="datetimeFigureOut">
              <a:rPr lang="zh-CN" altLang="en-US" smtClean="0"/>
              <a:t>2025/3/23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EC98DC46-BB54-4822-9C75-95A4D5172AEB}" type="slidenum">
              <a:rPr lang="zh-CN" altLang="en-US" smtClean="0"/>
              <a:t>‹#›</a:t>
            </a:fld>
            <a:endParaRPr lang="zh-CN" altLang="en-US"/>
          </a:p>
        </p:txBody>
      </p:sp>
    </p:spTree>
    <p:extLst>
      <p:ext uri="{BB962C8B-B14F-4D97-AF65-F5344CB8AC3E}">
        <p14:creationId xmlns:p14="http://schemas.microsoft.com/office/powerpoint/2010/main" val="777401641"/>
      </p:ext>
    </p:extLst>
  </p:cSld>
  <p:clrMapOvr>
    <a:masterClrMapping/>
  </p:clrMapOvr>
  <p:transition spd="slow" advClick="0">
    <p:wip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EB361EC6-CEF7-4AB0-B188-5248CFDC1A13}" type="datetimeFigureOut">
              <a:rPr lang="zh-CN" altLang="en-US" smtClean="0"/>
              <a:t>2025/3/23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C98DC46-BB54-4822-9C75-95A4D5172AEB}" type="slidenum">
              <a:rPr lang="zh-CN" altLang="en-US" smtClean="0"/>
              <a:t>‹#›</a:t>
            </a:fld>
            <a:endParaRPr lang="zh-CN" altLang="en-US"/>
          </a:p>
        </p:txBody>
      </p:sp>
    </p:spTree>
    <p:extLst>
      <p:ext uri="{BB962C8B-B14F-4D97-AF65-F5344CB8AC3E}">
        <p14:creationId xmlns:p14="http://schemas.microsoft.com/office/powerpoint/2010/main" val="3695278479"/>
      </p:ext>
    </p:extLst>
  </p:cSld>
  <p:clrMapOvr>
    <a:masterClrMapping/>
  </p:clrMapOvr>
  <p:transition spd="slow" advClick="0">
    <p:wip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EB361EC6-CEF7-4AB0-B188-5248CFDC1A13}" type="datetimeFigureOut">
              <a:rPr lang="zh-CN" altLang="en-US" smtClean="0"/>
              <a:t>2025/3/23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C98DC46-BB54-4822-9C75-95A4D5172AEB}" type="slidenum">
              <a:rPr lang="zh-CN" altLang="en-US" smtClean="0"/>
              <a:t>‹#›</a:t>
            </a:fld>
            <a:endParaRPr lang="zh-CN" altLang="en-US"/>
          </a:p>
        </p:txBody>
      </p:sp>
    </p:spTree>
    <p:extLst>
      <p:ext uri="{BB962C8B-B14F-4D97-AF65-F5344CB8AC3E}">
        <p14:creationId xmlns:p14="http://schemas.microsoft.com/office/powerpoint/2010/main" val="10871774"/>
      </p:ext>
    </p:extLst>
  </p:cSld>
  <p:clrMapOvr>
    <a:masterClrMapping/>
  </p:clrMapOvr>
  <p:transition spd="slow" advClick="0">
    <p:wip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EB361EC6-CEF7-4AB0-B188-5248CFDC1A13}" type="datetimeFigureOut">
              <a:rPr lang="zh-CN" altLang="en-US" smtClean="0"/>
              <a:t>2025/3/23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C98DC46-BB54-4822-9C75-95A4D5172AEB}" type="slidenum">
              <a:rPr lang="zh-CN" altLang="en-US" smtClean="0"/>
              <a:t>‹#›</a:t>
            </a:fld>
            <a:endParaRPr lang="zh-CN" altLang="en-US"/>
          </a:p>
        </p:txBody>
      </p:sp>
    </p:spTree>
    <p:extLst>
      <p:ext uri="{BB962C8B-B14F-4D97-AF65-F5344CB8AC3E}">
        <p14:creationId xmlns:p14="http://schemas.microsoft.com/office/powerpoint/2010/main" val="4033244917"/>
      </p:ext>
    </p:extLst>
  </p:cSld>
  <p:clrMapOvr>
    <a:masterClrMapping/>
  </p:clrMapOvr>
  <p:transition spd="slow" advClick="0">
    <p:wip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EB361EC6-CEF7-4AB0-B188-5248CFDC1A13}" type="datetimeFigureOut">
              <a:rPr lang="zh-CN" altLang="en-US" smtClean="0"/>
              <a:t>2025/3/23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C98DC46-BB54-4822-9C75-95A4D5172AEB}" type="slidenum">
              <a:rPr lang="zh-CN" altLang="en-US" smtClean="0"/>
              <a:t>‹#›</a:t>
            </a:fld>
            <a:endParaRPr lang="zh-CN" altLang="en-US"/>
          </a:p>
        </p:txBody>
      </p:sp>
    </p:spTree>
    <p:extLst>
      <p:ext uri="{BB962C8B-B14F-4D97-AF65-F5344CB8AC3E}">
        <p14:creationId xmlns:p14="http://schemas.microsoft.com/office/powerpoint/2010/main" val="3278094823"/>
      </p:ext>
    </p:extLst>
  </p:cSld>
  <p:clrMapOvr>
    <a:masterClrMapping/>
  </p:clrMapOvr>
  <p:transition spd="slow" advClick="0">
    <p:wip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26"/>
        <p:cNvGrpSpPr/>
        <p:nvPr/>
      </p:nvGrpSpPr>
      <p:grpSpPr>
        <a:xfrm>
          <a:off x="0" y="0"/>
          <a:ext cx="0" cy="0"/>
          <a:chOff x="0" y="0"/>
          <a:chExt cx="0" cy="0"/>
        </a:xfrm>
      </p:grpSpPr>
      <p:grpSp>
        <p:nvGrpSpPr>
          <p:cNvPr id="327" name="Google Shape;327;p5"/>
          <p:cNvGrpSpPr/>
          <p:nvPr/>
        </p:nvGrpSpPr>
        <p:grpSpPr>
          <a:xfrm>
            <a:off x="527859" y="292692"/>
            <a:ext cx="11358487" cy="6384375"/>
            <a:chOff x="395894" y="219519"/>
            <a:chExt cx="8518865" cy="4788281"/>
          </a:xfrm>
        </p:grpSpPr>
        <p:sp>
          <p:nvSpPr>
            <p:cNvPr id="328" name="Google Shape;328;p5"/>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nvGrpSpPr>
            <p:cNvPr id="329" name="Google Shape;329;p5"/>
            <p:cNvGrpSpPr/>
            <p:nvPr/>
          </p:nvGrpSpPr>
          <p:grpSpPr>
            <a:xfrm>
              <a:off x="8341543" y="2282008"/>
              <a:ext cx="569676" cy="380612"/>
              <a:chOff x="8341543" y="2282008"/>
              <a:chExt cx="569676" cy="380612"/>
            </a:xfrm>
          </p:grpSpPr>
          <p:sp>
            <p:nvSpPr>
              <p:cNvPr id="330" name="Google Shape;330;p5"/>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31" name="Google Shape;331;p5"/>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sp>
          <p:nvSpPr>
            <p:cNvPr id="332" name="Google Shape;332;p5"/>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nvGrpSpPr>
            <p:cNvPr id="333" name="Google Shape;333;p5"/>
            <p:cNvGrpSpPr/>
            <p:nvPr/>
          </p:nvGrpSpPr>
          <p:grpSpPr>
            <a:xfrm>
              <a:off x="8341543" y="1721094"/>
              <a:ext cx="569676" cy="380612"/>
              <a:chOff x="8341543" y="1721094"/>
              <a:chExt cx="569676" cy="380612"/>
            </a:xfrm>
          </p:grpSpPr>
          <p:sp>
            <p:nvSpPr>
              <p:cNvPr id="334" name="Google Shape;334;p5"/>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35" name="Google Shape;335;p5"/>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nvGrpSpPr>
            <p:cNvPr id="336" name="Google Shape;336;p5"/>
            <p:cNvGrpSpPr/>
            <p:nvPr/>
          </p:nvGrpSpPr>
          <p:grpSpPr>
            <a:xfrm>
              <a:off x="8346273" y="1183592"/>
              <a:ext cx="568486" cy="388014"/>
              <a:chOff x="8346273" y="1183592"/>
              <a:chExt cx="568486" cy="388014"/>
            </a:xfrm>
          </p:grpSpPr>
          <p:sp>
            <p:nvSpPr>
              <p:cNvPr id="337" name="Google Shape;337;p5"/>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38" name="Google Shape;338;p5"/>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nvGrpSpPr>
            <p:cNvPr id="339" name="Google Shape;339;p5"/>
            <p:cNvGrpSpPr/>
            <p:nvPr/>
          </p:nvGrpSpPr>
          <p:grpSpPr>
            <a:xfrm>
              <a:off x="8341543" y="606635"/>
              <a:ext cx="569676" cy="388014"/>
              <a:chOff x="8341543" y="606635"/>
              <a:chExt cx="569676" cy="388014"/>
            </a:xfrm>
          </p:grpSpPr>
          <p:sp>
            <p:nvSpPr>
              <p:cNvPr id="340" name="Google Shape;340;p5"/>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41" name="Google Shape;341;p5"/>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nvGrpSpPr>
            <p:cNvPr id="342" name="Google Shape;342;p5"/>
            <p:cNvGrpSpPr/>
            <p:nvPr/>
          </p:nvGrpSpPr>
          <p:grpSpPr>
            <a:xfrm>
              <a:off x="8341543" y="2842933"/>
              <a:ext cx="569676" cy="380612"/>
              <a:chOff x="8341543" y="2282008"/>
              <a:chExt cx="569676" cy="380612"/>
            </a:xfrm>
          </p:grpSpPr>
          <p:sp>
            <p:nvSpPr>
              <p:cNvPr id="343" name="Google Shape;343;p5"/>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44" name="Google Shape;344;p5"/>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nvGrpSpPr>
            <p:cNvPr id="345" name="Google Shape;345;p5"/>
            <p:cNvGrpSpPr/>
            <p:nvPr/>
          </p:nvGrpSpPr>
          <p:grpSpPr>
            <a:xfrm>
              <a:off x="8341543" y="3403858"/>
              <a:ext cx="569676" cy="380612"/>
              <a:chOff x="8341543" y="2282008"/>
              <a:chExt cx="569676" cy="380612"/>
            </a:xfrm>
          </p:grpSpPr>
          <p:sp>
            <p:nvSpPr>
              <p:cNvPr id="346" name="Google Shape;346;p5"/>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47" name="Google Shape;347;p5"/>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sp>
          <p:nvSpPr>
            <p:cNvPr id="348" name="Google Shape;348;p5"/>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49" name="Google Shape;349;p5"/>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sp>
        <p:nvSpPr>
          <p:cNvPr id="355" name="Google Shape;355;p5"/>
          <p:cNvSpPr/>
          <p:nvPr/>
        </p:nvSpPr>
        <p:spPr>
          <a:xfrm>
            <a:off x="728423" y="1255917"/>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56" name="Google Shape;356;p5"/>
          <p:cNvSpPr/>
          <p:nvPr/>
        </p:nvSpPr>
        <p:spPr>
          <a:xfrm>
            <a:off x="374700" y="1288785"/>
            <a:ext cx="432703" cy="110213"/>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57" name="Google Shape;357;p5"/>
          <p:cNvSpPr/>
          <p:nvPr/>
        </p:nvSpPr>
        <p:spPr>
          <a:xfrm>
            <a:off x="406276" y="1398956"/>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58" name="Google Shape;358;p5"/>
          <p:cNvSpPr/>
          <p:nvPr/>
        </p:nvSpPr>
        <p:spPr>
          <a:xfrm>
            <a:off x="807361" y="1343044"/>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59" name="Google Shape;359;p5"/>
          <p:cNvSpPr/>
          <p:nvPr/>
        </p:nvSpPr>
        <p:spPr>
          <a:xfrm>
            <a:off x="728423" y="1730987"/>
            <a:ext cx="105837" cy="17755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0" name="Google Shape;360;p5"/>
          <p:cNvSpPr/>
          <p:nvPr/>
        </p:nvSpPr>
        <p:spPr>
          <a:xfrm>
            <a:off x="374700" y="1765507"/>
            <a:ext cx="432703" cy="108517"/>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1" name="Google Shape;361;p5"/>
          <p:cNvSpPr/>
          <p:nvPr/>
        </p:nvSpPr>
        <p:spPr>
          <a:xfrm>
            <a:off x="406276" y="1873981"/>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2" name="Google Shape;362;p5"/>
          <p:cNvSpPr/>
          <p:nvPr/>
        </p:nvSpPr>
        <p:spPr>
          <a:xfrm>
            <a:off x="807361" y="1819723"/>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3" name="Google Shape;363;p5"/>
          <p:cNvSpPr/>
          <p:nvPr/>
        </p:nvSpPr>
        <p:spPr>
          <a:xfrm>
            <a:off x="376288" y="1780289"/>
            <a:ext cx="431116" cy="93736"/>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4" name="Google Shape;364;p5"/>
          <p:cNvSpPr/>
          <p:nvPr/>
        </p:nvSpPr>
        <p:spPr>
          <a:xfrm>
            <a:off x="728423" y="2207665"/>
            <a:ext cx="105837" cy="175907"/>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5" name="Google Shape;365;p5"/>
          <p:cNvSpPr/>
          <p:nvPr/>
        </p:nvSpPr>
        <p:spPr>
          <a:xfrm>
            <a:off x="374700" y="2240533"/>
            <a:ext cx="432703" cy="110169"/>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6" name="Google Shape;366;p5"/>
          <p:cNvSpPr/>
          <p:nvPr/>
        </p:nvSpPr>
        <p:spPr>
          <a:xfrm>
            <a:off x="406276" y="2349008"/>
            <a:ext cx="42685" cy="1696"/>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7" name="Google Shape;367;p5"/>
          <p:cNvSpPr/>
          <p:nvPr/>
        </p:nvSpPr>
        <p:spPr>
          <a:xfrm>
            <a:off x="807361" y="2294792"/>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8" name="Google Shape;368;p5"/>
          <p:cNvSpPr/>
          <p:nvPr/>
        </p:nvSpPr>
        <p:spPr>
          <a:xfrm>
            <a:off x="376288" y="2255316"/>
            <a:ext cx="431116" cy="95388"/>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9" name="Google Shape;369;p5"/>
          <p:cNvSpPr/>
          <p:nvPr/>
        </p:nvSpPr>
        <p:spPr>
          <a:xfrm>
            <a:off x="728423" y="2682691"/>
            <a:ext cx="105837" cy="177603"/>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0" name="Google Shape;370;p5"/>
          <p:cNvSpPr/>
          <p:nvPr/>
        </p:nvSpPr>
        <p:spPr>
          <a:xfrm>
            <a:off x="374700" y="2717212"/>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1" name="Google Shape;371;p5"/>
          <p:cNvSpPr/>
          <p:nvPr/>
        </p:nvSpPr>
        <p:spPr>
          <a:xfrm>
            <a:off x="406276" y="2825729"/>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2" name="Google Shape;372;p5"/>
          <p:cNvSpPr/>
          <p:nvPr/>
        </p:nvSpPr>
        <p:spPr>
          <a:xfrm>
            <a:off x="807361" y="2769819"/>
            <a:ext cx="41" cy="1696"/>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3" name="Google Shape;373;p5"/>
          <p:cNvSpPr/>
          <p:nvPr/>
        </p:nvSpPr>
        <p:spPr>
          <a:xfrm>
            <a:off x="376288" y="2732037"/>
            <a:ext cx="431116" cy="93736"/>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4" name="Google Shape;374;p5"/>
          <p:cNvSpPr/>
          <p:nvPr/>
        </p:nvSpPr>
        <p:spPr>
          <a:xfrm>
            <a:off x="728423" y="3159413"/>
            <a:ext cx="105837" cy="175907"/>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5" name="Google Shape;375;p5"/>
          <p:cNvSpPr/>
          <p:nvPr/>
        </p:nvSpPr>
        <p:spPr>
          <a:xfrm>
            <a:off x="374700" y="3192281"/>
            <a:ext cx="432703" cy="108517"/>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6" name="Google Shape;376;p5"/>
          <p:cNvSpPr/>
          <p:nvPr/>
        </p:nvSpPr>
        <p:spPr>
          <a:xfrm>
            <a:off x="406276" y="3300756"/>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7" name="Google Shape;377;p5"/>
          <p:cNvSpPr/>
          <p:nvPr/>
        </p:nvSpPr>
        <p:spPr>
          <a:xfrm>
            <a:off x="807361" y="3246496"/>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8" name="Google Shape;378;p5"/>
          <p:cNvSpPr/>
          <p:nvPr/>
        </p:nvSpPr>
        <p:spPr>
          <a:xfrm>
            <a:off x="376288" y="3207063"/>
            <a:ext cx="431116" cy="93736"/>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9" name="Google Shape;379;p5"/>
          <p:cNvSpPr/>
          <p:nvPr/>
        </p:nvSpPr>
        <p:spPr>
          <a:xfrm>
            <a:off x="728423" y="3634439"/>
            <a:ext cx="105837" cy="175907"/>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0" name="Google Shape;380;p5"/>
          <p:cNvSpPr/>
          <p:nvPr/>
        </p:nvSpPr>
        <p:spPr>
          <a:xfrm>
            <a:off x="374700" y="3668959"/>
            <a:ext cx="432703" cy="108517"/>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1" name="Google Shape;381;p5"/>
          <p:cNvSpPr/>
          <p:nvPr/>
        </p:nvSpPr>
        <p:spPr>
          <a:xfrm>
            <a:off x="406276" y="3777433"/>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2" name="Google Shape;382;p5"/>
          <p:cNvSpPr/>
          <p:nvPr/>
        </p:nvSpPr>
        <p:spPr>
          <a:xfrm>
            <a:off x="807361" y="3721565"/>
            <a:ext cx="41" cy="1696"/>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3" name="Google Shape;383;p5"/>
          <p:cNvSpPr/>
          <p:nvPr/>
        </p:nvSpPr>
        <p:spPr>
          <a:xfrm>
            <a:off x="376288" y="3682089"/>
            <a:ext cx="431116" cy="95388"/>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4" name="Google Shape;384;p5"/>
          <p:cNvSpPr/>
          <p:nvPr/>
        </p:nvSpPr>
        <p:spPr>
          <a:xfrm>
            <a:off x="728423" y="4111117"/>
            <a:ext cx="105837" cy="175951"/>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5" name="Google Shape;385;p5"/>
          <p:cNvSpPr/>
          <p:nvPr/>
        </p:nvSpPr>
        <p:spPr>
          <a:xfrm>
            <a:off x="374700" y="4143985"/>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6" name="Google Shape;386;p5"/>
          <p:cNvSpPr/>
          <p:nvPr/>
        </p:nvSpPr>
        <p:spPr>
          <a:xfrm>
            <a:off x="406276" y="4252503"/>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7" name="Google Shape;387;p5"/>
          <p:cNvSpPr/>
          <p:nvPr/>
        </p:nvSpPr>
        <p:spPr>
          <a:xfrm>
            <a:off x="807361" y="4198244"/>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8" name="Google Shape;388;p5"/>
          <p:cNvSpPr/>
          <p:nvPr/>
        </p:nvSpPr>
        <p:spPr>
          <a:xfrm>
            <a:off x="376288" y="4158811"/>
            <a:ext cx="431116" cy="93736"/>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9" name="Google Shape;389;p5"/>
          <p:cNvSpPr/>
          <p:nvPr/>
        </p:nvSpPr>
        <p:spPr>
          <a:xfrm>
            <a:off x="728423" y="4586187"/>
            <a:ext cx="105837" cy="175907"/>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0" name="Google Shape;390;p5"/>
          <p:cNvSpPr/>
          <p:nvPr/>
        </p:nvSpPr>
        <p:spPr>
          <a:xfrm>
            <a:off x="374700" y="4620664"/>
            <a:ext cx="432703" cy="10856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1" name="Google Shape;391;p5"/>
          <p:cNvSpPr/>
          <p:nvPr/>
        </p:nvSpPr>
        <p:spPr>
          <a:xfrm>
            <a:off x="406276" y="4729181"/>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2" name="Google Shape;392;p5"/>
          <p:cNvSpPr/>
          <p:nvPr/>
        </p:nvSpPr>
        <p:spPr>
          <a:xfrm>
            <a:off x="807361" y="4673271"/>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3" name="Google Shape;393;p5"/>
          <p:cNvSpPr/>
          <p:nvPr/>
        </p:nvSpPr>
        <p:spPr>
          <a:xfrm>
            <a:off x="376288" y="4633837"/>
            <a:ext cx="431116" cy="95388"/>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4" name="Google Shape;394;p5"/>
          <p:cNvSpPr/>
          <p:nvPr/>
        </p:nvSpPr>
        <p:spPr>
          <a:xfrm>
            <a:off x="728423" y="5061212"/>
            <a:ext cx="105837" cy="17755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5" name="Google Shape;395;p5"/>
          <p:cNvSpPr/>
          <p:nvPr/>
        </p:nvSpPr>
        <p:spPr>
          <a:xfrm>
            <a:off x="374700" y="5095733"/>
            <a:ext cx="432703" cy="108517"/>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6" name="Google Shape;396;p5"/>
          <p:cNvSpPr/>
          <p:nvPr/>
        </p:nvSpPr>
        <p:spPr>
          <a:xfrm>
            <a:off x="406276" y="5204207"/>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7" name="Google Shape;397;p5"/>
          <p:cNvSpPr/>
          <p:nvPr/>
        </p:nvSpPr>
        <p:spPr>
          <a:xfrm>
            <a:off x="807361" y="5149992"/>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8" name="Google Shape;398;p5"/>
          <p:cNvSpPr/>
          <p:nvPr/>
        </p:nvSpPr>
        <p:spPr>
          <a:xfrm>
            <a:off x="376288" y="5110515"/>
            <a:ext cx="431116" cy="93736"/>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9" name="Google Shape;399;p5"/>
          <p:cNvSpPr/>
          <p:nvPr/>
        </p:nvSpPr>
        <p:spPr>
          <a:xfrm>
            <a:off x="728423" y="5537891"/>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00" name="Google Shape;400;p5"/>
          <p:cNvSpPr/>
          <p:nvPr/>
        </p:nvSpPr>
        <p:spPr>
          <a:xfrm>
            <a:off x="374700" y="5570759"/>
            <a:ext cx="432703" cy="110169"/>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01" name="Google Shape;401;p5"/>
          <p:cNvSpPr/>
          <p:nvPr/>
        </p:nvSpPr>
        <p:spPr>
          <a:xfrm>
            <a:off x="406276" y="5680885"/>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02" name="Google Shape;402;p5"/>
          <p:cNvSpPr/>
          <p:nvPr/>
        </p:nvSpPr>
        <p:spPr>
          <a:xfrm>
            <a:off x="807361" y="5625017"/>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03" name="Google Shape;403;p5"/>
          <p:cNvSpPr/>
          <p:nvPr/>
        </p:nvSpPr>
        <p:spPr>
          <a:xfrm>
            <a:off x="376288" y="5585584"/>
            <a:ext cx="431116" cy="9534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04" name="Google Shape;404;p5"/>
          <p:cNvSpPr/>
          <p:nvPr/>
        </p:nvSpPr>
        <p:spPr>
          <a:xfrm>
            <a:off x="376288" y="1303611"/>
            <a:ext cx="431116" cy="95388"/>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Tree>
    <p:extLst>
      <p:ext uri="{BB962C8B-B14F-4D97-AF65-F5344CB8AC3E}">
        <p14:creationId xmlns:p14="http://schemas.microsoft.com/office/powerpoint/2010/main" val="2668538193"/>
      </p:ext>
    </p:extLst>
  </p:cSld>
  <p:clrMapOvr>
    <a:masterClrMapping/>
  </p:clrMapOvr>
  <p:transition spd="slow" advClick="0">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E805127F-20D8-4068-878F-48890575BF37}"/>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xmlns="" id="{EB98F518-0D22-4132-8C68-ED1D54680E2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xmlns="" id="{6A1F2D2F-B897-46FD-A83C-A03ED06B7A11}"/>
              </a:ext>
            </a:extLst>
          </p:cNvPr>
          <p:cNvSpPr>
            <a:spLocks noGrp="1"/>
          </p:cNvSpPr>
          <p:nvPr>
            <p:ph type="dt" sz="half" idx="10"/>
          </p:nvPr>
        </p:nvSpPr>
        <p:spPr/>
        <p:txBody>
          <a:bodyPr/>
          <a:lstStyle/>
          <a:p>
            <a:fld id="{851456EF-EDA7-466D-90A9-97D47B7037CB}" type="datetimeFigureOut">
              <a:rPr lang="zh-CN" altLang="en-US" smtClean="0"/>
              <a:t>2025/3/23</a:t>
            </a:fld>
            <a:endParaRPr lang="zh-CN" altLang="en-US"/>
          </a:p>
        </p:txBody>
      </p:sp>
      <p:sp>
        <p:nvSpPr>
          <p:cNvPr id="5" name="页脚占位符 4">
            <a:extLst>
              <a:ext uri="{FF2B5EF4-FFF2-40B4-BE49-F238E27FC236}">
                <a16:creationId xmlns:a16="http://schemas.microsoft.com/office/drawing/2014/main" xmlns="" id="{BE6671F4-D60B-47B4-BB35-3100C47437F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DE45399D-A2E8-4CAD-B3BB-26E911D8EAC7}"/>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388092767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447C64F-BB0E-46F2-9665-AC646217F765}"/>
              </a:ext>
            </a:extLst>
          </p:cNvPr>
          <p:cNvSpPr>
            <a:spLocks noGrp="1"/>
          </p:cNvSpPr>
          <p:nvPr>
            <p:ph type="ctrTitle"/>
          </p:nvPr>
        </p:nvSpPr>
        <p:spPr>
          <a:xfrm>
            <a:off x="1524000" y="1121833"/>
            <a:ext cx="9144000" cy="2387600"/>
          </a:xfrm>
        </p:spPr>
        <p:txBody>
          <a:bodyPr anchor="b"/>
          <a:lstStyle>
            <a:lvl1pPr algn="ctr">
              <a:defRPr sz="8000"/>
            </a:lvl1pPr>
          </a:lstStyle>
          <a:p>
            <a:r>
              <a:rPr lang="en-US"/>
              <a:t>Click to edit Master title style</a:t>
            </a:r>
          </a:p>
        </p:txBody>
      </p:sp>
      <p:sp>
        <p:nvSpPr>
          <p:cNvPr id="3" name="Subtitle 2">
            <a:extLst>
              <a:ext uri="{FF2B5EF4-FFF2-40B4-BE49-F238E27FC236}">
                <a16:creationId xmlns:a16="http://schemas.microsoft.com/office/drawing/2014/main" xmlns="" id="{2E8F543C-4C25-45DA-97C4-A4538DDE1BE7}"/>
              </a:ext>
            </a:extLst>
          </p:cNvPr>
          <p:cNvSpPr>
            <a:spLocks noGrp="1"/>
          </p:cNvSpPr>
          <p:nvPr>
            <p:ph type="subTitle" idx="1"/>
          </p:nvPr>
        </p:nvSpPr>
        <p:spPr>
          <a:xfrm>
            <a:off x="1524000" y="3602568"/>
            <a:ext cx="9144000" cy="1655233"/>
          </a:xfr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Master subtitle style</a:t>
            </a:r>
          </a:p>
        </p:txBody>
      </p:sp>
      <p:sp>
        <p:nvSpPr>
          <p:cNvPr id="4" name="Date Placeholder 3">
            <a:extLst>
              <a:ext uri="{FF2B5EF4-FFF2-40B4-BE49-F238E27FC236}">
                <a16:creationId xmlns:a16="http://schemas.microsoft.com/office/drawing/2014/main" xmlns="" id="{665E11B0-E8BD-4B09-ADC3-175AADECFCC9}"/>
              </a:ext>
            </a:extLst>
          </p:cNvPr>
          <p:cNvSpPr>
            <a:spLocks noGrp="1"/>
          </p:cNvSpPr>
          <p:nvPr>
            <p:ph type="dt" sz="half" idx="10"/>
          </p:nvPr>
        </p:nvSpPr>
        <p:spPr/>
        <p:txBody>
          <a:bodyPr/>
          <a:lstStyle/>
          <a:p>
            <a:fld id="{858E4EFA-8564-4BBA-B33A-0AE029A904D5}" type="datetimeFigureOut">
              <a:rPr lang="en-US" smtClean="0"/>
              <a:t>3/23/2025</a:t>
            </a:fld>
            <a:endParaRPr lang="en-US"/>
          </a:p>
        </p:txBody>
      </p:sp>
      <p:sp>
        <p:nvSpPr>
          <p:cNvPr id="5" name="Footer Placeholder 4">
            <a:extLst>
              <a:ext uri="{FF2B5EF4-FFF2-40B4-BE49-F238E27FC236}">
                <a16:creationId xmlns:a16="http://schemas.microsoft.com/office/drawing/2014/main" xmlns="" id="{ED897AC5-D535-47BC-98EF-3804FC64B98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8D0579B6-B31A-477C-9DB7-9D8E4F8756A2}"/>
              </a:ext>
            </a:extLst>
          </p:cNvPr>
          <p:cNvSpPr>
            <a:spLocks noGrp="1"/>
          </p:cNvSpPr>
          <p:nvPr>
            <p:ph type="sldNum" sz="quarter" idx="12"/>
          </p:nvPr>
        </p:nvSpPr>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400263679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DEDFF83-F809-42FF-9FEB-4BFFEAFAFC5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289F5949-4E7E-48FF-B602-C5558D2FE6C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EA3579CA-3D95-4D01-9CB8-86F627DEB89F}"/>
              </a:ext>
            </a:extLst>
          </p:cNvPr>
          <p:cNvSpPr>
            <a:spLocks noGrp="1"/>
          </p:cNvSpPr>
          <p:nvPr>
            <p:ph type="dt" sz="half" idx="10"/>
          </p:nvPr>
        </p:nvSpPr>
        <p:spPr/>
        <p:txBody>
          <a:bodyPr/>
          <a:lstStyle/>
          <a:p>
            <a:fld id="{858E4EFA-8564-4BBA-B33A-0AE029A904D5}" type="datetimeFigureOut">
              <a:rPr lang="en-US" smtClean="0"/>
              <a:t>3/23/2025</a:t>
            </a:fld>
            <a:endParaRPr lang="en-US"/>
          </a:p>
        </p:txBody>
      </p:sp>
      <p:sp>
        <p:nvSpPr>
          <p:cNvPr id="5" name="Footer Placeholder 4">
            <a:extLst>
              <a:ext uri="{FF2B5EF4-FFF2-40B4-BE49-F238E27FC236}">
                <a16:creationId xmlns:a16="http://schemas.microsoft.com/office/drawing/2014/main" xmlns="" id="{B61F4B45-0A24-449E-94DD-D8D1D64CFD4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C703E3FE-901E-4C74-8D8B-C5A3C74A03C1}"/>
              </a:ext>
            </a:extLst>
          </p:cNvPr>
          <p:cNvSpPr>
            <a:spLocks noGrp="1"/>
          </p:cNvSpPr>
          <p:nvPr>
            <p:ph type="sldNum" sz="quarter" idx="12"/>
          </p:nvPr>
        </p:nvSpPr>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265237673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674FC0E-7026-45A2-B0CB-01DC12824A5E}"/>
              </a:ext>
            </a:extLst>
          </p:cNvPr>
          <p:cNvSpPr>
            <a:spLocks noGrp="1"/>
          </p:cNvSpPr>
          <p:nvPr>
            <p:ph type="title"/>
          </p:nvPr>
        </p:nvSpPr>
        <p:spPr>
          <a:xfrm>
            <a:off x="831851" y="1710267"/>
            <a:ext cx="10515600" cy="2853267"/>
          </a:xfrm>
        </p:spPr>
        <p:txBody>
          <a:bodyPr anchor="b"/>
          <a:lstStyle>
            <a:lvl1pPr>
              <a:defRPr sz="8000"/>
            </a:lvl1pPr>
          </a:lstStyle>
          <a:p>
            <a:r>
              <a:rPr lang="en-US"/>
              <a:t>Click to edit Master title style</a:t>
            </a:r>
          </a:p>
        </p:txBody>
      </p:sp>
      <p:sp>
        <p:nvSpPr>
          <p:cNvPr id="3" name="Text Placeholder 2">
            <a:extLst>
              <a:ext uri="{FF2B5EF4-FFF2-40B4-BE49-F238E27FC236}">
                <a16:creationId xmlns:a16="http://schemas.microsoft.com/office/drawing/2014/main" xmlns="" id="{D7A02222-9AE0-4290-B885-07CE16F79D34}"/>
              </a:ext>
            </a:extLst>
          </p:cNvPr>
          <p:cNvSpPr>
            <a:spLocks noGrp="1"/>
          </p:cNvSpPr>
          <p:nvPr>
            <p:ph type="body" idx="1"/>
          </p:nvPr>
        </p:nvSpPr>
        <p:spPr>
          <a:xfrm>
            <a:off x="831851" y="4588934"/>
            <a:ext cx="10515600" cy="1500717"/>
          </a:xfrm>
        </p:spPr>
        <p:txBody>
          <a:bodyPr/>
          <a:lstStyle>
            <a:lvl1pPr marL="0" indent="0">
              <a:buNone/>
              <a:defRPr sz="3200">
                <a:solidFill>
                  <a:schemeClr val="tx1">
                    <a:tint val="75000"/>
                  </a:schemeClr>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A041A188-0C64-4FCB-9638-303E11F4C2FC}"/>
              </a:ext>
            </a:extLst>
          </p:cNvPr>
          <p:cNvSpPr>
            <a:spLocks noGrp="1"/>
          </p:cNvSpPr>
          <p:nvPr>
            <p:ph type="dt" sz="half" idx="10"/>
          </p:nvPr>
        </p:nvSpPr>
        <p:spPr/>
        <p:txBody>
          <a:bodyPr/>
          <a:lstStyle/>
          <a:p>
            <a:fld id="{858E4EFA-8564-4BBA-B33A-0AE029A904D5}" type="datetimeFigureOut">
              <a:rPr lang="en-US" smtClean="0"/>
              <a:t>3/23/2025</a:t>
            </a:fld>
            <a:endParaRPr lang="en-US"/>
          </a:p>
        </p:txBody>
      </p:sp>
      <p:sp>
        <p:nvSpPr>
          <p:cNvPr id="5" name="Footer Placeholder 4">
            <a:extLst>
              <a:ext uri="{FF2B5EF4-FFF2-40B4-BE49-F238E27FC236}">
                <a16:creationId xmlns:a16="http://schemas.microsoft.com/office/drawing/2014/main" xmlns="" id="{A3B4011D-2A52-44D8-A9CB-662B504E69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14137A55-3880-456A-B24C-F77EFAA37CA9}"/>
              </a:ext>
            </a:extLst>
          </p:cNvPr>
          <p:cNvSpPr>
            <a:spLocks noGrp="1"/>
          </p:cNvSpPr>
          <p:nvPr>
            <p:ph type="sldNum" sz="quarter" idx="12"/>
          </p:nvPr>
        </p:nvSpPr>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68342321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857C0B8-F44B-480B-8B3C-4D4197C758D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6840D039-53DF-4570-ABF3-8379F690EE53}"/>
              </a:ext>
            </a:extLst>
          </p:cNvPr>
          <p:cNvSpPr>
            <a:spLocks noGrp="1"/>
          </p:cNvSpPr>
          <p:nvPr>
            <p:ph sz="half" idx="1"/>
          </p:nvPr>
        </p:nvSpPr>
        <p:spPr>
          <a:xfrm>
            <a:off x="838200" y="1826684"/>
            <a:ext cx="5156200" cy="43497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1AC527F3-8498-4AFA-BA4F-86F419B1F078}"/>
              </a:ext>
            </a:extLst>
          </p:cNvPr>
          <p:cNvSpPr>
            <a:spLocks noGrp="1"/>
          </p:cNvSpPr>
          <p:nvPr>
            <p:ph sz="half" idx="2"/>
          </p:nvPr>
        </p:nvSpPr>
        <p:spPr>
          <a:xfrm>
            <a:off x="6197600" y="1826684"/>
            <a:ext cx="5156200" cy="43497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2CF7D2CA-F65A-4E17-85A6-1CD7FF6D1D2B}"/>
              </a:ext>
            </a:extLst>
          </p:cNvPr>
          <p:cNvSpPr>
            <a:spLocks noGrp="1"/>
          </p:cNvSpPr>
          <p:nvPr>
            <p:ph type="dt" sz="half" idx="10"/>
          </p:nvPr>
        </p:nvSpPr>
        <p:spPr/>
        <p:txBody>
          <a:bodyPr/>
          <a:lstStyle/>
          <a:p>
            <a:fld id="{858E4EFA-8564-4BBA-B33A-0AE029A904D5}" type="datetimeFigureOut">
              <a:rPr lang="en-US" smtClean="0"/>
              <a:t>3/23/2025</a:t>
            </a:fld>
            <a:endParaRPr lang="en-US"/>
          </a:p>
        </p:txBody>
      </p:sp>
      <p:sp>
        <p:nvSpPr>
          <p:cNvPr id="6" name="Footer Placeholder 5">
            <a:extLst>
              <a:ext uri="{FF2B5EF4-FFF2-40B4-BE49-F238E27FC236}">
                <a16:creationId xmlns:a16="http://schemas.microsoft.com/office/drawing/2014/main" xmlns="" id="{1DE8BC47-1ED5-4EC3-BE25-9EE69D67515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2A0DD507-0815-4267-8314-71B2BB48B6A7}"/>
              </a:ext>
            </a:extLst>
          </p:cNvPr>
          <p:cNvSpPr>
            <a:spLocks noGrp="1"/>
          </p:cNvSpPr>
          <p:nvPr>
            <p:ph type="sldNum" sz="quarter" idx="12"/>
          </p:nvPr>
        </p:nvSpPr>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401032317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A1C8962-4BAE-4FB7-A4EF-A3F478BED27D}"/>
              </a:ext>
            </a:extLst>
          </p:cNvPr>
          <p:cNvSpPr>
            <a:spLocks noGrp="1"/>
          </p:cNvSpPr>
          <p:nvPr>
            <p:ph type="title"/>
          </p:nvPr>
        </p:nvSpPr>
        <p:spPr>
          <a:xfrm>
            <a:off x="840317" y="366185"/>
            <a:ext cx="10515600" cy="132503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A4E31A9A-4F6E-4F01-BFB4-0453C9617299}"/>
              </a:ext>
            </a:extLst>
          </p:cNvPr>
          <p:cNvSpPr>
            <a:spLocks noGrp="1"/>
          </p:cNvSpPr>
          <p:nvPr>
            <p:ph type="body" idx="1"/>
          </p:nvPr>
        </p:nvSpPr>
        <p:spPr>
          <a:xfrm>
            <a:off x="840318" y="1680634"/>
            <a:ext cx="5158316" cy="825500"/>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C75B4B3A-B30A-4A45-A7DD-D34577EAB64C}"/>
              </a:ext>
            </a:extLst>
          </p:cNvPr>
          <p:cNvSpPr>
            <a:spLocks noGrp="1"/>
          </p:cNvSpPr>
          <p:nvPr>
            <p:ph sz="half" idx="2"/>
          </p:nvPr>
        </p:nvSpPr>
        <p:spPr>
          <a:xfrm>
            <a:off x="840318" y="2506133"/>
            <a:ext cx="5158316" cy="3683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E75BC11C-D7A1-4DE3-9AF3-B7AD14546AFB}"/>
              </a:ext>
            </a:extLst>
          </p:cNvPr>
          <p:cNvSpPr>
            <a:spLocks noGrp="1"/>
          </p:cNvSpPr>
          <p:nvPr>
            <p:ph type="body" sz="quarter" idx="3"/>
          </p:nvPr>
        </p:nvSpPr>
        <p:spPr>
          <a:xfrm>
            <a:off x="6172200" y="1680634"/>
            <a:ext cx="5183717" cy="825500"/>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7B64C53E-360E-46CC-AB85-CBD9F8B15B85}"/>
              </a:ext>
            </a:extLst>
          </p:cNvPr>
          <p:cNvSpPr>
            <a:spLocks noGrp="1"/>
          </p:cNvSpPr>
          <p:nvPr>
            <p:ph sz="quarter" idx="4"/>
          </p:nvPr>
        </p:nvSpPr>
        <p:spPr>
          <a:xfrm>
            <a:off x="6172200" y="2506133"/>
            <a:ext cx="5183717" cy="3683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92E511F0-5A9C-4734-BC7C-5DB736D2306B}"/>
              </a:ext>
            </a:extLst>
          </p:cNvPr>
          <p:cNvSpPr>
            <a:spLocks noGrp="1"/>
          </p:cNvSpPr>
          <p:nvPr>
            <p:ph type="dt" sz="half" idx="10"/>
          </p:nvPr>
        </p:nvSpPr>
        <p:spPr/>
        <p:txBody>
          <a:bodyPr/>
          <a:lstStyle/>
          <a:p>
            <a:fld id="{858E4EFA-8564-4BBA-B33A-0AE029A904D5}" type="datetimeFigureOut">
              <a:rPr lang="en-US" smtClean="0"/>
              <a:t>3/23/2025</a:t>
            </a:fld>
            <a:endParaRPr lang="en-US"/>
          </a:p>
        </p:txBody>
      </p:sp>
      <p:sp>
        <p:nvSpPr>
          <p:cNvPr id="8" name="Footer Placeholder 7">
            <a:extLst>
              <a:ext uri="{FF2B5EF4-FFF2-40B4-BE49-F238E27FC236}">
                <a16:creationId xmlns:a16="http://schemas.microsoft.com/office/drawing/2014/main" xmlns="" id="{A4E596FE-24F7-45C7-A6A6-8F4DEC6965E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56B7F18C-EC0B-488B-A3B7-CD61FC9B8FCC}"/>
              </a:ext>
            </a:extLst>
          </p:cNvPr>
          <p:cNvSpPr>
            <a:spLocks noGrp="1"/>
          </p:cNvSpPr>
          <p:nvPr>
            <p:ph type="sldNum" sz="quarter" idx="12"/>
          </p:nvPr>
        </p:nvSpPr>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243022889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1F095DF-BF10-4FC6-B18E-0F954029247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068D64AA-33B4-4DE5-BCA3-B928352CA40A}"/>
              </a:ext>
            </a:extLst>
          </p:cNvPr>
          <p:cNvSpPr>
            <a:spLocks noGrp="1"/>
          </p:cNvSpPr>
          <p:nvPr>
            <p:ph type="dt" sz="half" idx="10"/>
          </p:nvPr>
        </p:nvSpPr>
        <p:spPr/>
        <p:txBody>
          <a:bodyPr/>
          <a:lstStyle/>
          <a:p>
            <a:fld id="{858E4EFA-8564-4BBA-B33A-0AE029A904D5}" type="datetimeFigureOut">
              <a:rPr lang="en-US" smtClean="0"/>
              <a:t>3/23/2025</a:t>
            </a:fld>
            <a:endParaRPr lang="en-US"/>
          </a:p>
        </p:txBody>
      </p:sp>
      <p:sp>
        <p:nvSpPr>
          <p:cNvPr id="4" name="Footer Placeholder 3">
            <a:extLst>
              <a:ext uri="{FF2B5EF4-FFF2-40B4-BE49-F238E27FC236}">
                <a16:creationId xmlns:a16="http://schemas.microsoft.com/office/drawing/2014/main" xmlns="" id="{E761DD4D-614B-4D2D-94F9-85C596B158F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0F2D72DA-95E2-43AC-B79E-94036A7E4A08}"/>
              </a:ext>
            </a:extLst>
          </p:cNvPr>
          <p:cNvSpPr>
            <a:spLocks noGrp="1"/>
          </p:cNvSpPr>
          <p:nvPr>
            <p:ph type="sldNum" sz="quarter" idx="12"/>
          </p:nvPr>
        </p:nvSpPr>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22279022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735D94F4-4DCD-424E-A3B0-6CF388921A0F}"/>
              </a:ext>
            </a:extLst>
          </p:cNvPr>
          <p:cNvSpPr>
            <a:spLocks noGrp="1"/>
          </p:cNvSpPr>
          <p:nvPr>
            <p:ph type="dt" sz="half" idx="10"/>
          </p:nvPr>
        </p:nvSpPr>
        <p:spPr/>
        <p:txBody>
          <a:bodyPr/>
          <a:lstStyle/>
          <a:p>
            <a:fld id="{858E4EFA-8564-4BBA-B33A-0AE029A904D5}" type="datetimeFigureOut">
              <a:rPr lang="en-US" smtClean="0"/>
              <a:t>3/23/2025</a:t>
            </a:fld>
            <a:endParaRPr lang="en-US"/>
          </a:p>
        </p:txBody>
      </p:sp>
      <p:sp>
        <p:nvSpPr>
          <p:cNvPr id="3" name="Footer Placeholder 2">
            <a:extLst>
              <a:ext uri="{FF2B5EF4-FFF2-40B4-BE49-F238E27FC236}">
                <a16:creationId xmlns:a16="http://schemas.microsoft.com/office/drawing/2014/main" xmlns="" id="{5E4B59CF-2C0E-4116-AE7A-3F77E55D4CF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0973A3ED-8154-4E23-9794-36BF0262E1C2}"/>
              </a:ext>
            </a:extLst>
          </p:cNvPr>
          <p:cNvSpPr>
            <a:spLocks noGrp="1"/>
          </p:cNvSpPr>
          <p:nvPr>
            <p:ph type="sldNum" sz="quarter" idx="12"/>
          </p:nvPr>
        </p:nvSpPr>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362987181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C93778D-5F70-4437-8D68-4FEB0E6F4246}"/>
              </a:ext>
            </a:extLst>
          </p:cNvPr>
          <p:cNvSpPr>
            <a:spLocks noGrp="1"/>
          </p:cNvSpPr>
          <p:nvPr>
            <p:ph type="title"/>
          </p:nvPr>
        </p:nvSpPr>
        <p:spPr>
          <a:xfrm>
            <a:off x="840318" y="457200"/>
            <a:ext cx="3932767" cy="1600200"/>
          </a:xfrm>
        </p:spPr>
        <p:txBody>
          <a:bodyPr anchor="b"/>
          <a:lstStyle>
            <a:lvl1pPr>
              <a:defRPr sz="4267"/>
            </a:lvl1pPr>
          </a:lstStyle>
          <a:p>
            <a:r>
              <a:rPr lang="en-US"/>
              <a:t>Click to edit Master title style</a:t>
            </a:r>
          </a:p>
        </p:txBody>
      </p:sp>
      <p:sp>
        <p:nvSpPr>
          <p:cNvPr id="3" name="Content Placeholder 2">
            <a:extLst>
              <a:ext uri="{FF2B5EF4-FFF2-40B4-BE49-F238E27FC236}">
                <a16:creationId xmlns:a16="http://schemas.microsoft.com/office/drawing/2014/main" xmlns="" id="{FB844B98-A5C7-4362-AA94-C5C0BB8A1C35}"/>
              </a:ext>
            </a:extLst>
          </p:cNvPr>
          <p:cNvSpPr>
            <a:spLocks noGrp="1"/>
          </p:cNvSpPr>
          <p:nvPr>
            <p:ph idx="1"/>
          </p:nvPr>
        </p:nvSpPr>
        <p:spPr>
          <a:xfrm>
            <a:off x="5183717" y="988485"/>
            <a:ext cx="6172200" cy="4872567"/>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8313C0BD-CE03-4A66-BCFE-2093D07B828A}"/>
              </a:ext>
            </a:extLst>
          </p:cNvPr>
          <p:cNvSpPr>
            <a:spLocks noGrp="1"/>
          </p:cNvSpPr>
          <p:nvPr>
            <p:ph type="body" sz="half" idx="2"/>
          </p:nvPr>
        </p:nvSpPr>
        <p:spPr>
          <a:xfrm>
            <a:off x="840318" y="2057400"/>
            <a:ext cx="3932767" cy="3812117"/>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xmlns="" id="{E462CAC6-A985-4E51-9A17-1F3B80FD5129}"/>
              </a:ext>
            </a:extLst>
          </p:cNvPr>
          <p:cNvSpPr>
            <a:spLocks noGrp="1"/>
          </p:cNvSpPr>
          <p:nvPr>
            <p:ph type="dt" sz="half" idx="10"/>
          </p:nvPr>
        </p:nvSpPr>
        <p:spPr/>
        <p:txBody>
          <a:bodyPr/>
          <a:lstStyle/>
          <a:p>
            <a:fld id="{858E4EFA-8564-4BBA-B33A-0AE029A904D5}" type="datetimeFigureOut">
              <a:rPr lang="en-US" smtClean="0"/>
              <a:t>3/23/2025</a:t>
            </a:fld>
            <a:endParaRPr lang="en-US"/>
          </a:p>
        </p:txBody>
      </p:sp>
      <p:sp>
        <p:nvSpPr>
          <p:cNvPr id="6" name="Footer Placeholder 5">
            <a:extLst>
              <a:ext uri="{FF2B5EF4-FFF2-40B4-BE49-F238E27FC236}">
                <a16:creationId xmlns:a16="http://schemas.microsoft.com/office/drawing/2014/main" xmlns="" id="{BC9826F6-3C6F-4C6C-9C6D-57F61947E4C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31FE6E47-C10C-4834-89D0-97D3186AC3EC}"/>
              </a:ext>
            </a:extLst>
          </p:cNvPr>
          <p:cNvSpPr>
            <a:spLocks noGrp="1"/>
          </p:cNvSpPr>
          <p:nvPr>
            <p:ph type="sldNum" sz="quarter" idx="12"/>
          </p:nvPr>
        </p:nvSpPr>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248104999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1CADF18-CE41-4D1D-AD29-6406F59A997F}"/>
              </a:ext>
            </a:extLst>
          </p:cNvPr>
          <p:cNvSpPr>
            <a:spLocks noGrp="1"/>
          </p:cNvSpPr>
          <p:nvPr>
            <p:ph type="title"/>
          </p:nvPr>
        </p:nvSpPr>
        <p:spPr>
          <a:xfrm>
            <a:off x="840318" y="457200"/>
            <a:ext cx="3932767" cy="1600200"/>
          </a:xfrm>
        </p:spPr>
        <p:txBody>
          <a:bodyPr anchor="b"/>
          <a:lstStyle>
            <a:lvl1pPr>
              <a:defRPr sz="4267"/>
            </a:lvl1pPr>
          </a:lstStyle>
          <a:p>
            <a:r>
              <a:rPr lang="en-US"/>
              <a:t>Click to edit Master title style</a:t>
            </a:r>
          </a:p>
        </p:txBody>
      </p:sp>
      <p:sp>
        <p:nvSpPr>
          <p:cNvPr id="3" name="Picture Placeholder 2">
            <a:extLst>
              <a:ext uri="{FF2B5EF4-FFF2-40B4-BE49-F238E27FC236}">
                <a16:creationId xmlns:a16="http://schemas.microsoft.com/office/drawing/2014/main" xmlns="" id="{97173E0A-12FF-4C8C-B7E2-1B8E6C0D311B}"/>
              </a:ext>
            </a:extLst>
          </p:cNvPr>
          <p:cNvSpPr>
            <a:spLocks noGrp="1"/>
          </p:cNvSpPr>
          <p:nvPr>
            <p:ph type="pic" idx="1"/>
          </p:nvPr>
        </p:nvSpPr>
        <p:spPr>
          <a:xfrm>
            <a:off x="5183717" y="988485"/>
            <a:ext cx="6172200" cy="4872567"/>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a:extLst>
              <a:ext uri="{FF2B5EF4-FFF2-40B4-BE49-F238E27FC236}">
                <a16:creationId xmlns:a16="http://schemas.microsoft.com/office/drawing/2014/main" xmlns="" id="{DFE48B44-FA62-4BC6-9047-A8C80EE6A3F7}"/>
              </a:ext>
            </a:extLst>
          </p:cNvPr>
          <p:cNvSpPr>
            <a:spLocks noGrp="1"/>
          </p:cNvSpPr>
          <p:nvPr>
            <p:ph type="body" sz="half" idx="2"/>
          </p:nvPr>
        </p:nvSpPr>
        <p:spPr>
          <a:xfrm>
            <a:off x="840318" y="2057400"/>
            <a:ext cx="3932767" cy="3812117"/>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xmlns="" id="{D84CA3DD-4DF7-49A3-8E16-7D25AB50202B}"/>
              </a:ext>
            </a:extLst>
          </p:cNvPr>
          <p:cNvSpPr>
            <a:spLocks noGrp="1"/>
          </p:cNvSpPr>
          <p:nvPr>
            <p:ph type="dt" sz="half" idx="10"/>
          </p:nvPr>
        </p:nvSpPr>
        <p:spPr/>
        <p:txBody>
          <a:bodyPr/>
          <a:lstStyle/>
          <a:p>
            <a:fld id="{858E4EFA-8564-4BBA-B33A-0AE029A904D5}" type="datetimeFigureOut">
              <a:rPr lang="en-US" smtClean="0"/>
              <a:t>3/23/2025</a:t>
            </a:fld>
            <a:endParaRPr lang="en-US"/>
          </a:p>
        </p:txBody>
      </p:sp>
      <p:sp>
        <p:nvSpPr>
          <p:cNvPr id="6" name="Footer Placeholder 5">
            <a:extLst>
              <a:ext uri="{FF2B5EF4-FFF2-40B4-BE49-F238E27FC236}">
                <a16:creationId xmlns:a16="http://schemas.microsoft.com/office/drawing/2014/main" xmlns="" id="{1F598B4B-9E5A-43C2-8C53-74D80624ABB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370D0094-9D12-4762-85AD-35F0DEBCD8A4}"/>
              </a:ext>
            </a:extLst>
          </p:cNvPr>
          <p:cNvSpPr>
            <a:spLocks noGrp="1"/>
          </p:cNvSpPr>
          <p:nvPr>
            <p:ph type="sldNum" sz="quarter" idx="12"/>
          </p:nvPr>
        </p:nvSpPr>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113228495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89ADD12-4488-44FC-AAF1-4722F5FF62E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6B464E2A-1B7D-4E4A-A335-63A48B2BA67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4A72AA6-1E99-41D0-969C-9A7795C4C052}"/>
              </a:ext>
            </a:extLst>
          </p:cNvPr>
          <p:cNvSpPr>
            <a:spLocks noGrp="1"/>
          </p:cNvSpPr>
          <p:nvPr>
            <p:ph type="dt" sz="half" idx="10"/>
          </p:nvPr>
        </p:nvSpPr>
        <p:spPr/>
        <p:txBody>
          <a:bodyPr/>
          <a:lstStyle/>
          <a:p>
            <a:fld id="{858E4EFA-8564-4BBA-B33A-0AE029A904D5}" type="datetimeFigureOut">
              <a:rPr lang="en-US" smtClean="0"/>
              <a:t>3/23/2025</a:t>
            </a:fld>
            <a:endParaRPr lang="en-US"/>
          </a:p>
        </p:txBody>
      </p:sp>
      <p:sp>
        <p:nvSpPr>
          <p:cNvPr id="5" name="Footer Placeholder 4">
            <a:extLst>
              <a:ext uri="{FF2B5EF4-FFF2-40B4-BE49-F238E27FC236}">
                <a16:creationId xmlns:a16="http://schemas.microsoft.com/office/drawing/2014/main" xmlns="" id="{852DA436-9EA7-4F04-8E6F-668600AE6DA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BFC4B2AC-3B32-41CF-8FC0-3C2E6FBE64A3}"/>
              </a:ext>
            </a:extLst>
          </p:cNvPr>
          <p:cNvSpPr>
            <a:spLocks noGrp="1"/>
          </p:cNvSpPr>
          <p:nvPr>
            <p:ph type="sldNum" sz="quarter" idx="12"/>
          </p:nvPr>
        </p:nvSpPr>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37969456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5A94A8BC-975A-4B24-8DA5-BFD4085B51A4}"/>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A1B4331B-1258-49A7-A448-BA619BD2CBFB}"/>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xmlns="" id="{CA832F10-E7A1-4918-9586-614F89310C75}"/>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xmlns="" id="{96315400-E657-44A6-9431-0775D1338014}"/>
              </a:ext>
            </a:extLst>
          </p:cNvPr>
          <p:cNvSpPr>
            <a:spLocks noGrp="1"/>
          </p:cNvSpPr>
          <p:nvPr>
            <p:ph type="dt" sz="half" idx="10"/>
          </p:nvPr>
        </p:nvSpPr>
        <p:spPr/>
        <p:txBody>
          <a:bodyPr/>
          <a:lstStyle/>
          <a:p>
            <a:fld id="{851456EF-EDA7-466D-90A9-97D47B7037CB}" type="datetimeFigureOut">
              <a:rPr lang="zh-CN" altLang="en-US" smtClean="0"/>
              <a:t>2025/3/23</a:t>
            </a:fld>
            <a:endParaRPr lang="zh-CN" altLang="en-US"/>
          </a:p>
        </p:txBody>
      </p:sp>
      <p:sp>
        <p:nvSpPr>
          <p:cNvPr id="6" name="页脚占位符 5">
            <a:extLst>
              <a:ext uri="{FF2B5EF4-FFF2-40B4-BE49-F238E27FC236}">
                <a16:creationId xmlns:a16="http://schemas.microsoft.com/office/drawing/2014/main" xmlns="" id="{894BE32A-A4EE-4002-9DA3-2E867BA7937C}"/>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E905ECE8-9536-4F2A-A2C6-F24A7E3A8A33}"/>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395549736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1AE57572-F7CD-414A-B6E8-E8E9D3882456}"/>
              </a:ext>
            </a:extLst>
          </p:cNvPr>
          <p:cNvSpPr>
            <a:spLocks noGrp="1"/>
          </p:cNvSpPr>
          <p:nvPr>
            <p:ph type="title" orient="vert"/>
          </p:nvPr>
        </p:nvSpPr>
        <p:spPr>
          <a:xfrm>
            <a:off x="8724901" y="366185"/>
            <a:ext cx="2628900" cy="581024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D9A09426-A716-45F5-80F1-30E16024C32D}"/>
              </a:ext>
            </a:extLst>
          </p:cNvPr>
          <p:cNvSpPr>
            <a:spLocks noGrp="1"/>
          </p:cNvSpPr>
          <p:nvPr>
            <p:ph type="body" orient="vert" idx="1"/>
          </p:nvPr>
        </p:nvSpPr>
        <p:spPr>
          <a:xfrm>
            <a:off x="838201" y="366185"/>
            <a:ext cx="7683500" cy="581024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7A66112F-3784-49D9-80E9-B53CC3648D93}"/>
              </a:ext>
            </a:extLst>
          </p:cNvPr>
          <p:cNvSpPr>
            <a:spLocks noGrp="1"/>
          </p:cNvSpPr>
          <p:nvPr>
            <p:ph type="dt" sz="half" idx="10"/>
          </p:nvPr>
        </p:nvSpPr>
        <p:spPr/>
        <p:txBody>
          <a:bodyPr/>
          <a:lstStyle/>
          <a:p>
            <a:fld id="{858E4EFA-8564-4BBA-B33A-0AE029A904D5}" type="datetimeFigureOut">
              <a:rPr lang="en-US" smtClean="0"/>
              <a:t>3/23/2025</a:t>
            </a:fld>
            <a:endParaRPr lang="en-US"/>
          </a:p>
        </p:txBody>
      </p:sp>
      <p:sp>
        <p:nvSpPr>
          <p:cNvPr id="5" name="Footer Placeholder 4">
            <a:extLst>
              <a:ext uri="{FF2B5EF4-FFF2-40B4-BE49-F238E27FC236}">
                <a16:creationId xmlns:a16="http://schemas.microsoft.com/office/drawing/2014/main" xmlns="" id="{D785CC08-13F7-4C84-AF3B-0BCFE81696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75E4314-CDD8-4767-905F-A6C2114D0223}"/>
              </a:ext>
            </a:extLst>
          </p:cNvPr>
          <p:cNvSpPr>
            <a:spLocks noGrp="1"/>
          </p:cNvSpPr>
          <p:nvPr>
            <p:ph type="sldNum" sz="quarter" idx="12"/>
          </p:nvPr>
        </p:nvSpPr>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45788123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only 2">
  <p:cSld name="Title only 2">
    <p:bg>
      <p:bgPr>
        <a:solidFill>
          <a:schemeClr val="lt2"/>
        </a:solidFill>
        <a:effectLst/>
      </p:bgPr>
    </p:bg>
    <p:spTree>
      <p:nvGrpSpPr>
        <p:cNvPr id="1" name="Shape 1628"/>
        <p:cNvGrpSpPr/>
        <p:nvPr/>
      </p:nvGrpSpPr>
      <p:grpSpPr>
        <a:xfrm>
          <a:off x="0" y="0"/>
          <a:ext cx="0" cy="0"/>
          <a:chOff x="0" y="0"/>
          <a:chExt cx="0" cy="0"/>
        </a:xfrm>
      </p:grpSpPr>
      <p:sp>
        <p:nvSpPr>
          <p:cNvPr id="1630" name="Google Shape;1630;p13"/>
          <p:cNvSpPr txBox="1">
            <a:spLocks noGrp="1"/>
          </p:cNvSpPr>
          <p:nvPr>
            <p:ph type="title"/>
          </p:nvPr>
        </p:nvSpPr>
        <p:spPr>
          <a:xfrm>
            <a:off x="3147784" y="1104900"/>
            <a:ext cx="5896400" cy="24144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sz="8000"/>
            </a:lvl1pPr>
            <a:lvl2pPr lvl="1">
              <a:spcBef>
                <a:spcPts val="0"/>
              </a:spcBef>
              <a:spcAft>
                <a:spcPts val="0"/>
              </a:spcAft>
              <a:buSzPts val="2800"/>
              <a:buNone/>
              <a:defRPr>
                <a:latin typeface="Arial"/>
                <a:ea typeface="Arial"/>
                <a:cs typeface="Arial"/>
                <a:sym typeface="Arial"/>
              </a:defRPr>
            </a:lvl2pPr>
            <a:lvl3pPr lvl="2">
              <a:spcBef>
                <a:spcPts val="0"/>
              </a:spcBef>
              <a:spcAft>
                <a:spcPts val="0"/>
              </a:spcAft>
              <a:buSzPts val="2800"/>
              <a:buNone/>
              <a:defRPr>
                <a:latin typeface="Arial"/>
                <a:ea typeface="Arial"/>
                <a:cs typeface="Arial"/>
                <a:sym typeface="Arial"/>
              </a:defRPr>
            </a:lvl3pPr>
            <a:lvl4pPr lvl="3">
              <a:spcBef>
                <a:spcPts val="0"/>
              </a:spcBef>
              <a:spcAft>
                <a:spcPts val="0"/>
              </a:spcAft>
              <a:buSzPts val="2800"/>
              <a:buNone/>
              <a:defRPr>
                <a:latin typeface="Arial"/>
                <a:ea typeface="Arial"/>
                <a:cs typeface="Arial"/>
                <a:sym typeface="Arial"/>
              </a:defRPr>
            </a:lvl4pPr>
            <a:lvl5pPr lvl="4">
              <a:spcBef>
                <a:spcPts val="0"/>
              </a:spcBef>
              <a:spcAft>
                <a:spcPts val="0"/>
              </a:spcAft>
              <a:buSzPts val="2800"/>
              <a:buNone/>
              <a:defRPr>
                <a:latin typeface="Arial"/>
                <a:ea typeface="Arial"/>
                <a:cs typeface="Arial"/>
                <a:sym typeface="Arial"/>
              </a:defRPr>
            </a:lvl5pPr>
            <a:lvl6pPr lvl="5">
              <a:spcBef>
                <a:spcPts val="0"/>
              </a:spcBef>
              <a:spcAft>
                <a:spcPts val="0"/>
              </a:spcAft>
              <a:buSzPts val="2800"/>
              <a:buNone/>
              <a:defRPr>
                <a:latin typeface="Arial"/>
                <a:ea typeface="Arial"/>
                <a:cs typeface="Arial"/>
                <a:sym typeface="Arial"/>
              </a:defRPr>
            </a:lvl6pPr>
            <a:lvl7pPr lvl="6">
              <a:spcBef>
                <a:spcPts val="0"/>
              </a:spcBef>
              <a:spcAft>
                <a:spcPts val="0"/>
              </a:spcAft>
              <a:buSzPts val="2800"/>
              <a:buNone/>
              <a:defRPr>
                <a:latin typeface="Arial"/>
                <a:ea typeface="Arial"/>
                <a:cs typeface="Arial"/>
                <a:sym typeface="Arial"/>
              </a:defRPr>
            </a:lvl7pPr>
            <a:lvl8pPr lvl="7">
              <a:spcBef>
                <a:spcPts val="0"/>
              </a:spcBef>
              <a:spcAft>
                <a:spcPts val="0"/>
              </a:spcAft>
              <a:buSzPts val="2800"/>
              <a:buNone/>
              <a:defRPr>
                <a:latin typeface="Arial"/>
                <a:ea typeface="Arial"/>
                <a:cs typeface="Arial"/>
                <a:sym typeface="Arial"/>
              </a:defRPr>
            </a:lvl8pPr>
            <a:lvl9pPr lvl="8">
              <a:spcBef>
                <a:spcPts val="0"/>
              </a:spcBef>
              <a:spcAft>
                <a:spcPts val="0"/>
              </a:spcAft>
              <a:buSzPts val="2800"/>
              <a:buNone/>
              <a:defRPr>
                <a:latin typeface="Arial"/>
                <a:ea typeface="Arial"/>
                <a:cs typeface="Arial"/>
                <a:sym typeface="Arial"/>
              </a:defRPr>
            </a:lvl9pPr>
          </a:lstStyle>
          <a:p>
            <a:endParaRPr/>
          </a:p>
        </p:txBody>
      </p:sp>
    </p:spTree>
    <p:extLst>
      <p:ext uri="{BB962C8B-B14F-4D97-AF65-F5344CB8AC3E}">
        <p14:creationId xmlns:p14="http://schemas.microsoft.com/office/powerpoint/2010/main" val="415053110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First Slide">
    <p:spTree>
      <p:nvGrpSpPr>
        <p:cNvPr id="1" name=""/>
        <p:cNvGrpSpPr/>
        <p:nvPr/>
      </p:nvGrpSpPr>
      <p:grpSpPr>
        <a:xfrm>
          <a:off x="0" y="0"/>
          <a:ext cx="0" cy="0"/>
          <a:chOff x="0" y="0"/>
          <a:chExt cx="0" cy="0"/>
        </a:xfrm>
      </p:grpSpPr>
      <p:sp>
        <p:nvSpPr>
          <p:cNvPr id="15" name="Picture Placeholder 2"/>
          <p:cNvSpPr>
            <a:spLocks noGrp="1"/>
          </p:cNvSpPr>
          <p:nvPr>
            <p:ph type="pic" sz="quarter" idx="17"/>
          </p:nvPr>
        </p:nvSpPr>
        <p:spPr>
          <a:xfrm>
            <a:off x="4064000" y="442037"/>
            <a:ext cx="4368800" cy="3084104"/>
          </a:xfrm>
          <a:custGeom>
            <a:avLst/>
            <a:gdLst/>
            <a:ahLst/>
            <a:cxnLst/>
            <a:rect l="l" t="t" r="r" b="b"/>
            <a:pathLst>
              <a:path w="3276600" h="3124200">
                <a:moveTo>
                  <a:pt x="3028950" y="0"/>
                </a:moveTo>
                <a:cubicBezTo>
                  <a:pt x="3165723" y="0"/>
                  <a:pt x="3276600" y="110877"/>
                  <a:pt x="3276600" y="247650"/>
                </a:cubicBezTo>
                <a:lnTo>
                  <a:pt x="3276600" y="2876550"/>
                </a:lnTo>
                <a:cubicBezTo>
                  <a:pt x="3276600" y="3013323"/>
                  <a:pt x="3165723" y="3124200"/>
                  <a:pt x="3028950" y="3124200"/>
                </a:cubicBezTo>
                <a:cubicBezTo>
                  <a:pt x="2892177" y="3124200"/>
                  <a:pt x="2781300" y="3013323"/>
                  <a:pt x="2781300" y="2876550"/>
                </a:cubicBezTo>
                <a:lnTo>
                  <a:pt x="2781300" y="247650"/>
                </a:lnTo>
                <a:cubicBezTo>
                  <a:pt x="2781300" y="110877"/>
                  <a:pt x="2892177" y="0"/>
                  <a:pt x="3028950" y="0"/>
                </a:cubicBezTo>
                <a:close/>
                <a:moveTo>
                  <a:pt x="2317750" y="0"/>
                </a:moveTo>
                <a:cubicBezTo>
                  <a:pt x="2454523" y="0"/>
                  <a:pt x="2565400" y="110877"/>
                  <a:pt x="2565400" y="247650"/>
                </a:cubicBezTo>
                <a:lnTo>
                  <a:pt x="2565400" y="2876550"/>
                </a:lnTo>
                <a:cubicBezTo>
                  <a:pt x="2565400" y="3013323"/>
                  <a:pt x="2454523" y="3124200"/>
                  <a:pt x="2317750" y="3124200"/>
                </a:cubicBezTo>
                <a:cubicBezTo>
                  <a:pt x="2180977" y="3124200"/>
                  <a:pt x="2070100" y="3013323"/>
                  <a:pt x="2070100" y="2876550"/>
                </a:cubicBezTo>
                <a:lnTo>
                  <a:pt x="2070100" y="247650"/>
                </a:lnTo>
                <a:cubicBezTo>
                  <a:pt x="2070100" y="110877"/>
                  <a:pt x="2180977" y="0"/>
                  <a:pt x="2317750" y="0"/>
                </a:cubicBezTo>
                <a:close/>
                <a:moveTo>
                  <a:pt x="1606550" y="0"/>
                </a:moveTo>
                <a:cubicBezTo>
                  <a:pt x="1743323" y="0"/>
                  <a:pt x="1854200" y="110877"/>
                  <a:pt x="1854200" y="247650"/>
                </a:cubicBezTo>
                <a:lnTo>
                  <a:pt x="1854200" y="2876550"/>
                </a:lnTo>
                <a:cubicBezTo>
                  <a:pt x="1854200" y="3013323"/>
                  <a:pt x="1743323" y="3124200"/>
                  <a:pt x="1606550" y="3124200"/>
                </a:cubicBezTo>
                <a:cubicBezTo>
                  <a:pt x="1469777" y="3124200"/>
                  <a:pt x="1358900" y="3013323"/>
                  <a:pt x="1358900" y="2876550"/>
                </a:cubicBezTo>
                <a:lnTo>
                  <a:pt x="1358900" y="247650"/>
                </a:lnTo>
                <a:cubicBezTo>
                  <a:pt x="1358900" y="110877"/>
                  <a:pt x="1469777" y="0"/>
                  <a:pt x="1606550" y="0"/>
                </a:cubicBezTo>
                <a:close/>
                <a:moveTo>
                  <a:pt x="958850" y="0"/>
                </a:moveTo>
                <a:cubicBezTo>
                  <a:pt x="1095623" y="0"/>
                  <a:pt x="1206500" y="110877"/>
                  <a:pt x="1206500" y="247650"/>
                </a:cubicBezTo>
                <a:lnTo>
                  <a:pt x="1206500" y="2876550"/>
                </a:lnTo>
                <a:cubicBezTo>
                  <a:pt x="1206500" y="3013323"/>
                  <a:pt x="1095623" y="3124200"/>
                  <a:pt x="958850" y="3124200"/>
                </a:cubicBezTo>
                <a:cubicBezTo>
                  <a:pt x="822077" y="3124200"/>
                  <a:pt x="711200" y="3013323"/>
                  <a:pt x="711200" y="2876550"/>
                </a:cubicBezTo>
                <a:lnTo>
                  <a:pt x="711200" y="247650"/>
                </a:lnTo>
                <a:cubicBezTo>
                  <a:pt x="711200" y="110877"/>
                  <a:pt x="822077" y="0"/>
                  <a:pt x="958850" y="0"/>
                </a:cubicBezTo>
                <a:close/>
                <a:moveTo>
                  <a:pt x="247650" y="0"/>
                </a:moveTo>
                <a:cubicBezTo>
                  <a:pt x="384423" y="0"/>
                  <a:pt x="495300" y="110877"/>
                  <a:pt x="495300" y="247650"/>
                </a:cubicBezTo>
                <a:lnTo>
                  <a:pt x="495300" y="2876550"/>
                </a:lnTo>
                <a:cubicBezTo>
                  <a:pt x="495300" y="3013323"/>
                  <a:pt x="384423" y="3124200"/>
                  <a:pt x="247650" y="3124200"/>
                </a:cubicBezTo>
                <a:cubicBezTo>
                  <a:pt x="110877" y="3124200"/>
                  <a:pt x="0" y="3013323"/>
                  <a:pt x="0" y="2876550"/>
                </a:cubicBezTo>
                <a:lnTo>
                  <a:pt x="0" y="247650"/>
                </a:lnTo>
                <a:cubicBezTo>
                  <a:pt x="0" y="110877"/>
                  <a:pt x="110877" y="0"/>
                  <a:pt x="247650" y="0"/>
                </a:cubicBezTo>
                <a:close/>
              </a:path>
            </a:pathLst>
          </a:custGeom>
          <a:effectLst/>
        </p:spPr>
        <p:txBody>
          <a:bodyPr vert="horz" lIns="95057" tIns="47529" rIns="95057" bIns="47529"/>
          <a:lstStyle>
            <a:lvl1pPr marL="0" indent="0" algn="ctr">
              <a:buNone/>
              <a:defRPr sz="1080">
                <a:solidFill>
                  <a:srgbClr val="7F7F7F"/>
                </a:solidFill>
                <a:latin typeface="Lato Regular"/>
                <a:cs typeface="Lato Regular"/>
              </a:defRPr>
            </a:lvl1pPr>
          </a:lstStyle>
          <a:p>
            <a:endParaRPr lang="en-US" dirty="0"/>
          </a:p>
        </p:txBody>
      </p:sp>
      <p:sp>
        <p:nvSpPr>
          <p:cNvPr id="8" name="Text Placeholder 7"/>
          <p:cNvSpPr>
            <a:spLocks noGrp="1"/>
          </p:cNvSpPr>
          <p:nvPr>
            <p:ph type="body" sz="quarter" idx="10" hasCustomPrompt="1"/>
          </p:nvPr>
        </p:nvSpPr>
        <p:spPr>
          <a:xfrm>
            <a:off x="3954706" y="3802117"/>
            <a:ext cx="4511964" cy="431856"/>
          </a:xfrm>
          <a:prstGeom prst="rect">
            <a:avLst/>
          </a:prstGeom>
        </p:spPr>
        <p:txBody>
          <a:bodyPr vert="horz" lIns="0" tIns="40504" rIns="0" bIns="40504" anchor="ctr"/>
          <a:lstStyle>
            <a:lvl1pPr marL="0" indent="0" algn="ctr">
              <a:lnSpc>
                <a:spcPct val="100000"/>
              </a:lnSpc>
              <a:spcBef>
                <a:spcPts val="0"/>
              </a:spcBef>
              <a:buNone/>
              <a:defRPr sz="4200" b="1">
                <a:solidFill>
                  <a:schemeClr val="bg1"/>
                </a:solidFill>
                <a:latin typeface="Lato Hairline"/>
                <a:cs typeface="Lato Hairline"/>
              </a:defRPr>
            </a:lvl1pPr>
          </a:lstStyle>
          <a:p>
            <a:pPr lvl="0"/>
            <a:r>
              <a:rPr lang="es-ES_tradnl" dirty="0"/>
              <a:t>TITLE HERE</a:t>
            </a:r>
          </a:p>
        </p:txBody>
      </p:sp>
      <p:sp>
        <p:nvSpPr>
          <p:cNvPr id="9" name="Text Placeholder 7"/>
          <p:cNvSpPr>
            <a:spLocks noGrp="1"/>
          </p:cNvSpPr>
          <p:nvPr>
            <p:ph type="body" sz="quarter" idx="11" hasCustomPrompt="1"/>
          </p:nvPr>
        </p:nvSpPr>
        <p:spPr>
          <a:xfrm>
            <a:off x="3954706" y="4386017"/>
            <a:ext cx="4511964" cy="228491"/>
          </a:xfrm>
          <a:prstGeom prst="rect">
            <a:avLst/>
          </a:prstGeom>
        </p:spPr>
        <p:txBody>
          <a:bodyPr vert="horz" lIns="0" tIns="40504" rIns="0" bIns="40504" anchor="ctr"/>
          <a:lstStyle>
            <a:lvl1pPr marL="0" indent="0" algn="ctr">
              <a:lnSpc>
                <a:spcPct val="100000"/>
              </a:lnSpc>
              <a:spcBef>
                <a:spcPts val="0"/>
              </a:spcBef>
              <a:spcAft>
                <a:spcPts val="0"/>
              </a:spcAft>
              <a:buNone/>
              <a:defRPr sz="1800" b="0">
                <a:solidFill>
                  <a:schemeClr val="accent3"/>
                </a:solidFill>
                <a:latin typeface="Lato Light"/>
                <a:cs typeface="Lato Light"/>
              </a:defRPr>
            </a:lvl1pPr>
          </a:lstStyle>
          <a:p>
            <a:pPr lvl="0"/>
            <a:r>
              <a:rPr lang="es-ES_tradnl" dirty="0" err="1"/>
              <a:t>Ultimate</a:t>
            </a:r>
            <a:r>
              <a:rPr lang="es-ES_tradnl" dirty="0"/>
              <a:t> </a:t>
            </a:r>
            <a:r>
              <a:rPr lang="es-ES_tradnl" dirty="0" err="1"/>
              <a:t>Powerpoint</a:t>
            </a:r>
            <a:r>
              <a:rPr lang="es-ES_tradnl" dirty="0"/>
              <a:t> </a:t>
            </a:r>
            <a:r>
              <a:rPr lang="es-ES_tradnl" dirty="0" err="1"/>
              <a:t>Template</a:t>
            </a:r>
            <a:endParaRPr lang="es-ES_tradnl" dirty="0"/>
          </a:p>
        </p:txBody>
      </p:sp>
      <p:sp>
        <p:nvSpPr>
          <p:cNvPr id="10" name="Text Placeholder 2"/>
          <p:cNvSpPr>
            <a:spLocks noGrp="1"/>
          </p:cNvSpPr>
          <p:nvPr>
            <p:ph type="body" sz="quarter" idx="16" hasCustomPrompt="1"/>
          </p:nvPr>
        </p:nvSpPr>
        <p:spPr>
          <a:xfrm>
            <a:off x="3975167" y="4818668"/>
            <a:ext cx="4488039" cy="1537136"/>
          </a:xfrm>
          <a:prstGeom prst="rect">
            <a:avLst/>
          </a:prstGeom>
        </p:spPr>
        <p:txBody>
          <a:bodyPr vert="horz" lIns="0" tIns="0" rIns="0" bIns="0"/>
          <a:lstStyle>
            <a:lvl1pPr marL="0" indent="0" algn="ctr">
              <a:lnSpc>
                <a:spcPct val="130000"/>
              </a:lnSpc>
              <a:buNone/>
              <a:defRPr sz="144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Maecenas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a:t>
            </a:r>
          </a:p>
        </p:txBody>
      </p:sp>
    </p:spTree>
    <p:extLst>
      <p:ext uri="{BB962C8B-B14F-4D97-AF65-F5344CB8AC3E}">
        <p14:creationId xmlns:p14="http://schemas.microsoft.com/office/powerpoint/2010/main" val="2633493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nodePh="1">
                                  <p:stCondLst>
                                    <p:cond delay="0"/>
                                  </p:stCondLst>
                                  <p:endCondLst>
                                    <p:cond evt="begin" delay="0">
                                      <p:tn val="5"/>
                                    </p:cond>
                                  </p:end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1400"/>
                                        <p:tgtEl>
                                          <p:spTgt spid="15"/>
                                        </p:tgtEl>
                                      </p:cBhvr>
                                    </p:animEffect>
                                  </p:childTnLst>
                                </p:cTn>
                              </p:par>
                              <p:par>
                                <p:cTn id="8" presetID="42" presetClass="entr" presetSubtype="0" fill="hold" grpId="0" nodeType="withEffect">
                                  <p:stCondLst>
                                    <p:cond delay="200"/>
                                  </p:stCondLst>
                                  <p:childTnLst>
                                    <p:set>
                                      <p:cBhvr>
                                        <p:cTn id="9" dur="1" fill="hold">
                                          <p:stCondLst>
                                            <p:cond delay="0"/>
                                          </p:stCondLst>
                                        </p:cTn>
                                        <p:tgtEl>
                                          <p:spTgt spid="8">
                                            <p:txEl>
                                              <p:pRg st="0" end="0"/>
                                            </p:txEl>
                                          </p:spTgt>
                                        </p:tgtEl>
                                        <p:attrNameLst>
                                          <p:attrName>style.visibility</p:attrName>
                                        </p:attrNameLst>
                                      </p:cBhvr>
                                      <p:to>
                                        <p:strVal val="visible"/>
                                      </p:to>
                                    </p:set>
                                    <p:animEffect transition="in" filter="fade">
                                      <p:cBhvr>
                                        <p:cTn id="10" dur="400"/>
                                        <p:tgtEl>
                                          <p:spTgt spid="8">
                                            <p:txEl>
                                              <p:pRg st="0" end="0"/>
                                            </p:txEl>
                                          </p:spTgt>
                                        </p:tgtEl>
                                      </p:cBhvr>
                                    </p:animEffect>
                                    <p:anim calcmode="lin" valueType="num">
                                      <p:cBhvr>
                                        <p:cTn id="11" dur="4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2" dur="400" fill="hold"/>
                                        <p:tgtEl>
                                          <p:spTgt spid="8">
                                            <p:txEl>
                                              <p:pRg st="0" end="0"/>
                                            </p:txEl>
                                          </p:spTgt>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200"/>
                                  </p:stCondLst>
                                  <p:childTnLst>
                                    <p:set>
                                      <p:cBhvr>
                                        <p:cTn id="14" dur="1" fill="hold">
                                          <p:stCondLst>
                                            <p:cond delay="0"/>
                                          </p:stCondLst>
                                        </p:cTn>
                                        <p:tgtEl>
                                          <p:spTgt spid="9">
                                            <p:txEl>
                                              <p:pRg st="0" end="0"/>
                                            </p:txEl>
                                          </p:spTgt>
                                        </p:tgtEl>
                                        <p:attrNameLst>
                                          <p:attrName>style.visibility</p:attrName>
                                        </p:attrNameLst>
                                      </p:cBhvr>
                                      <p:to>
                                        <p:strVal val="visible"/>
                                      </p:to>
                                    </p:set>
                                    <p:animEffect transition="in" filter="fade">
                                      <p:cBhvr>
                                        <p:cTn id="15" dur="500"/>
                                        <p:tgtEl>
                                          <p:spTgt spid="9">
                                            <p:txEl>
                                              <p:pRg st="0" end="0"/>
                                            </p:txEl>
                                          </p:spTgt>
                                        </p:tgtEl>
                                      </p:cBhvr>
                                    </p:animEffect>
                                    <p:anim calcmode="lin" valueType="num">
                                      <p:cBhvr>
                                        <p:cTn id="16"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7" dur="500" fill="hold"/>
                                        <p:tgtEl>
                                          <p:spTgt spid="9">
                                            <p:txEl>
                                              <p:pRg st="0" end="0"/>
                                            </p:txEl>
                                          </p:spTgt>
                                        </p:tgtEl>
                                        <p:attrNameLst>
                                          <p:attrName>ppt_y</p:attrName>
                                        </p:attrNameLst>
                                      </p:cBhvr>
                                      <p:tavLst>
                                        <p:tav tm="0">
                                          <p:val>
                                            <p:strVal val="#ppt_y+.1"/>
                                          </p:val>
                                        </p:tav>
                                        <p:tav tm="100000">
                                          <p:val>
                                            <p:strVal val="#ppt_y"/>
                                          </p:val>
                                        </p:tav>
                                      </p:tavLst>
                                    </p:anim>
                                  </p:childTnLst>
                                </p:cTn>
                              </p:par>
                              <p:par>
                                <p:cTn id="18" presetID="10" presetClass="entr" presetSubtype="0" fill="hold" grpId="0" nodeType="withEffect">
                                  <p:stCondLst>
                                    <p:cond delay="800"/>
                                  </p:stCondLst>
                                  <p:childTnLst>
                                    <p:set>
                                      <p:cBhvr>
                                        <p:cTn id="19" dur="1" fill="hold">
                                          <p:stCondLst>
                                            <p:cond delay="0"/>
                                          </p:stCondLst>
                                        </p:cTn>
                                        <p:tgtEl>
                                          <p:spTgt spid="10">
                                            <p:txEl>
                                              <p:pRg st="0" end="0"/>
                                            </p:txEl>
                                          </p:spTgt>
                                        </p:tgtEl>
                                        <p:attrNameLst>
                                          <p:attrName>style.visibility</p:attrName>
                                        </p:attrNameLst>
                                      </p:cBhvr>
                                      <p:to>
                                        <p:strVal val="visible"/>
                                      </p:to>
                                    </p:set>
                                    <p:animEffect transition="in" filter="fade">
                                      <p:cBhvr>
                                        <p:cTn id="20"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ldLvl="0" animBg="1"/>
      <p:bldP spid="8" grpId="0" build="p">
        <p:tmplLst>
          <p:tmpl lvl="1">
            <p:tnLst>
              <p:par>
                <p:cTn presetID="42" presetClass="entr" presetSubtype="0" fill="hold" nodeType="withEffect">
                  <p:stCondLst>
                    <p:cond delay="200"/>
                  </p:stCondLst>
                  <p:childTnLst>
                    <p:set>
                      <p:cBhvr>
                        <p:cTn dur="1" fill="hold">
                          <p:stCondLst>
                            <p:cond delay="0"/>
                          </p:stCondLst>
                        </p:cTn>
                        <p:tgtEl>
                          <p:spTgt spid="8"/>
                        </p:tgtEl>
                        <p:attrNameLst>
                          <p:attrName>style.visibility</p:attrName>
                        </p:attrNameLst>
                      </p:cBhvr>
                      <p:to>
                        <p:strVal val="visible"/>
                      </p:to>
                    </p:set>
                    <p:animEffect transition="in" filter="fade">
                      <p:cBhvr>
                        <p:cTn dur="400"/>
                        <p:tgtEl>
                          <p:spTgt spid="8"/>
                        </p:tgtEl>
                      </p:cBhvr>
                    </p:animEffect>
                    <p:anim calcmode="lin" valueType="num">
                      <p:cBhvr>
                        <p:cTn dur="400" fill="hold"/>
                        <p:tgtEl>
                          <p:spTgt spid="8"/>
                        </p:tgtEl>
                        <p:attrNameLst>
                          <p:attrName>ppt_x</p:attrName>
                        </p:attrNameLst>
                      </p:cBhvr>
                      <p:tavLst>
                        <p:tav tm="0">
                          <p:val>
                            <p:strVal val="#ppt_x"/>
                          </p:val>
                        </p:tav>
                        <p:tav tm="100000">
                          <p:val>
                            <p:strVal val="#ppt_x"/>
                          </p:val>
                        </p:tav>
                      </p:tavLst>
                    </p:anim>
                    <p:anim calcmode="lin" valueType="num">
                      <p:cBhvr>
                        <p:cTn dur="400" fill="hold"/>
                        <p:tgtEl>
                          <p:spTgt spid="8"/>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2" presetClass="entr" presetSubtype="0" fill="hold" nodeType="withEffect">
                  <p:stCondLst>
                    <p:cond delay="20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anim calcmode="lin" valueType="num">
                      <p:cBhvr>
                        <p:cTn dur="500" fill="hold"/>
                        <p:tgtEl>
                          <p:spTgt spid="9"/>
                        </p:tgtEl>
                        <p:attrNameLst>
                          <p:attrName>ppt_x</p:attrName>
                        </p:attrNameLst>
                      </p:cBhvr>
                      <p:tavLst>
                        <p:tav tm="0">
                          <p:val>
                            <p:strVal val="#ppt_x"/>
                          </p:val>
                        </p:tav>
                        <p:tav tm="100000">
                          <p:val>
                            <p:strVal val="#ppt_x"/>
                          </p:val>
                        </p:tav>
                      </p:tavLst>
                    </p:anim>
                    <p:anim calcmode="lin" valueType="num">
                      <p:cBhvr>
                        <p:cTn dur="500" fill="hold"/>
                        <p:tgtEl>
                          <p:spTgt spid="9"/>
                        </p:tgtEl>
                        <p:attrNameLst>
                          <p:attrName>ppt_y</p:attrName>
                        </p:attrNameLst>
                      </p:cBhvr>
                      <p:tavLst>
                        <p:tav tm="0">
                          <p:val>
                            <p:strVal val="#ppt_y+.1"/>
                          </p:val>
                        </p:tav>
                        <p:tav tm="100000">
                          <p:val>
                            <p:strVal val="#ppt_y"/>
                          </p:val>
                        </p:tav>
                      </p:tavLst>
                    </p:anim>
                  </p:childTnLst>
                </p:cTn>
              </p:par>
            </p:tnLst>
          </p:tmpl>
        </p:tmplLst>
      </p:bldP>
      <p:bldP spid="10" grpId="0" build="p">
        <p:tmplLst>
          <p:tmpl lvl="1">
            <p:tnLst>
              <p:par>
                <p:cTn presetID="10" presetClass="entr" presetSubtype="0" fill="hold" nodeType="withEffect">
                  <p:stCondLst>
                    <p:cond delay="80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63728D4C-61C7-4860-85A6-A3F6A9C47BBB}"/>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55DC5404-67DA-47BC-BDC7-CFE0371E0D5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xmlns="" id="{9DC7319B-9EFD-4F2B-AFB4-6F8FF9B70EC3}"/>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xmlns="" id="{0BA08BC7-5813-4F8F-A400-9C517B3D3C9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xmlns="" id="{D2A17C35-FA6D-40CF-817E-CED56FC47449}"/>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xmlns="" id="{6C908C43-40B8-47E0-BEE5-4D569B395DA2}"/>
              </a:ext>
            </a:extLst>
          </p:cNvPr>
          <p:cNvSpPr>
            <a:spLocks noGrp="1"/>
          </p:cNvSpPr>
          <p:nvPr>
            <p:ph type="dt" sz="half" idx="10"/>
          </p:nvPr>
        </p:nvSpPr>
        <p:spPr/>
        <p:txBody>
          <a:bodyPr/>
          <a:lstStyle/>
          <a:p>
            <a:fld id="{851456EF-EDA7-466D-90A9-97D47B7037CB}" type="datetimeFigureOut">
              <a:rPr lang="zh-CN" altLang="en-US" smtClean="0"/>
              <a:t>2025/3/23</a:t>
            </a:fld>
            <a:endParaRPr lang="zh-CN" altLang="en-US"/>
          </a:p>
        </p:txBody>
      </p:sp>
      <p:sp>
        <p:nvSpPr>
          <p:cNvPr id="8" name="页脚占位符 7">
            <a:extLst>
              <a:ext uri="{FF2B5EF4-FFF2-40B4-BE49-F238E27FC236}">
                <a16:creationId xmlns:a16="http://schemas.microsoft.com/office/drawing/2014/main" xmlns="" id="{5B9C5204-5B7E-43D5-BD5A-EE4E20494E9A}"/>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xmlns="" id="{C9D37292-8C9A-410B-BA66-F18700020CD3}"/>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258656463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24D604C9-D928-41DE-A839-3EAEC1FAB621}"/>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55DAC134-AFFB-4EBC-8577-3763C77156F6}"/>
              </a:ext>
            </a:extLst>
          </p:cNvPr>
          <p:cNvSpPr>
            <a:spLocks noGrp="1"/>
          </p:cNvSpPr>
          <p:nvPr>
            <p:ph type="dt" sz="half" idx="10"/>
          </p:nvPr>
        </p:nvSpPr>
        <p:spPr/>
        <p:txBody>
          <a:bodyPr/>
          <a:lstStyle/>
          <a:p>
            <a:fld id="{851456EF-EDA7-466D-90A9-97D47B7037CB}" type="datetimeFigureOut">
              <a:rPr lang="zh-CN" altLang="en-US" smtClean="0"/>
              <a:t>2025/3/23</a:t>
            </a:fld>
            <a:endParaRPr lang="zh-CN" altLang="en-US"/>
          </a:p>
        </p:txBody>
      </p:sp>
      <p:sp>
        <p:nvSpPr>
          <p:cNvPr id="4" name="页脚占位符 3">
            <a:extLst>
              <a:ext uri="{FF2B5EF4-FFF2-40B4-BE49-F238E27FC236}">
                <a16:creationId xmlns:a16="http://schemas.microsoft.com/office/drawing/2014/main" xmlns="" id="{65D0B644-513C-4606-84A6-087331DB5992}"/>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xmlns="" id="{AAF4FFAE-F259-4982-A5E1-51E875184446}"/>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215027140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CB8FB671-D110-4C75-BC20-D71012F4A82D}"/>
              </a:ext>
            </a:extLst>
          </p:cNvPr>
          <p:cNvSpPr>
            <a:spLocks noGrp="1"/>
          </p:cNvSpPr>
          <p:nvPr>
            <p:ph type="dt" sz="half" idx="10"/>
          </p:nvPr>
        </p:nvSpPr>
        <p:spPr/>
        <p:txBody>
          <a:bodyPr/>
          <a:lstStyle/>
          <a:p>
            <a:fld id="{851456EF-EDA7-466D-90A9-97D47B7037CB}" type="datetimeFigureOut">
              <a:rPr lang="zh-CN" altLang="en-US" smtClean="0"/>
              <a:t>2025/3/23</a:t>
            </a:fld>
            <a:endParaRPr lang="zh-CN" altLang="en-US"/>
          </a:p>
        </p:txBody>
      </p:sp>
      <p:sp>
        <p:nvSpPr>
          <p:cNvPr id="3" name="页脚占位符 2">
            <a:extLst>
              <a:ext uri="{FF2B5EF4-FFF2-40B4-BE49-F238E27FC236}">
                <a16:creationId xmlns:a16="http://schemas.microsoft.com/office/drawing/2014/main" xmlns="" id="{14D5A602-2A66-4B9D-AC99-DCA045FC370A}"/>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xmlns="" id="{EAFDC037-E85D-4B1C-AAF2-707E200379B3}"/>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139071873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5468E56B-88A9-4A63-AA39-EEC66F4BBF1B}"/>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ADAD1967-9EA4-49D8-B47A-A4928B9BDA0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xmlns="" id="{7B30B7C7-9F69-405B-A724-A56FFE8CF0D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xmlns="" id="{15A3FB0E-9CF1-484B-B4E7-EDED727E82EA}"/>
              </a:ext>
            </a:extLst>
          </p:cNvPr>
          <p:cNvSpPr>
            <a:spLocks noGrp="1"/>
          </p:cNvSpPr>
          <p:nvPr>
            <p:ph type="dt" sz="half" idx="10"/>
          </p:nvPr>
        </p:nvSpPr>
        <p:spPr/>
        <p:txBody>
          <a:bodyPr/>
          <a:lstStyle/>
          <a:p>
            <a:fld id="{851456EF-EDA7-466D-90A9-97D47B7037CB}" type="datetimeFigureOut">
              <a:rPr lang="zh-CN" altLang="en-US" smtClean="0"/>
              <a:t>2025/3/23</a:t>
            </a:fld>
            <a:endParaRPr lang="zh-CN" altLang="en-US"/>
          </a:p>
        </p:txBody>
      </p:sp>
      <p:sp>
        <p:nvSpPr>
          <p:cNvPr id="6" name="页脚占位符 5">
            <a:extLst>
              <a:ext uri="{FF2B5EF4-FFF2-40B4-BE49-F238E27FC236}">
                <a16:creationId xmlns:a16="http://schemas.microsoft.com/office/drawing/2014/main" xmlns="" id="{A0058464-C1D5-4E69-91AB-FEEADBE5E5FB}"/>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4FD4698F-D47F-464C-8A82-581E076C7912}"/>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307577791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3CACE7E5-5001-424A-AA19-22C73E292420}"/>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D37281FE-6EDA-43D6-9015-553BF16EDF8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xmlns="" id="{D30C39A6-BBC0-4016-B558-EF17FDE3498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xmlns="" id="{9C7275C6-0447-48E4-871A-D2274E6D9624}"/>
              </a:ext>
            </a:extLst>
          </p:cNvPr>
          <p:cNvSpPr>
            <a:spLocks noGrp="1"/>
          </p:cNvSpPr>
          <p:nvPr>
            <p:ph type="dt" sz="half" idx="10"/>
          </p:nvPr>
        </p:nvSpPr>
        <p:spPr/>
        <p:txBody>
          <a:bodyPr/>
          <a:lstStyle/>
          <a:p>
            <a:fld id="{851456EF-EDA7-466D-90A9-97D47B7037CB}" type="datetimeFigureOut">
              <a:rPr lang="zh-CN" altLang="en-US" smtClean="0"/>
              <a:t>2025/3/23</a:t>
            </a:fld>
            <a:endParaRPr lang="zh-CN" altLang="en-US"/>
          </a:p>
        </p:txBody>
      </p:sp>
      <p:sp>
        <p:nvSpPr>
          <p:cNvPr id="6" name="页脚占位符 5">
            <a:extLst>
              <a:ext uri="{FF2B5EF4-FFF2-40B4-BE49-F238E27FC236}">
                <a16:creationId xmlns:a16="http://schemas.microsoft.com/office/drawing/2014/main" xmlns="" id="{4EAF0A44-B67C-432B-AF7A-A261D75E71CE}"/>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654500BC-68D8-47FB-87BF-3CAD99BFFBC4}"/>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104053297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theme" Target="../theme/theme2.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xmlns="" id="{8F7264FB-0618-4E18-959B-77CB113B877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xmlns="" id="{56F56141-EDC8-4561-B210-A15B1651A4D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DB2B7860-1501-44BF-BDA2-4ECAC48F4CE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51456EF-EDA7-466D-90A9-97D47B7037CB}" type="datetimeFigureOut">
              <a:rPr lang="zh-CN" altLang="en-US" smtClean="0"/>
              <a:t>2025/3/23</a:t>
            </a:fld>
            <a:endParaRPr lang="zh-CN" altLang="en-US"/>
          </a:p>
        </p:txBody>
      </p:sp>
      <p:sp>
        <p:nvSpPr>
          <p:cNvPr id="5" name="页脚占位符 4">
            <a:extLst>
              <a:ext uri="{FF2B5EF4-FFF2-40B4-BE49-F238E27FC236}">
                <a16:creationId xmlns:a16="http://schemas.microsoft.com/office/drawing/2014/main" xmlns="" id="{E21586E5-F721-4A39-860D-941C9E93EA1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xmlns="" id="{B93DB4B5-A198-4FFC-8349-20B0234F0F7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A7D73ED-7EBB-4E11-B60B-79773C5177D3}" type="slidenum">
              <a:rPr lang="zh-CN" altLang="en-US" smtClean="0"/>
              <a:t>‹#›</a:t>
            </a:fld>
            <a:endParaRPr lang="zh-CN" altLang="en-US"/>
          </a:p>
        </p:txBody>
      </p:sp>
      <p:pic>
        <p:nvPicPr>
          <p:cNvPr id="8" name="Picture 7" descr="A white circle with leaves and blue text&#10;&#10;Description automatically generated">
            <a:extLst>
              <a:ext uri="{FF2B5EF4-FFF2-40B4-BE49-F238E27FC236}">
                <a16:creationId xmlns:a16="http://schemas.microsoft.com/office/drawing/2014/main" xmlns="" id="{FE65FF90-E838-272B-A6C8-D7AD68E0C970}"/>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1636337" y="180485"/>
            <a:ext cx="1393792" cy="1393792"/>
          </a:xfrm>
          <a:prstGeom prst="rect">
            <a:avLst/>
          </a:prstGeom>
        </p:spPr>
      </p:pic>
    </p:spTree>
    <p:extLst>
      <p:ext uri="{BB962C8B-B14F-4D97-AF65-F5344CB8AC3E}">
        <p14:creationId xmlns:p14="http://schemas.microsoft.com/office/powerpoint/2010/main" val="399281544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3" r:id="rId14"/>
    <p:sldLayoutId id="2147483664" r:id="rId15"/>
    <p:sldLayoutId id="2147483665" r:id="rId16"/>
    <p:sldLayoutId id="2147483666" r:id="rId17"/>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D5F4FF"/>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B361EC6-CEF7-4AB0-B188-5248CFDC1A13}" type="datetimeFigureOut">
              <a:rPr lang="zh-CN" altLang="en-US" smtClean="0"/>
              <a:t>2025/3/23</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C98DC46-BB54-4822-9C75-95A4D5172AEB}" type="slidenum">
              <a:rPr lang="zh-CN" altLang="en-US" smtClean="0"/>
              <a:t>‹#›</a:t>
            </a:fld>
            <a:endParaRPr lang="zh-CN" altLang="en-US"/>
          </a:p>
        </p:txBody>
      </p:sp>
    </p:spTree>
    <p:extLst>
      <p:ext uri="{BB962C8B-B14F-4D97-AF65-F5344CB8AC3E}">
        <p14:creationId xmlns:p14="http://schemas.microsoft.com/office/powerpoint/2010/main" val="1357530638"/>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 id="2147483679" r:id="rId12"/>
  </p:sldLayoutIdLst>
  <p:transition spd="slow" advClick="0">
    <p:wip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xmlns="" id="{32D68548-5FBE-42C9-AE40-1A1507E8B14E}"/>
              </a:ext>
            </a:extLst>
          </p:cNvPr>
          <p:cNvSpPr txBox="1"/>
          <p:nvPr userDrawn="1"/>
        </p:nvSpPr>
        <p:spPr>
          <a:xfrm>
            <a:off x="0" y="-2016442"/>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xmlns="" id="{A0825CAB-E290-477C-9E46-23261BD08D92}"/>
              </a:ext>
            </a:extLst>
          </p:cNvPr>
          <p:cNvSpPr>
            <a:spLocks noGrp="1"/>
          </p:cNvSpPr>
          <p:nvPr>
            <p:ph type="title"/>
          </p:nvPr>
        </p:nvSpPr>
        <p:spPr>
          <a:xfrm>
            <a:off x="838200" y="366185"/>
            <a:ext cx="10515600" cy="132503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72FEDF8F-EC68-4A76-9CEE-FA48721E9BDC}"/>
              </a:ext>
            </a:extLst>
          </p:cNvPr>
          <p:cNvSpPr>
            <a:spLocks noGrp="1"/>
          </p:cNvSpPr>
          <p:nvPr>
            <p:ph type="body" idx="1"/>
          </p:nvPr>
        </p:nvSpPr>
        <p:spPr>
          <a:xfrm>
            <a:off x="838200" y="1826684"/>
            <a:ext cx="10515600" cy="434974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132CDA6D-F8D9-456F-A0BC-441A2D1EAC13}"/>
              </a:ext>
            </a:extLst>
          </p:cNvPr>
          <p:cNvSpPr>
            <a:spLocks noGrp="1"/>
          </p:cNvSpPr>
          <p:nvPr>
            <p:ph type="dt" sz="half" idx="2"/>
          </p:nvPr>
        </p:nvSpPr>
        <p:spPr>
          <a:xfrm>
            <a:off x="838200" y="6356351"/>
            <a:ext cx="2743200" cy="366183"/>
          </a:xfrm>
          <a:prstGeom prst="rect">
            <a:avLst/>
          </a:prstGeom>
        </p:spPr>
        <p:txBody>
          <a:bodyPr vert="horz" lIns="91440" tIns="45720" rIns="91440" bIns="45720" rtlCol="0" anchor="ctr"/>
          <a:lstStyle>
            <a:lvl1pPr algn="l">
              <a:defRPr sz="1600">
                <a:solidFill>
                  <a:schemeClr val="tx1">
                    <a:tint val="75000"/>
                  </a:schemeClr>
                </a:solidFill>
              </a:defRPr>
            </a:lvl1pPr>
          </a:lstStyle>
          <a:p>
            <a:fld id="{858E4EFA-8564-4BBA-B33A-0AE029A904D5}" type="datetimeFigureOut">
              <a:rPr lang="en-US" smtClean="0"/>
              <a:t>3/23/2025</a:t>
            </a:fld>
            <a:endParaRPr lang="en-US"/>
          </a:p>
        </p:txBody>
      </p:sp>
      <p:sp>
        <p:nvSpPr>
          <p:cNvPr id="5" name="Footer Placeholder 4">
            <a:extLst>
              <a:ext uri="{FF2B5EF4-FFF2-40B4-BE49-F238E27FC236}">
                <a16:creationId xmlns:a16="http://schemas.microsoft.com/office/drawing/2014/main" xmlns="" id="{A86DDA0E-7E05-499C-A487-85D1C5E1E4C6}"/>
              </a:ext>
            </a:extLst>
          </p:cNvPr>
          <p:cNvSpPr>
            <a:spLocks noGrp="1"/>
          </p:cNvSpPr>
          <p:nvPr>
            <p:ph type="ftr" sz="quarter" idx="3"/>
          </p:nvPr>
        </p:nvSpPr>
        <p:spPr>
          <a:xfrm>
            <a:off x="4038600" y="6356351"/>
            <a:ext cx="4114800" cy="366183"/>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E831136E-7A47-43AB-B0D5-2CA7B2092207}"/>
              </a:ext>
            </a:extLst>
          </p:cNvPr>
          <p:cNvSpPr>
            <a:spLocks noGrp="1"/>
          </p:cNvSpPr>
          <p:nvPr>
            <p:ph type="sldNum" sz="quarter" idx="4"/>
          </p:nvPr>
        </p:nvSpPr>
        <p:spPr>
          <a:xfrm>
            <a:off x="8610600" y="6356351"/>
            <a:ext cx="2743200" cy="366183"/>
          </a:xfrm>
          <a:prstGeom prst="rect">
            <a:avLst/>
          </a:prstGeom>
        </p:spPr>
        <p:txBody>
          <a:bodyPr vert="horz" lIns="91440" tIns="45720" rIns="91440" bIns="45720" rtlCol="0" anchor="ctr"/>
          <a:lstStyle>
            <a:lvl1pPr algn="r">
              <a:defRPr sz="1600">
                <a:solidFill>
                  <a:schemeClr val="tx1">
                    <a:tint val="75000"/>
                  </a:schemeClr>
                </a:solidFill>
              </a:defRPr>
            </a:lvl1pPr>
          </a:lstStyle>
          <a:p>
            <a:fld id="{6C44E4BE-4E6A-400A-8D15-49AD800E386C}" type="slidenum">
              <a:rPr lang="en-US" smtClean="0"/>
              <a:t>‹#›</a:t>
            </a:fld>
            <a:endParaRPr lang="en-US"/>
          </a:p>
        </p:txBody>
      </p:sp>
    </p:spTree>
    <p:extLst>
      <p:ext uri="{BB962C8B-B14F-4D97-AF65-F5344CB8AC3E}">
        <p14:creationId xmlns:p14="http://schemas.microsoft.com/office/powerpoint/2010/main" val="597522724"/>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 id="2147483693" r:id="rId13"/>
  </p:sldLayoutIdLs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27.png"/><Relationship Id="rId5" Type="http://schemas.microsoft.com/office/2007/relationships/hdphoto" Target="../media/hdphoto2.wdp"/><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27.png"/><Relationship Id="rId5" Type="http://schemas.microsoft.com/office/2007/relationships/hdphoto" Target="../media/hdphoto2.wdp"/><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microsoft.com/office/2007/relationships/hdphoto" Target="../media/hdphoto4.wdp"/><Relationship Id="rId5" Type="http://schemas.openxmlformats.org/officeDocument/2006/relationships/image" Target="../media/image30.png"/><Relationship Id="rId4" Type="http://schemas.microsoft.com/office/2007/relationships/hdphoto" Target="../media/hdphoto3.wdp"/></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35.png"/><Relationship Id="rId5" Type="http://schemas.microsoft.com/office/2007/relationships/hdphoto" Target="../media/hdphoto5.wdp"/><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37.png"/><Relationship Id="rId4" Type="http://schemas.openxmlformats.org/officeDocument/2006/relationships/image" Target="../media/image8.png"/></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8" Type="http://schemas.openxmlformats.org/officeDocument/2006/relationships/slide" Target="slide5.xml"/><Relationship Id="rId3" Type="http://schemas.openxmlformats.org/officeDocument/2006/relationships/image" Target="../media/image10.png"/><Relationship Id="rId7" Type="http://schemas.openxmlformats.org/officeDocument/2006/relationships/image" Target="../media/image16.svg"/><Relationship Id="rId12" Type="http://schemas.openxmlformats.org/officeDocument/2006/relationships/slide" Target="slide6.xml"/><Relationship Id="rId2" Type="http://schemas.openxmlformats.org/officeDocument/2006/relationships/slide" Target="slide4.xml"/><Relationship Id="rId1" Type="http://schemas.openxmlformats.org/officeDocument/2006/relationships/slideLayout" Target="../slideLayouts/slideLayout21.xml"/><Relationship Id="rId6" Type="http://schemas.openxmlformats.org/officeDocument/2006/relationships/image" Target="../media/image11.png"/><Relationship Id="rId11" Type="http://schemas.openxmlformats.org/officeDocument/2006/relationships/image" Target="../media/image13.png"/><Relationship Id="rId5" Type="http://schemas.openxmlformats.org/officeDocument/2006/relationships/slide" Target="slide3.xml"/><Relationship Id="rId10" Type="http://schemas.openxmlformats.org/officeDocument/2006/relationships/image" Target="../media/image18.svg"/><Relationship Id="rId4" Type="http://schemas.openxmlformats.org/officeDocument/2006/relationships/image" Target="../media/image14.svg"/><Relationship Id="rId9"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40.png"/><Relationship Id="rId4" Type="http://schemas.openxmlformats.org/officeDocument/2006/relationships/image" Target="../media/image8.png"/></Relationships>
</file>

<file path=ppt/slides/_rels/slide2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2.xml"/><Relationship Id="rId1" Type="http://schemas.openxmlformats.org/officeDocument/2006/relationships/slideLayout" Target="../slideLayouts/slideLayout1.xml"/><Relationship Id="rId5" Type="http://schemas.openxmlformats.org/officeDocument/2006/relationships/image" Target="../media/image42.pn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audio" Target="../media/audio1.wav"/><Relationship Id="rId1" Type="http://schemas.openxmlformats.org/officeDocument/2006/relationships/slideLayout" Target="../slideLayouts/slideLayout21.xml"/><Relationship Id="rId6" Type="http://schemas.openxmlformats.org/officeDocument/2006/relationships/slide" Target="slide2.xml"/><Relationship Id="rId5" Type="http://schemas.openxmlformats.org/officeDocument/2006/relationships/image" Target="../media/image14.png"/><Relationship Id="rId4" Type="http://schemas.openxmlformats.org/officeDocument/2006/relationships/image" Target="../media/image16.svg"/></Relationships>
</file>

<file path=ppt/slides/_rels/slide4.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0.png"/><Relationship Id="rId1" Type="http://schemas.openxmlformats.org/officeDocument/2006/relationships/slideLayout" Target="../slideLayouts/slideLayout21.xml"/><Relationship Id="rId4" Type="http://schemas.openxmlformats.org/officeDocument/2006/relationships/slide" Target="slide2.xml"/></Relationships>
</file>

<file path=ppt/slides/_rels/slide5.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15.png"/><Relationship Id="rId1" Type="http://schemas.openxmlformats.org/officeDocument/2006/relationships/slideLayout" Target="../slideLayouts/slideLayout21.xml"/><Relationship Id="rId6" Type="http://schemas.openxmlformats.org/officeDocument/2006/relationships/slide" Target="slide2.xml"/><Relationship Id="rId5" Type="http://schemas.openxmlformats.org/officeDocument/2006/relationships/image" Target="../media/image18.sv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20.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xmlns="" id="{8F0E36D7-CD9F-4101-BD91-C073980A1CF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
            <a:ext cx="12192000" cy="6857998"/>
          </a:xfrm>
          <a:prstGeom prst="rect">
            <a:avLst/>
          </a:prstGeom>
        </p:spPr>
      </p:pic>
      <p:pic>
        <p:nvPicPr>
          <p:cNvPr id="14" name="图片 13">
            <a:extLst>
              <a:ext uri="{FF2B5EF4-FFF2-40B4-BE49-F238E27FC236}">
                <a16:creationId xmlns:a16="http://schemas.microsoft.com/office/drawing/2014/main" xmlns="" id="{AB7215F7-90C3-4CC8-8468-BFC49421F0C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14427"/>
          <a:stretch/>
        </p:blipFill>
        <p:spPr>
          <a:xfrm>
            <a:off x="0" y="989957"/>
            <a:ext cx="12192000" cy="5868043"/>
          </a:xfrm>
          <a:prstGeom prst="rect">
            <a:avLst/>
          </a:prstGeom>
        </p:spPr>
      </p:pic>
      <p:pic>
        <p:nvPicPr>
          <p:cNvPr id="2" name="Picture 1">
            <a:extLst>
              <a:ext uri="{FF2B5EF4-FFF2-40B4-BE49-F238E27FC236}">
                <a16:creationId xmlns:a16="http://schemas.microsoft.com/office/drawing/2014/main" xmlns="" id="{56C01FC1-8D77-C582-C5CA-A2D39E6AD15C}"/>
              </a:ext>
            </a:extLst>
          </p:cNvPr>
          <p:cNvPicPr>
            <a:picLocks noChangeAspect="1"/>
          </p:cNvPicPr>
          <p:nvPr/>
        </p:nvPicPr>
        <p:blipFill>
          <a:blip r:embed="rId5"/>
          <a:stretch>
            <a:fillRect/>
          </a:stretch>
        </p:blipFill>
        <p:spPr>
          <a:xfrm>
            <a:off x="1210492" y="2166645"/>
            <a:ext cx="7523116" cy="2353260"/>
          </a:xfrm>
          <a:prstGeom prst="rect">
            <a:avLst/>
          </a:prstGeom>
        </p:spPr>
      </p:pic>
    </p:spTree>
    <p:extLst>
      <p:ext uri="{BB962C8B-B14F-4D97-AF65-F5344CB8AC3E}">
        <p14:creationId xmlns:p14="http://schemas.microsoft.com/office/powerpoint/2010/main" val="256491430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F9682627-58D9-2A62-F2F5-372E80A308A3}"/>
              </a:ext>
            </a:extLst>
          </p:cNvPr>
          <p:cNvPicPr>
            <a:picLocks noChangeAspect="1"/>
          </p:cNvPicPr>
          <p:nvPr/>
        </p:nvPicPr>
        <p:blipFill>
          <a:blip r:embed="rId3"/>
          <a:stretch>
            <a:fillRect/>
          </a:stretch>
        </p:blipFill>
        <p:spPr>
          <a:xfrm>
            <a:off x="8056915" y="3057525"/>
            <a:ext cx="3687409" cy="3224212"/>
          </a:xfrm>
          <a:prstGeom prst="rect">
            <a:avLst/>
          </a:prstGeom>
        </p:spPr>
      </p:pic>
      <p:sp>
        <p:nvSpPr>
          <p:cNvPr id="6" name="TextBox 5">
            <a:extLst>
              <a:ext uri="{FF2B5EF4-FFF2-40B4-BE49-F238E27FC236}">
                <a16:creationId xmlns:a16="http://schemas.microsoft.com/office/drawing/2014/main" xmlns="" id="{E3D7B659-F4E8-022B-9EDF-E33660E81840}"/>
              </a:ext>
            </a:extLst>
          </p:cNvPr>
          <p:cNvSpPr txBox="1"/>
          <p:nvPr/>
        </p:nvSpPr>
        <p:spPr>
          <a:xfrm>
            <a:off x="628650" y="361950"/>
            <a:ext cx="7610475" cy="5632311"/>
          </a:xfrm>
          <a:prstGeom prst="rect">
            <a:avLst/>
          </a:prstGeom>
          <a:noFill/>
        </p:spPr>
        <p:txBody>
          <a:bodyPr wrap="square" rtlCol="0">
            <a:spAutoFit/>
          </a:bodyPr>
          <a:lstStyle/>
          <a:p>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Chúng tôi vào nhà và ngồi xuống ghế yên lặng. Cụ nhìn bố tôi một lần nữa rồi nói to:</a:t>
            </a:r>
          </a:p>
          <a:p>
            <a:r>
              <a:rPr lang="vi-VN" sz="2400" dirty="0">
                <a:latin typeface="Cambria" panose="02040503050406030204" pitchFamily="18" charset="0"/>
                <a:ea typeface="Cambria" panose="02040503050406030204" pitchFamily="18" charset="0"/>
              </a:rPr>
              <a:t>   – An-béc-tô, tôi nhớ chứ! Lớp Một anh ngồi bên trái cạnh cửa sổ. Hồi đó, anh rất hiếu động. Đến lớp Hai, anh bị ốm phải nghỉ một tuần, phải không nào? Anh còn nhớ đến người thầy giáo già của mình, thật quý hoá...</a:t>
            </a:r>
          </a:p>
          <a:p>
            <a:r>
              <a:rPr lang="vi-VN" sz="2400" dirty="0">
                <a:latin typeface="Cambria" panose="02040503050406030204" pitchFamily="18" charset="0"/>
                <a:ea typeface="Cambria" panose="02040503050406030204" pitchFamily="18" charset="0"/>
              </a:rPr>
              <a:t>   Cụ trò chuyện cùng bố tôi như chưa hề xa cách. Bỗng cụ đứng dậy: </a:t>
            </a:r>
          </a:p>
          <a:p>
            <a:r>
              <a:rPr lang="vi-VN" sz="2400" dirty="0">
                <a:latin typeface="Cambria" panose="02040503050406030204" pitchFamily="18" charset="0"/>
                <a:ea typeface="Cambria" panose="02040503050406030204" pitchFamily="18" charset="0"/>
              </a:rPr>
              <a:t>   – Tôi dành cho anh một bất ngờ đây.</a:t>
            </a:r>
          </a:p>
          <a:p>
            <a:r>
              <a:rPr lang="vi-VN" sz="2400" dirty="0">
                <a:latin typeface="Cambria" panose="02040503050406030204" pitchFamily="18" charset="0"/>
                <a:ea typeface="Cambria" panose="02040503050406030204" pitchFamily="18" charset="0"/>
              </a:rPr>
              <a:t>   Nói rồi cụ lục tìm trên giá sách, rút ra một tờ giấy đã ngả vàng đưa cho bố. Bố nhận ra bài chính tả của mình, nét chữ to cồ cộ. Bố vừa đọc vừa mỉm cười. Rồi bố cúi xuống hôn vào trang giấy, mắt rung rưng</a:t>
            </a:r>
          </a:p>
          <a:p>
            <a:r>
              <a:rPr lang="vi-VN" sz="2400" dirty="0">
                <a:latin typeface="Cambria" panose="02040503050406030204" pitchFamily="18" charset="0"/>
                <a:ea typeface="Cambria" panose="02040503050406030204" pitchFamily="18" charset="0"/>
              </a:rPr>
              <a:t>   – Thưa thầy kính yêu, con xin cảm ơn thầy! – Bố đưa tay lên gạt nước mắt rồi ôm lấy người thầy của mình. </a:t>
            </a:r>
          </a:p>
        </p:txBody>
      </p:sp>
    </p:spTree>
    <p:extLst>
      <p:ext uri="{BB962C8B-B14F-4D97-AF65-F5344CB8AC3E}">
        <p14:creationId xmlns:p14="http://schemas.microsoft.com/office/powerpoint/2010/main" val="381158561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Nhóm 18">
            <a:extLst>
              <a:ext uri="{FF2B5EF4-FFF2-40B4-BE49-F238E27FC236}">
                <a16:creationId xmlns:a16="http://schemas.microsoft.com/office/drawing/2014/main" xmlns="" id="{22DF46AB-FD4C-623C-C54E-9B6225B3217F}"/>
              </a:ext>
            </a:extLst>
          </p:cNvPr>
          <p:cNvGrpSpPr/>
          <p:nvPr/>
        </p:nvGrpSpPr>
        <p:grpSpPr>
          <a:xfrm>
            <a:off x="767787" y="1076731"/>
            <a:ext cx="10079968" cy="1138416"/>
            <a:chOff x="3650553" y="1360914"/>
            <a:chExt cx="7559976" cy="853812"/>
          </a:xfrm>
        </p:grpSpPr>
        <p:sp>
          <p:nvSpPr>
            <p:cNvPr id="4" name="Hình chữ nhật: Góc Tròn 14">
              <a:extLst>
                <a:ext uri="{FF2B5EF4-FFF2-40B4-BE49-F238E27FC236}">
                  <a16:creationId xmlns:a16="http://schemas.microsoft.com/office/drawing/2014/main" xmlns="" id="{3A819632-547B-0F93-7D0E-2BEB08316CF4}"/>
                </a:ext>
              </a:extLst>
            </p:cNvPr>
            <p:cNvSpPr/>
            <p:nvPr/>
          </p:nvSpPr>
          <p:spPr>
            <a:xfrm>
              <a:off x="4416526" y="1512563"/>
              <a:ext cx="6794003" cy="653928"/>
            </a:xfrm>
            <a:prstGeom prst="roundRect">
              <a:avLst/>
            </a:prstGeom>
            <a:ln w="57150">
              <a:solidFill>
                <a:srgbClr val="FFFF0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defRPr/>
              </a:pPr>
              <a:r>
                <a:rPr lang="vi-VN" sz="3733" b="1" dirty="0">
                  <a:solidFill>
                    <a:srgbClr val="FF3869"/>
                  </a:solidFill>
                  <a:latin typeface="Calibri" panose="020F0502020204030204" pitchFamily="34" charset="0"/>
                  <a:ea typeface="Calibri" panose="020F0502020204030204" pitchFamily="34" charset="0"/>
                  <a:cs typeface="Calibri" panose="020F0502020204030204" pitchFamily="34" charset="0"/>
                </a:rPr>
                <a:t>Đoạn 1: từ đầu đến </a:t>
              </a:r>
              <a:r>
                <a:rPr lang="vi-VN" sz="3733" b="1" i="1" dirty="0">
                  <a:solidFill>
                    <a:srgbClr val="FF3869"/>
                  </a:solidFill>
                  <a:latin typeface="Calibri" panose="020F0502020204030204" pitchFamily="34" charset="0"/>
                  <a:ea typeface="Calibri" panose="020F0502020204030204" pitchFamily="34" charset="0"/>
                  <a:cs typeface="Calibri" panose="020F0502020204030204" pitchFamily="34" charset="0"/>
                </a:rPr>
                <a:t>xin mời vào nhà</a:t>
              </a:r>
              <a:endParaRPr lang="en-US" sz="3733" b="1" i="1" dirty="0">
                <a:solidFill>
                  <a:srgbClr val="FF3869"/>
                </a:solidFill>
                <a:latin typeface="Calibri" panose="020F0502020204030204" pitchFamily="34" charset="0"/>
                <a:cs typeface="Calibri" panose="020F0502020204030204" pitchFamily="34" charset="0"/>
              </a:endParaRPr>
            </a:p>
          </p:txBody>
        </p:sp>
        <p:pic>
          <p:nvPicPr>
            <p:cNvPr id="9" name="Hình ảnh 10">
              <a:extLst>
                <a:ext uri="{FF2B5EF4-FFF2-40B4-BE49-F238E27FC236}">
                  <a16:creationId xmlns:a16="http://schemas.microsoft.com/office/drawing/2014/main" xmlns="" id="{D8898AAC-04D8-D09A-9974-0510F417C8F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50553" y="1360914"/>
              <a:ext cx="861934" cy="853812"/>
            </a:xfrm>
            <a:prstGeom prst="rect">
              <a:avLst/>
            </a:prstGeom>
          </p:spPr>
        </p:pic>
      </p:grpSp>
      <p:sp>
        <p:nvSpPr>
          <p:cNvPr id="10" name="Rectangle: Rounded Corners 9">
            <a:extLst>
              <a:ext uri="{FF2B5EF4-FFF2-40B4-BE49-F238E27FC236}">
                <a16:creationId xmlns:a16="http://schemas.microsoft.com/office/drawing/2014/main" xmlns="" id="{ABFA3DC0-92BA-BE35-625A-2BEC9E294ABC}"/>
              </a:ext>
            </a:extLst>
          </p:cNvPr>
          <p:cNvSpPr/>
          <p:nvPr/>
        </p:nvSpPr>
        <p:spPr>
          <a:xfrm>
            <a:off x="458502" y="2447925"/>
            <a:ext cx="11285415" cy="4196318"/>
          </a:xfrm>
          <a:prstGeom prst="roundRect">
            <a:avLst/>
          </a:prstGeom>
          <a:solidFill>
            <a:schemeClr val="bg1"/>
          </a:solid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libri" panose="020F0502020204030204"/>
            </a:endParaRPr>
          </a:p>
        </p:txBody>
      </p:sp>
      <p:sp>
        <p:nvSpPr>
          <p:cNvPr id="11" name="TextBox 10">
            <a:extLst>
              <a:ext uri="{FF2B5EF4-FFF2-40B4-BE49-F238E27FC236}">
                <a16:creationId xmlns:a16="http://schemas.microsoft.com/office/drawing/2014/main" xmlns="" id="{23A9A529-97C1-9F48-837A-C4B1CD6BE81E}"/>
              </a:ext>
            </a:extLst>
          </p:cNvPr>
          <p:cNvSpPr txBox="1"/>
          <p:nvPr/>
        </p:nvSpPr>
        <p:spPr>
          <a:xfrm>
            <a:off x="723491" y="2583597"/>
            <a:ext cx="10873804" cy="4093428"/>
          </a:xfrm>
          <a:prstGeom prst="rect">
            <a:avLst/>
          </a:prstGeom>
          <a:noFill/>
        </p:spPr>
        <p:txBody>
          <a:bodyPr wrap="square" rtlCol="0">
            <a:spAutoFit/>
          </a:bodyPr>
          <a:lstStyle/>
          <a:p>
            <a:pPr algn="just" defTabSz="1219170"/>
            <a:r>
              <a:rPr lang="en-US" sz="2000" dirty="0">
                <a:solidFill>
                  <a:prstClr val="black"/>
                </a:solidFill>
                <a:latin typeface="Cambria" panose="02040503050406030204" pitchFamily="18" charset="0"/>
                <a:ea typeface="Cambria" panose="02040503050406030204" pitchFamily="18" charset="0"/>
              </a:rPr>
              <a:t>   </a:t>
            </a:r>
            <a:r>
              <a:rPr lang="vi-VN" sz="2000" dirty="0">
                <a:solidFill>
                  <a:prstClr val="black"/>
                </a:solidFill>
                <a:latin typeface="Cambria" panose="02040503050406030204" pitchFamily="18" charset="0"/>
                <a:ea typeface="Cambria" panose="02040503050406030204" pitchFamily="18" charset="0"/>
              </a:rPr>
              <a:t>Hôm qua, bố rủ tôi đi tàu đến thăm người thầy đầu tiên của bố, thầy Cơ-rô-xét-ti, năm nay đã tám mươi tuổi.</a:t>
            </a:r>
          </a:p>
          <a:p>
            <a:pPr algn="just" defTabSz="1219170"/>
            <a:r>
              <a:rPr lang="vi-VN" sz="2000" dirty="0">
                <a:solidFill>
                  <a:prstClr val="black"/>
                </a:solidFill>
                <a:latin typeface="Cambria" panose="02040503050406030204" pitchFamily="18" charset="0"/>
                <a:ea typeface="Cambria" panose="02040503050406030204" pitchFamily="18" charset="0"/>
              </a:rPr>
              <a:t>   Xuống tàu, chúng tôi hỏi thăm đường đến nhà thầy, một ngôi nhà nhỏ cuối làng. Bố nhẹ nhàng gõ cửa. Ra mở cửa là một cụ già râu tóc đã bạc.</a:t>
            </a:r>
          </a:p>
          <a:p>
            <a:pPr algn="just" defTabSz="1219170"/>
            <a:r>
              <a:rPr lang="vi-VN" sz="2000" dirty="0">
                <a:solidFill>
                  <a:prstClr val="black"/>
                </a:solidFill>
                <a:latin typeface="Cambria" panose="02040503050406030204" pitchFamily="18" charset="0"/>
                <a:ea typeface="Cambria" panose="02040503050406030204" pitchFamily="18" charset="0"/>
              </a:rPr>
              <a:t>   – Con chào thầy ạ! – Bố vừa nói vừa bỏ mũ ra.</a:t>
            </a:r>
          </a:p>
          <a:p>
            <a:pPr algn="just" defTabSz="1219170"/>
            <a:r>
              <a:rPr lang="vi-VN" sz="2000" dirty="0">
                <a:solidFill>
                  <a:prstClr val="black"/>
                </a:solidFill>
                <a:latin typeface="Cambria" panose="02040503050406030204" pitchFamily="18" charset="0"/>
                <a:ea typeface="Cambria" panose="02040503050406030204" pitchFamily="18" charset="0"/>
              </a:rPr>
              <a:t>   – Chào anh. Xin lỗi, anh là...</a:t>
            </a:r>
          </a:p>
          <a:p>
            <a:pPr algn="just" defTabSz="1219170"/>
            <a:r>
              <a:rPr lang="vi-VN" sz="2000" dirty="0">
                <a:solidFill>
                  <a:prstClr val="black"/>
                </a:solidFill>
                <a:latin typeface="Cambria" panose="02040503050406030204" pitchFamily="18" charset="0"/>
                <a:ea typeface="Cambria" panose="02040503050406030204" pitchFamily="18" charset="0"/>
              </a:rPr>
              <a:t>   – Con là An-béc-tô, học trò cũ của thầy. Con đến thăm thầy ạ.</a:t>
            </a:r>
          </a:p>
          <a:p>
            <a:pPr algn="just" defTabSz="1219170"/>
            <a:r>
              <a:rPr lang="vi-VN" sz="2000" dirty="0">
                <a:solidFill>
                  <a:prstClr val="black"/>
                </a:solidFill>
                <a:latin typeface="Cambria" panose="02040503050406030204" pitchFamily="18" charset="0"/>
                <a:ea typeface="Cambria" panose="02040503050406030204" pitchFamily="18" charset="0"/>
              </a:rPr>
              <a:t>   – Thật hân hạnh quá! Nhưng... anh học với tôi hồi nào nhỉ?</a:t>
            </a:r>
          </a:p>
          <a:p>
            <a:pPr algn="just" defTabSz="1219170"/>
            <a:r>
              <a:rPr lang="vi-VN" sz="2000" dirty="0">
                <a:solidFill>
                  <a:prstClr val="black"/>
                </a:solidFill>
                <a:latin typeface="Cambria" panose="02040503050406030204" pitchFamily="18" charset="0"/>
                <a:ea typeface="Cambria" panose="02040503050406030204" pitchFamily="18" charset="0"/>
              </a:rPr>
              <a:t>   Bố nói tên lớp và ngày bố vào trường. Cụ cúi đầu suy nghĩ rồi bỗng ngẩng lên:</a:t>
            </a:r>
          </a:p>
          <a:p>
            <a:pPr algn="just" defTabSz="1219170"/>
            <a:r>
              <a:rPr lang="vi-VN" sz="2000" dirty="0">
                <a:solidFill>
                  <a:prstClr val="black"/>
                </a:solidFill>
                <a:latin typeface="Cambria" panose="02040503050406030204" pitchFamily="18" charset="0"/>
                <a:ea typeface="Cambria" panose="02040503050406030204" pitchFamily="18" charset="0"/>
              </a:rPr>
              <a:t>   – An-béc-tô Bốt-ti-ni?</a:t>
            </a:r>
          </a:p>
          <a:p>
            <a:pPr algn="just" defTabSz="1219170"/>
            <a:r>
              <a:rPr lang="vi-VN" sz="2000" dirty="0">
                <a:solidFill>
                  <a:prstClr val="black"/>
                </a:solidFill>
                <a:latin typeface="Cambria" panose="02040503050406030204" pitchFamily="18" charset="0"/>
                <a:ea typeface="Cambria" panose="02040503050406030204" pitchFamily="18" charset="0"/>
              </a:rPr>
              <a:t>   – Đúng ạ! – Bố đưa cả hai tay về phía cụ.</a:t>
            </a:r>
          </a:p>
          <a:p>
            <a:pPr algn="just" defTabSz="1219170"/>
            <a:r>
              <a:rPr lang="vi-VN" sz="2000" dirty="0">
                <a:solidFill>
                  <a:prstClr val="black"/>
                </a:solidFill>
                <a:latin typeface="Cambria" panose="02040503050406030204" pitchFamily="18" charset="0"/>
                <a:ea typeface="Cambria" panose="02040503050406030204" pitchFamily="18" charset="0"/>
              </a:rPr>
              <a:t>   Cụ bước tới ôm hôn bố và nói:</a:t>
            </a:r>
          </a:p>
          <a:p>
            <a:pPr algn="just" defTabSz="1219170"/>
            <a:r>
              <a:rPr lang="vi-VN" sz="2000" dirty="0">
                <a:solidFill>
                  <a:prstClr val="black"/>
                </a:solidFill>
                <a:latin typeface="Cambria" panose="02040503050406030204" pitchFamily="18" charset="0"/>
                <a:ea typeface="Cambria" panose="02040503050406030204" pitchFamily="18" charset="0"/>
              </a:rPr>
              <a:t>   – Xin mời vào nhà.</a:t>
            </a:r>
          </a:p>
        </p:txBody>
      </p:sp>
      <p:pic>
        <p:nvPicPr>
          <p:cNvPr id="12" name="Picture 2" descr="Number png images | PNGWing">
            <a:extLst>
              <a:ext uri="{FF2B5EF4-FFF2-40B4-BE49-F238E27FC236}">
                <a16:creationId xmlns:a16="http://schemas.microsoft.com/office/drawing/2014/main" xmlns="" id="{9905791A-1C95-439F-18B5-9D748E5D3AE8}"/>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2093" b="23169" l="1196" r="11848">
                        <a14:foregroundMark x1="6739" y1="7324" x2="7174" y2="13154"/>
                        <a14:foregroundMark x1="7391" y1="8969" x2="7500" y2="21226"/>
                        <a14:foregroundMark x1="7500" y1="21226" x2="7609" y2="21226"/>
                        <a14:foregroundMark x1="7609" y1="21226" x2="7826" y2="20628"/>
                        <a14:foregroundMark x1="6522" y1="8371" x2="7065" y2="13901"/>
                        <a14:foregroundMark x1="7391" y1="7324" x2="7826" y2="9716"/>
                        <a14:foregroundMark x1="6957" y1="5680" x2="6848" y2="7623"/>
                        <a14:foregroundMark x1="6413" y1="5232" x2="7500" y2="15845"/>
                        <a14:foregroundMark x1="7500" y1="15845" x2="7609" y2="15994"/>
                        <a14:foregroundMark x1="7065" y1="14200" x2="7065" y2="17489"/>
                        <a14:foregroundMark x1="6630" y1="10463" x2="7174" y2="21973"/>
                        <a14:foregroundMark x1="7174" y1="21973" x2="9674" y2="22422"/>
                        <a14:foregroundMark x1="8804" y1="14200" x2="8804" y2="17040"/>
                        <a14:foregroundMark x1="7283" y1="4335" x2="7174" y2="9865"/>
                        <a14:foregroundMark x1="5435" y1="6726" x2="8152" y2="8969"/>
                        <a14:foregroundMark x1="6739" y1="5979" x2="6413" y2="5531"/>
                        <a14:foregroundMark x1="5435" y1="5531" x2="6848" y2="7025"/>
                        <a14:foregroundMark x1="6957" y1="10164" x2="7935" y2="19432"/>
                        <a14:foregroundMark x1="7935" y1="19432" x2="6413" y2="21674"/>
                        <a14:foregroundMark x1="5326" y1="20179" x2="8370" y2="21824"/>
                        <a14:foregroundMark x1="5761" y1="19880" x2="7717" y2="22272"/>
                        <a14:foregroundMark x1="8152" y1="20777" x2="9239" y2="22422"/>
                        <a14:foregroundMark x1="9348" y1="21674" x2="8043" y2="22720"/>
                        <a14:foregroundMark x1="8370" y1="18834" x2="8478" y2="20179"/>
                        <a14:foregroundMark x1="7609" y1="16442" x2="8043" y2="23019"/>
                        <a14:foregroundMark x1="10000" y1="21674" x2="8043" y2="22123"/>
                        <a14:foregroundMark x1="9674" y1="22123" x2="7826" y2="22123"/>
                        <a14:foregroundMark x1="9130" y1="22272" x2="7935" y2="22571"/>
                        <a14:foregroundMark x1="8587" y1="22571" x2="10000" y2="22720"/>
                        <a14:foregroundMark x1="9565" y1="22422" x2="7935" y2="23169"/>
                      </a14:backgroundRemoval>
                    </a14:imgEffect>
                  </a14:imgLayer>
                </a14:imgProps>
              </a:ext>
              <a:ext uri="{28A0092B-C50C-407E-A947-70E740481C1C}">
                <a14:useLocalDpi xmlns:a14="http://schemas.microsoft.com/office/drawing/2010/main" val="0"/>
              </a:ext>
            </a:extLst>
          </a:blip>
          <a:srcRect t="-1280" r="86723" b="76145"/>
          <a:stretch/>
        </p:blipFill>
        <p:spPr bwMode="auto">
          <a:xfrm>
            <a:off x="150284" y="2279333"/>
            <a:ext cx="705351" cy="970848"/>
          </a:xfrm>
          <a:prstGeom prst="rect">
            <a:avLst/>
          </a:prstGeom>
          <a:noFill/>
          <a:extLst>
            <a:ext uri="{909E8E84-426E-40DD-AFC4-6F175D3DCCD1}">
              <a14:hiddenFill xmlns:a14="http://schemas.microsoft.com/office/drawing/2010/main">
                <a:solidFill>
                  <a:srgbClr val="FFFFFF"/>
                </a:solidFill>
              </a14:hiddenFill>
            </a:ext>
          </a:extLst>
        </p:spPr>
      </p:pic>
      <p:cxnSp>
        <p:nvCxnSpPr>
          <p:cNvPr id="13" name="Straight Connector 12">
            <a:extLst>
              <a:ext uri="{FF2B5EF4-FFF2-40B4-BE49-F238E27FC236}">
                <a16:creationId xmlns:a16="http://schemas.microsoft.com/office/drawing/2014/main" xmlns="" id="{05E46FAD-112A-ABF6-3C4A-B2060F056C81}"/>
              </a:ext>
            </a:extLst>
          </p:cNvPr>
          <p:cNvCxnSpPr>
            <a:cxnSpLocks/>
          </p:cNvCxnSpPr>
          <p:nvPr/>
        </p:nvCxnSpPr>
        <p:spPr>
          <a:xfrm flipH="1">
            <a:off x="11160371" y="5868695"/>
            <a:ext cx="372531" cy="498083"/>
          </a:xfrm>
          <a:prstGeom prst="line">
            <a:avLst/>
          </a:prstGeom>
          <a:ln w="76200">
            <a:solidFill>
              <a:srgbClr val="7030A0"/>
            </a:solidFill>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xmlns="" id="{5A759E62-2C5E-33C3-81F1-C41808DF514E}"/>
              </a:ext>
            </a:extLst>
          </p:cNvPr>
          <p:cNvPicPr>
            <a:picLocks noChangeAspect="1"/>
          </p:cNvPicPr>
          <p:nvPr/>
        </p:nvPicPr>
        <p:blipFill>
          <a:blip r:embed="rId6"/>
          <a:stretch>
            <a:fillRect/>
          </a:stretch>
        </p:blipFill>
        <p:spPr>
          <a:xfrm>
            <a:off x="4236165" y="198431"/>
            <a:ext cx="4005419" cy="1603387"/>
          </a:xfrm>
          <a:prstGeom prst="rect">
            <a:avLst/>
          </a:prstGeom>
        </p:spPr>
      </p:pic>
    </p:spTree>
    <p:extLst>
      <p:ext uri="{BB962C8B-B14F-4D97-AF65-F5344CB8AC3E}">
        <p14:creationId xmlns:p14="http://schemas.microsoft.com/office/powerpoint/2010/main" val="71807445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childTnLst>
                          </p:cTn>
                        </p:par>
                        <p:par>
                          <p:cTn id="17" fill="hold">
                            <p:stCondLst>
                              <p:cond delay="1000"/>
                            </p:stCondLst>
                            <p:childTnLst>
                              <p:par>
                                <p:cTn id="18" presetID="42" presetClass="entr" presetSubtype="0" fill="hold" grpId="0" nodeType="after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1000"/>
                                        <p:tgtEl>
                                          <p:spTgt spid="11"/>
                                        </p:tgtEl>
                                      </p:cBhvr>
                                    </p:animEffect>
                                    <p:anim calcmode="lin" valueType="num">
                                      <p:cBhvr>
                                        <p:cTn id="21" dur="1000" fill="hold"/>
                                        <p:tgtEl>
                                          <p:spTgt spid="11"/>
                                        </p:tgtEl>
                                        <p:attrNameLst>
                                          <p:attrName>ppt_x</p:attrName>
                                        </p:attrNameLst>
                                      </p:cBhvr>
                                      <p:tavLst>
                                        <p:tav tm="0">
                                          <p:val>
                                            <p:strVal val="#ppt_x"/>
                                          </p:val>
                                        </p:tav>
                                        <p:tav tm="100000">
                                          <p:val>
                                            <p:strVal val="#ppt_x"/>
                                          </p:val>
                                        </p:tav>
                                      </p:tavLst>
                                    </p:anim>
                                    <p:anim calcmode="lin" valueType="num">
                                      <p:cBhvr>
                                        <p:cTn id="22" dur="1000" fill="hold"/>
                                        <p:tgtEl>
                                          <p:spTgt spid="11"/>
                                        </p:tgtEl>
                                        <p:attrNameLst>
                                          <p:attrName>ppt_y</p:attrName>
                                        </p:attrNameLst>
                                      </p:cBhvr>
                                      <p:tavLst>
                                        <p:tav tm="0">
                                          <p:val>
                                            <p:strVal val="#ppt_y+.1"/>
                                          </p:val>
                                        </p:tav>
                                        <p:tav tm="100000">
                                          <p:val>
                                            <p:strVal val="#ppt_y"/>
                                          </p:val>
                                        </p:tav>
                                      </p:tavLst>
                                    </p:anim>
                                  </p:childTnLst>
                                </p:cTn>
                              </p:par>
                            </p:childTnLst>
                          </p:cTn>
                        </p:par>
                        <p:par>
                          <p:cTn id="23" fill="hold">
                            <p:stCondLst>
                              <p:cond delay="2000"/>
                            </p:stCondLst>
                            <p:childTnLst>
                              <p:par>
                                <p:cTn id="24" presetID="10" presetClass="entr" presetSubtype="0" fill="hold" nodeType="after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xmlns="" id="{FE47EB60-7B20-BFC2-3D05-BFCE1B9BED99}"/>
              </a:ext>
            </a:extLst>
          </p:cNvPr>
          <p:cNvSpPr/>
          <p:nvPr/>
        </p:nvSpPr>
        <p:spPr>
          <a:xfrm>
            <a:off x="458502" y="2171700"/>
            <a:ext cx="11285415" cy="4472543"/>
          </a:xfrm>
          <a:prstGeom prst="roundRect">
            <a:avLst/>
          </a:prstGeom>
          <a:solidFill>
            <a:schemeClr val="bg1"/>
          </a:solid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Calibri"/>
            </a:endParaRPr>
          </a:p>
        </p:txBody>
      </p:sp>
      <p:sp>
        <p:nvSpPr>
          <p:cNvPr id="10" name="TextBox 9">
            <a:extLst>
              <a:ext uri="{FF2B5EF4-FFF2-40B4-BE49-F238E27FC236}">
                <a16:creationId xmlns:a16="http://schemas.microsoft.com/office/drawing/2014/main" xmlns="" id="{BBD336CE-1089-F31D-1955-B88BE26DFE4E}"/>
              </a:ext>
            </a:extLst>
          </p:cNvPr>
          <p:cNvSpPr txBox="1"/>
          <p:nvPr/>
        </p:nvSpPr>
        <p:spPr>
          <a:xfrm>
            <a:off x="611473" y="2264844"/>
            <a:ext cx="10873804" cy="4293483"/>
          </a:xfrm>
          <a:prstGeom prst="rect">
            <a:avLst/>
          </a:prstGeom>
          <a:noFill/>
        </p:spPr>
        <p:txBody>
          <a:bodyPr wrap="square" rtlCol="0">
            <a:spAutoFit/>
          </a:bodyPr>
          <a:lstStyle/>
          <a:p>
            <a:pPr algn="just" defTabSz="1219170">
              <a:defRPr/>
            </a:pPr>
            <a:r>
              <a:rPr lang="en-US" sz="2100" dirty="0">
                <a:solidFill>
                  <a:prstClr val="black"/>
                </a:solidFill>
                <a:latin typeface="Cambria" panose="02040503050406030204" pitchFamily="18" charset="0"/>
                <a:ea typeface="Cambria" panose="02040503050406030204" pitchFamily="18" charset="0"/>
              </a:rPr>
              <a:t>   </a:t>
            </a:r>
            <a:r>
              <a:rPr lang="vi-VN" sz="2100" dirty="0">
                <a:solidFill>
                  <a:prstClr val="black"/>
                </a:solidFill>
                <a:latin typeface="Cambria" panose="02040503050406030204" pitchFamily="18" charset="0"/>
                <a:ea typeface="Cambria" panose="02040503050406030204" pitchFamily="18" charset="0"/>
              </a:rPr>
              <a:t>Một tuần rồi một tháng trôi qua, chậu đất vẫn im lìm, không có cây nào mọc lên cả. Có lẽ hạt táo chỉ nảy mầm  Chúng tôi vào nhà và ngồi xuống ghế yên lặng. Cụ nhìn bố tôi một lần nữa rồi nói to:</a:t>
            </a:r>
          </a:p>
          <a:p>
            <a:pPr algn="just" defTabSz="1219170">
              <a:defRPr/>
            </a:pPr>
            <a:r>
              <a:rPr lang="vi-VN" sz="2100" dirty="0">
                <a:solidFill>
                  <a:prstClr val="black"/>
                </a:solidFill>
                <a:latin typeface="Cambria" panose="02040503050406030204" pitchFamily="18" charset="0"/>
                <a:ea typeface="Cambria" panose="02040503050406030204" pitchFamily="18" charset="0"/>
              </a:rPr>
              <a:t>   – An-béc-tô, tôi nhớ chứ! Lớp Một anh ngồi bên trái cạnh cửa sổ. Hồi đó, anh rất hiếu động. Đến lớp Hai, anh bị ốm phải nghỉ một tuần, phải không nào? Anh còn nhớ đến người thầy giáo già của mình, thật quý hoá...</a:t>
            </a:r>
          </a:p>
          <a:p>
            <a:pPr algn="just" defTabSz="1219170">
              <a:defRPr/>
            </a:pPr>
            <a:r>
              <a:rPr lang="en-US" sz="2100" dirty="0">
                <a:solidFill>
                  <a:prstClr val="black"/>
                </a:solidFill>
                <a:latin typeface="Cambria" panose="02040503050406030204" pitchFamily="18" charset="0"/>
                <a:ea typeface="Cambria" panose="02040503050406030204" pitchFamily="18" charset="0"/>
              </a:rPr>
              <a:t>   </a:t>
            </a:r>
            <a:r>
              <a:rPr lang="vi-VN" sz="2100" dirty="0">
                <a:solidFill>
                  <a:prstClr val="black"/>
                </a:solidFill>
                <a:latin typeface="Cambria" panose="02040503050406030204" pitchFamily="18" charset="0"/>
                <a:ea typeface="Cambria" panose="02040503050406030204" pitchFamily="18" charset="0"/>
              </a:rPr>
              <a:t>Cụ trò chuyện cùng bố tôi như chưa hề xa cách. Bỗng cụ đứng dậy: </a:t>
            </a:r>
          </a:p>
          <a:p>
            <a:pPr algn="just" defTabSz="1219170">
              <a:defRPr/>
            </a:pPr>
            <a:r>
              <a:rPr lang="vi-VN" sz="2100" dirty="0">
                <a:solidFill>
                  <a:prstClr val="black"/>
                </a:solidFill>
                <a:latin typeface="Cambria" panose="02040503050406030204" pitchFamily="18" charset="0"/>
                <a:ea typeface="Cambria" panose="02040503050406030204" pitchFamily="18" charset="0"/>
              </a:rPr>
              <a:t>   – Tôi dành cho anh một bất ngờ đây.</a:t>
            </a:r>
          </a:p>
          <a:p>
            <a:pPr algn="just" defTabSz="1219170">
              <a:defRPr/>
            </a:pPr>
            <a:r>
              <a:rPr lang="vi-VN" sz="2100" dirty="0">
                <a:solidFill>
                  <a:prstClr val="black"/>
                </a:solidFill>
                <a:latin typeface="Cambria" panose="02040503050406030204" pitchFamily="18" charset="0"/>
                <a:ea typeface="Cambria" panose="02040503050406030204" pitchFamily="18" charset="0"/>
              </a:rPr>
              <a:t>   Nói rồi cụ lục tìm trên giá sách, rút ra một tờ giấy đã ngả vàng đưa cho bố. Bố nhận ra bài chính tả của mình, nét chữ to cồ cộ. Bố vừa đọc vừa m</a:t>
            </a:r>
            <a:r>
              <a:rPr lang="en-US" sz="2100" dirty="0">
                <a:solidFill>
                  <a:prstClr val="black"/>
                </a:solidFill>
                <a:latin typeface="Cambria" panose="02040503050406030204" pitchFamily="18" charset="0"/>
                <a:ea typeface="Cambria" panose="02040503050406030204" pitchFamily="18" charset="0"/>
              </a:rPr>
              <a:t>ỉ</a:t>
            </a:r>
            <a:r>
              <a:rPr lang="vi-VN" sz="2100" dirty="0">
                <a:solidFill>
                  <a:prstClr val="black"/>
                </a:solidFill>
                <a:latin typeface="Cambria" panose="02040503050406030204" pitchFamily="18" charset="0"/>
                <a:ea typeface="Cambria" panose="02040503050406030204" pitchFamily="18" charset="0"/>
              </a:rPr>
              <a:t>m cười. Rồi bố cúi xuống hôn vào trang giấy, mắt </a:t>
            </a:r>
            <a:r>
              <a:rPr lang="en-US" sz="2100" dirty="0">
                <a:solidFill>
                  <a:prstClr val="black"/>
                </a:solidFill>
                <a:latin typeface="Cambria" panose="02040503050406030204" pitchFamily="18" charset="0"/>
                <a:ea typeface="Cambria" panose="02040503050406030204" pitchFamily="18" charset="0"/>
              </a:rPr>
              <a:t>rung </a:t>
            </a:r>
            <a:r>
              <a:rPr lang="en-US" sz="2100" dirty="0" err="1">
                <a:solidFill>
                  <a:prstClr val="black"/>
                </a:solidFill>
                <a:latin typeface="Cambria" panose="02040503050406030204" pitchFamily="18" charset="0"/>
                <a:ea typeface="Cambria" panose="02040503050406030204" pitchFamily="18" charset="0"/>
              </a:rPr>
              <a:t>rưng</a:t>
            </a:r>
            <a:endParaRPr lang="vi-VN" sz="2100" dirty="0">
              <a:solidFill>
                <a:prstClr val="black"/>
              </a:solidFill>
              <a:latin typeface="Cambria" panose="02040503050406030204" pitchFamily="18" charset="0"/>
              <a:ea typeface="Cambria" panose="02040503050406030204" pitchFamily="18" charset="0"/>
            </a:endParaRPr>
          </a:p>
          <a:p>
            <a:pPr algn="just" defTabSz="1219170">
              <a:defRPr/>
            </a:pPr>
            <a:r>
              <a:rPr lang="vi-VN" sz="2100" dirty="0">
                <a:solidFill>
                  <a:prstClr val="black"/>
                </a:solidFill>
                <a:latin typeface="Cambria" panose="02040503050406030204" pitchFamily="18" charset="0"/>
                <a:ea typeface="Cambria" panose="02040503050406030204" pitchFamily="18" charset="0"/>
              </a:rPr>
              <a:t>   – Thưa thầy kính yêu, con xin cảm ơn thầy! – Bố đưa tay lên gạt nước mắt rồi ôm lấy người thầy của mình. </a:t>
            </a:r>
          </a:p>
        </p:txBody>
      </p:sp>
      <p:grpSp>
        <p:nvGrpSpPr>
          <p:cNvPr id="11" name="Nhóm 18">
            <a:extLst>
              <a:ext uri="{FF2B5EF4-FFF2-40B4-BE49-F238E27FC236}">
                <a16:creationId xmlns:a16="http://schemas.microsoft.com/office/drawing/2014/main" xmlns="" id="{96313AB0-0D94-6651-007A-E4E76745F83C}"/>
              </a:ext>
            </a:extLst>
          </p:cNvPr>
          <p:cNvGrpSpPr/>
          <p:nvPr/>
        </p:nvGrpSpPr>
        <p:grpSpPr>
          <a:xfrm>
            <a:off x="458502" y="904627"/>
            <a:ext cx="10630591" cy="1138416"/>
            <a:chOff x="3650553" y="1360914"/>
            <a:chExt cx="7972943" cy="853812"/>
          </a:xfrm>
        </p:grpSpPr>
        <p:sp>
          <p:nvSpPr>
            <p:cNvPr id="12" name="Hình chữ nhật: Góc Tròn 14">
              <a:extLst>
                <a:ext uri="{FF2B5EF4-FFF2-40B4-BE49-F238E27FC236}">
                  <a16:creationId xmlns:a16="http://schemas.microsoft.com/office/drawing/2014/main" xmlns="" id="{ECD81939-95C8-6AF8-4D3E-C25F10AB1FE5}"/>
                </a:ext>
              </a:extLst>
            </p:cNvPr>
            <p:cNvSpPr/>
            <p:nvPr/>
          </p:nvSpPr>
          <p:spPr>
            <a:xfrm>
              <a:off x="4369632" y="1609548"/>
              <a:ext cx="7253864" cy="530221"/>
            </a:xfrm>
            <a:prstGeom prst="roundRect">
              <a:avLst/>
            </a:prstGeom>
            <a:ln w="57150">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r>
                <a:rPr lang="vi-VN" sz="3733" b="1" dirty="0">
                  <a:solidFill>
                    <a:srgbClr val="4472C4">
                      <a:lumMod val="50000"/>
                    </a:srgbClr>
                  </a:solidFill>
                  <a:latin typeface="Calibri" panose="020F0502020204030204" pitchFamily="34" charset="0"/>
                  <a:ea typeface="Calibri" panose="020F0502020204030204" pitchFamily="34" charset="0"/>
                  <a:cs typeface="Calibri" panose="020F0502020204030204" pitchFamily="34" charset="0"/>
                </a:rPr>
                <a:t>Đoạn 2: đoạn còn lại.</a:t>
              </a:r>
              <a:endParaRPr lang="en-US" sz="3733" b="1" dirty="0">
                <a:solidFill>
                  <a:srgbClr val="4472C4">
                    <a:lumMod val="50000"/>
                  </a:srgbClr>
                </a:solidFill>
                <a:latin typeface="Calibri" panose="020F0502020204030204" pitchFamily="34" charset="0"/>
                <a:cs typeface="Calibri" panose="020F0502020204030204" pitchFamily="34" charset="0"/>
              </a:endParaRPr>
            </a:p>
          </p:txBody>
        </p:sp>
        <p:pic>
          <p:nvPicPr>
            <p:cNvPr id="13" name="Hình ảnh 10">
              <a:extLst>
                <a:ext uri="{FF2B5EF4-FFF2-40B4-BE49-F238E27FC236}">
                  <a16:creationId xmlns:a16="http://schemas.microsoft.com/office/drawing/2014/main" xmlns="" id="{818D4049-D92D-0572-40C1-D493D83C912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50553" y="1360914"/>
              <a:ext cx="861934" cy="853812"/>
            </a:xfrm>
            <a:prstGeom prst="rect">
              <a:avLst/>
            </a:prstGeom>
          </p:spPr>
        </p:pic>
      </p:grpSp>
      <p:pic>
        <p:nvPicPr>
          <p:cNvPr id="14" name="Picture 2" descr="Number png images | PNGWing">
            <a:extLst>
              <a:ext uri="{FF2B5EF4-FFF2-40B4-BE49-F238E27FC236}">
                <a16:creationId xmlns:a16="http://schemas.microsoft.com/office/drawing/2014/main" xmlns="" id="{40BDFB21-17DC-3E89-43C9-412198CCAB8A}"/>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2093" b="22123" l="21522" r="35000">
                        <a14:foregroundMark x1="31196" y1="8221" x2="32283" y2="11659"/>
                        <a14:foregroundMark x1="31196" y1="6876" x2="32283" y2="11510"/>
                        <a14:foregroundMark x1="31848" y1="8371" x2="31630" y2="10463"/>
                        <a14:foregroundMark x1="27283" y1="5531" x2="24565" y2="7773"/>
                        <a14:foregroundMark x1="29130" y1="9118" x2="29674" y2="11211"/>
                        <a14:foregroundMark x1="27717" y1="8670" x2="27174" y2="10164"/>
                        <a14:foregroundMark x1="29674" y1="8819" x2="30543" y2="13752"/>
                        <a14:foregroundMark x1="29674" y1="15396" x2="27935" y2="17190"/>
                        <a14:foregroundMark x1="27065" y1="21226" x2="32935" y2="21525"/>
                        <a14:foregroundMark x1="30217" y1="21674" x2="31957" y2="22123"/>
                        <a14:foregroundMark x1="28913" y1="20329" x2="30217" y2="20628"/>
                        <a14:foregroundMark x1="28913" y1="12556" x2="29565" y2="14798"/>
                        <a14:foregroundMark x1="31087" y1="8670" x2="31304" y2="14051"/>
                        <a14:foregroundMark x1="31196" y1="9417" x2="30435" y2="13154"/>
                      </a14:backgroundRemoval>
                    </a14:imgEffect>
                  </a14:imgLayer>
                </a14:imgProps>
              </a:ext>
              <a:ext uri="{28A0092B-C50C-407E-A947-70E740481C1C}">
                <a14:useLocalDpi xmlns:a14="http://schemas.microsoft.com/office/drawing/2010/main" val="0"/>
              </a:ext>
            </a:extLst>
          </a:blip>
          <a:srcRect l="20011" r="63306" b="76145"/>
          <a:stretch/>
        </p:blipFill>
        <p:spPr bwMode="auto">
          <a:xfrm>
            <a:off x="-137499" y="1866655"/>
            <a:ext cx="937845" cy="97510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xmlns="" id="{F1C14A98-9D98-59AE-4289-913975B0BA1F}"/>
              </a:ext>
            </a:extLst>
          </p:cNvPr>
          <p:cNvPicPr>
            <a:picLocks noChangeAspect="1"/>
          </p:cNvPicPr>
          <p:nvPr/>
        </p:nvPicPr>
        <p:blipFill>
          <a:blip r:embed="rId6"/>
          <a:stretch>
            <a:fillRect/>
          </a:stretch>
        </p:blipFill>
        <p:spPr>
          <a:xfrm>
            <a:off x="4236165" y="198431"/>
            <a:ext cx="4005419" cy="1603387"/>
          </a:xfrm>
          <a:prstGeom prst="rect">
            <a:avLst/>
          </a:prstGeom>
        </p:spPr>
      </p:pic>
    </p:spTree>
    <p:extLst>
      <p:ext uri="{BB962C8B-B14F-4D97-AF65-F5344CB8AC3E}">
        <p14:creationId xmlns:p14="http://schemas.microsoft.com/office/powerpoint/2010/main" val="255637799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childTnLst>
                          </p:cTn>
                        </p:par>
                        <p:par>
                          <p:cTn id="17" fill="hold">
                            <p:stCondLst>
                              <p:cond delay="1000"/>
                            </p:stCondLst>
                            <p:childTnLst>
                              <p:par>
                                <p:cTn id="18" presetID="42" presetClass="entr" presetSubtype="0" fill="hold" grpId="0" nodeType="after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1000"/>
                                        <p:tgtEl>
                                          <p:spTgt spid="10"/>
                                        </p:tgtEl>
                                      </p:cBhvr>
                                    </p:animEffect>
                                    <p:anim calcmode="lin" valueType="num">
                                      <p:cBhvr>
                                        <p:cTn id="21" dur="1000" fill="hold"/>
                                        <p:tgtEl>
                                          <p:spTgt spid="10"/>
                                        </p:tgtEl>
                                        <p:attrNameLst>
                                          <p:attrName>ppt_x</p:attrName>
                                        </p:attrNameLst>
                                      </p:cBhvr>
                                      <p:tavLst>
                                        <p:tav tm="0">
                                          <p:val>
                                            <p:strVal val="#ppt_x"/>
                                          </p:val>
                                        </p:tav>
                                        <p:tav tm="100000">
                                          <p:val>
                                            <p:strVal val="#ppt_x"/>
                                          </p:val>
                                        </p:tav>
                                      </p:tavLst>
                                    </p:anim>
                                    <p:anim calcmode="lin" valueType="num">
                                      <p:cBhvr>
                                        <p:cTn id="22"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 descr="Hình ảnh Cây Táo PNG, Vector, PSD, và biểu tượng để tải về miễn phí |  pngtree">
            <a:extLst>
              <a:ext uri="{FF2B5EF4-FFF2-40B4-BE49-F238E27FC236}">
                <a16:creationId xmlns:a16="http://schemas.microsoft.com/office/drawing/2014/main" xmlns="" id="{C8A2BAE8-1206-91CC-354D-2274648409B8}"/>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4167" r="97222">
                        <a14:foregroundMark x1="4167" y1="32778" x2="17500" y2="50000"/>
                        <a14:foregroundMark x1="85833" y1="49167" x2="97222" y2="55278"/>
                      </a14:backgroundRemoval>
                    </a14:imgEffect>
                  </a14:imgLayer>
                </a14:imgProps>
              </a:ext>
              <a:ext uri="{28A0092B-C50C-407E-A947-70E740481C1C}">
                <a14:useLocalDpi xmlns:a14="http://schemas.microsoft.com/office/drawing/2010/main" val="0"/>
              </a:ext>
            </a:extLst>
          </a:blip>
          <a:srcRect/>
          <a:stretch>
            <a:fillRect/>
          </a:stretch>
        </p:blipFill>
        <p:spPr bwMode="auto">
          <a:xfrm>
            <a:off x="9159331" y="389481"/>
            <a:ext cx="2662828" cy="2662828"/>
          </a:xfrm>
          <a:prstGeom prst="rect">
            <a:avLst/>
          </a:prstGeom>
          <a:noFill/>
          <a:extLst>
            <a:ext uri="{909E8E84-426E-40DD-AFC4-6F175D3DCCD1}">
              <a14:hiddenFill xmlns:a14="http://schemas.microsoft.com/office/drawing/2010/main">
                <a:solidFill>
                  <a:srgbClr val="FFFFFF"/>
                </a:solidFill>
              </a14:hiddenFill>
            </a:ext>
          </a:extLst>
        </p:spPr>
      </p:pic>
      <p:grpSp>
        <p:nvGrpSpPr>
          <p:cNvPr id="50191" name="Group 50190">
            <a:extLst>
              <a:ext uri="{FF2B5EF4-FFF2-40B4-BE49-F238E27FC236}">
                <a16:creationId xmlns:a16="http://schemas.microsoft.com/office/drawing/2014/main" xmlns="" id="{416336E8-6BCD-2804-1228-FD33CD093DF2}"/>
              </a:ext>
            </a:extLst>
          </p:cNvPr>
          <p:cNvGrpSpPr/>
          <p:nvPr/>
        </p:nvGrpSpPr>
        <p:grpSpPr>
          <a:xfrm>
            <a:off x="581026" y="2125394"/>
            <a:ext cx="5176996" cy="1916130"/>
            <a:chOff x="2835134" y="2470935"/>
            <a:chExt cx="5176996" cy="1916130"/>
          </a:xfrm>
        </p:grpSpPr>
        <p:sp>
          <p:nvSpPr>
            <p:cNvPr id="50196" name="Rectangle: Rounded Corners 50195">
              <a:extLst>
                <a:ext uri="{FF2B5EF4-FFF2-40B4-BE49-F238E27FC236}">
                  <a16:creationId xmlns:a16="http://schemas.microsoft.com/office/drawing/2014/main" xmlns="" id="{9BF5630A-6356-0025-8330-BA4F12B294A6}"/>
                </a:ext>
              </a:extLst>
            </p:cNvPr>
            <p:cNvSpPr/>
            <p:nvPr/>
          </p:nvSpPr>
          <p:spPr>
            <a:xfrm>
              <a:off x="3016108" y="2842698"/>
              <a:ext cx="3908674" cy="1225868"/>
            </a:xfrm>
            <a:prstGeom prst="roundRect">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endParaRPr>
            </a:p>
          </p:txBody>
        </p:sp>
        <p:pic>
          <p:nvPicPr>
            <p:cNvPr id="50197" name="Picture 2" descr="Con Ong Hình ảnh PNG | Vector Và Các Tập Tin PSD | Tải Về ...">
              <a:extLst>
                <a:ext uri="{FF2B5EF4-FFF2-40B4-BE49-F238E27FC236}">
                  <a16:creationId xmlns:a16="http://schemas.microsoft.com/office/drawing/2014/main" xmlns="" id="{C4088B85-09D1-9D68-D143-6CB9CC933846}"/>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32000" y1="38667" x2="34667" y2="42250"/>
                          <a14:foregroundMark x1="43833" y1="37000" x2="46167" y2="40333"/>
                          <a14:foregroundMark x1="51917" y1="34167" x2="54583" y2="44500"/>
                          <a14:foregroundMark x1="58167" y1="37333" x2="61667" y2="51417"/>
                          <a14:foregroundMark x1="66417" y1="46167" x2="65500" y2="56167"/>
                          <a14:foregroundMark x1="70500" y1="45417" x2="64333" y2="54083"/>
                          <a14:foregroundMark x1="64333" y1="54083" x2="64333" y2="54083"/>
                        </a14:backgroundRemoval>
                      </a14:imgEffect>
                    </a14:imgLayer>
                  </a14:imgProps>
                </a:ext>
                <a:ext uri="{28A0092B-C50C-407E-A947-70E740481C1C}">
                  <a14:useLocalDpi xmlns:a14="http://schemas.microsoft.com/office/drawing/2010/main" val="0"/>
                </a:ext>
              </a:extLst>
            </a:blip>
            <a:srcRect/>
            <a:stretch>
              <a:fillRect/>
            </a:stretch>
          </p:blipFill>
          <p:spPr bwMode="auto">
            <a:xfrm>
              <a:off x="6096000" y="2470935"/>
              <a:ext cx="1916130" cy="1916130"/>
            </a:xfrm>
            <a:prstGeom prst="rect">
              <a:avLst/>
            </a:prstGeom>
            <a:noFill/>
            <a:extLst>
              <a:ext uri="{909E8E84-426E-40DD-AFC4-6F175D3DCCD1}">
                <a14:hiddenFill xmlns:a14="http://schemas.microsoft.com/office/drawing/2010/main">
                  <a:solidFill>
                    <a:srgbClr val="FFFFFF"/>
                  </a:solidFill>
                </a14:hiddenFill>
              </a:ext>
            </a:extLst>
          </p:spPr>
        </p:pic>
        <p:sp>
          <p:nvSpPr>
            <p:cNvPr id="50198" name="TextBox 50197">
              <a:extLst>
                <a:ext uri="{FF2B5EF4-FFF2-40B4-BE49-F238E27FC236}">
                  <a16:creationId xmlns:a16="http://schemas.microsoft.com/office/drawing/2014/main" xmlns="" id="{7542AC74-E580-1DEB-5F01-3588CF89DA61}"/>
                </a:ext>
              </a:extLst>
            </p:cNvPr>
            <p:cNvSpPr txBox="1"/>
            <p:nvPr/>
          </p:nvSpPr>
          <p:spPr>
            <a:xfrm>
              <a:off x="2835134" y="3013501"/>
              <a:ext cx="3973208" cy="707886"/>
            </a:xfrm>
            <a:prstGeom prst="rect">
              <a:avLst/>
            </a:prstGeom>
            <a:noFill/>
          </p:spPr>
          <p:txBody>
            <a:bodyPr wrap="square" rtlCol="0">
              <a:spAutoFit/>
            </a:bodyPr>
            <a:lstStyle/>
            <a:p>
              <a:pPr algn="ctr"/>
              <a:r>
                <a:rPr lang="en-US" sz="4000" b="1" dirty="0" err="1">
                  <a:solidFill>
                    <a:srgbClr val="0070C0"/>
                  </a:solidFill>
                  <a:effectLst/>
                  <a:latin typeface="Cambria" panose="02040503050406030204" pitchFamily="18" charset="0"/>
                  <a:ea typeface="Cambria" panose="02040503050406030204" pitchFamily="18" charset="0"/>
                </a:rPr>
                <a:t>Cơ-rô-xét-ti</a:t>
              </a:r>
              <a:endParaRPr lang="en-US" sz="8800" b="1" dirty="0">
                <a:solidFill>
                  <a:srgbClr val="0070C0"/>
                </a:solidFill>
                <a:latin typeface="Cambria" panose="02040503050406030204" pitchFamily="18" charset="0"/>
                <a:ea typeface="Cambria" panose="02040503050406030204" pitchFamily="18" charset="0"/>
              </a:endParaRPr>
            </a:p>
          </p:txBody>
        </p:sp>
      </p:grpSp>
      <p:grpSp>
        <p:nvGrpSpPr>
          <p:cNvPr id="50199" name="Group 50198">
            <a:extLst>
              <a:ext uri="{FF2B5EF4-FFF2-40B4-BE49-F238E27FC236}">
                <a16:creationId xmlns:a16="http://schemas.microsoft.com/office/drawing/2014/main" xmlns="" id="{40B76EF4-A8D6-D8EE-7B39-5EEE38BB17E1}"/>
              </a:ext>
            </a:extLst>
          </p:cNvPr>
          <p:cNvGrpSpPr/>
          <p:nvPr/>
        </p:nvGrpSpPr>
        <p:grpSpPr>
          <a:xfrm>
            <a:off x="5862689" y="2134919"/>
            <a:ext cx="5576836" cy="1916130"/>
            <a:chOff x="2435830" y="2391310"/>
            <a:chExt cx="5576836" cy="1916130"/>
          </a:xfrm>
        </p:grpSpPr>
        <p:sp>
          <p:nvSpPr>
            <p:cNvPr id="50200" name="Rectangle: Rounded Corners 50199">
              <a:extLst>
                <a:ext uri="{FF2B5EF4-FFF2-40B4-BE49-F238E27FC236}">
                  <a16:creationId xmlns:a16="http://schemas.microsoft.com/office/drawing/2014/main" xmlns="" id="{ECD86B4D-DC35-C363-38FF-853F307846AD}"/>
                </a:ext>
              </a:extLst>
            </p:cNvPr>
            <p:cNvSpPr/>
            <p:nvPr/>
          </p:nvSpPr>
          <p:spPr>
            <a:xfrm>
              <a:off x="3595955" y="2842698"/>
              <a:ext cx="4330985" cy="1225868"/>
            </a:xfrm>
            <a:prstGeom prst="roundRect">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endParaRPr>
            </a:p>
          </p:txBody>
        </p:sp>
        <p:pic>
          <p:nvPicPr>
            <p:cNvPr id="50201" name="Picture 2" descr="Con Ong Hình ảnh PNG | Vector Và Các Tập Tin PSD | Tải Về ...">
              <a:extLst>
                <a:ext uri="{FF2B5EF4-FFF2-40B4-BE49-F238E27FC236}">
                  <a16:creationId xmlns:a16="http://schemas.microsoft.com/office/drawing/2014/main" xmlns="" id="{AAB684FB-0FFE-918A-86F3-E454C09B7CD6}"/>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32000" y1="38667" x2="34667" y2="42250"/>
                          <a14:foregroundMark x1="43833" y1="37000" x2="46167" y2="40333"/>
                          <a14:foregroundMark x1="51917" y1="34167" x2="54583" y2="44500"/>
                          <a14:foregroundMark x1="58167" y1="37333" x2="61667" y2="51417"/>
                          <a14:foregroundMark x1="66417" y1="46167" x2="65500" y2="56167"/>
                          <a14:foregroundMark x1="70500" y1="45417" x2="64333" y2="54083"/>
                          <a14:foregroundMark x1="64333" y1="54083" x2="64333" y2="54083"/>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435830" y="2391310"/>
              <a:ext cx="1916130" cy="1916130"/>
            </a:xfrm>
            <a:prstGeom prst="rect">
              <a:avLst/>
            </a:prstGeom>
            <a:noFill/>
            <a:extLst>
              <a:ext uri="{909E8E84-426E-40DD-AFC4-6F175D3DCCD1}">
                <a14:hiddenFill xmlns:a14="http://schemas.microsoft.com/office/drawing/2010/main">
                  <a:solidFill>
                    <a:srgbClr val="FFFFFF"/>
                  </a:solidFill>
                </a14:hiddenFill>
              </a:ext>
            </a:extLst>
          </p:spPr>
        </p:pic>
        <p:sp>
          <p:nvSpPr>
            <p:cNvPr id="50202" name="TextBox 50201">
              <a:extLst>
                <a:ext uri="{FF2B5EF4-FFF2-40B4-BE49-F238E27FC236}">
                  <a16:creationId xmlns:a16="http://schemas.microsoft.com/office/drawing/2014/main" xmlns="" id="{0EE07135-7468-30CC-E7E9-225CD7F44F3B}"/>
                </a:ext>
              </a:extLst>
            </p:cNvPr>
            <p:cNvSpPr txBox="1"/>
            <p:nvPr/>
          </p:nvSpPr>
          <p:spPr>
            <a:xfrm>
              <a:off x="4120258" y="3068708"/>
              <a:ext cx="3892408" cy="628890"/>
            </a:xfrm>
            <a:prstGeom prst="rect">
              <a:avLst/>
            </a:prstGeom>
            <a:noFill/>
          </p:spPr>
          <p:txBody>
            <a:bodyPr wrap="square" rtlCol="0">
              <a:spAutoFit/>
            </a:bodyPr>
            <a:lstStyle/>
            <a:p>
              <a:pPr marL="0" marR="0" algn="just">
                <a:lnSpc>
                  <a:spcPct val="120000"/>
                </a:lnSpc>
                <a:spcBef>
                  <a:spcPts val="0"/>
                </a:spcBef>
                <a:spcAft>
                  <a:spcPts val="0"/>
                </a:spcAft>
              </a:pPr>
              <a:r>
                <a:rPr lang="en-US" sz="3200" b="1" dirty="0">
                  <a:solidFill>
                    <a:srgbClr val="0070C0"/>
                  </a:solidFill>
                  <a:effectLst/>
                  <a:latin typeface="Cambria" panose="02040503050406030204" pitchFamily="18" charset="0"/>
                  <a:ea typeface="Cambria" panose="02040503050406030204" pitchFamily="18" charset="0"/>
                </a:rPr>
                <a:t>An-</a:t>
              </a:r>
              <a:r>
                <a:rPr lang="en-US" sz="3200" b="1" dirty="0" err="1">
                  <a:solidFill>
                    <a:srgbClr val="0070C0"/>
                  </a:solidFill>
                  <a:effectLst/>
                  <a:latin typeface="Cambria" panose="02040503050406030204" pitchFamily="18" charset="0"/>
                  <a:ea typeface="Cambria" panose="02040503050406030204" pitchFamily="18" charset="0"/>
                </a:rPr>
                <a:t>béc</a:t>
              </a:r>
              <a:r>
                <a:rPr lang="en-US" sz="3200" b="1" dirty="0">
                  <a:solidFill>
                    <a:srgbClr val="0070C0"/>
                  </a:solidFill>
                  <a:effectLst/>
                  <a:latin typeface="Cambria" panose="02040503050406030204" pitchFamily="18" charset="0"/>
                  <a:ea typeface="Cambria" panose="02040503050406030204" pitchFamily="18" charset="0"/>
                </a:rPr>
                <a:t>-</a:t>
              </a:r>
              <a:r>
                <a:rPr lang="en-US" sz="3200" b="1" dirty="0" err="1">
                  <a:solidFill>
                    <a:srgbClr val="0070C0"/>
                  </a:solidFill>
                  <a:effectLst/>
                  <a:latin typeface="Cambria" panose="02040503050406030204" pitchFamily="18" charset="0"/>
                  <a:ea typeface="Cambria" panose="02040503050406030204" pitchFamily="18" charset="0"/>
                </a:rPr>
                <a:t>tô</a:t>
              </a:r>
              <a:r>
                <a:rPr lang="en-US" sz="3200" b="1" dirty="0">
                  <a:solidFill>
                    <a:srgbClr val="0070C0"/>
                  </a:solidFill>
                  <a:effectLst/>
                  <a:latin typeface="Cambria" panose="02040503050406030204" pitchFamily="18" charset="0"/>
                  <a:ea typeface="Cambria" panose="02040503050406030204" pitchFamily="18" charset="0"/>
                </a:rPr>
                <a:t> </a:t>
              </a:r>
              <a:r>
                <a:rPr lang="en-US" sz="3200" b="1" dirty="0" err="1">
                  <a:solidFill>
                    <a:srgbClr val="0070C0"/>
                  </a:solidFill>
                  <a:effectLst/>
                  <a:latin typeface="Cambria" panose="02040503050406030204" pitchFamily="18" charset="0"/>
                  <a:ea typeface="Cambria" panose="02040503050406030204" pitchFamily="18" charset="0"/>
                </a:rPr>
                <a:t>Bốt-ti-ni</a:t>
              </a:r>
              <a:endParaRPr lang="en-US" sz="3200" b="1" dirty="0">
                <a:solidFill>
                  <a:srgbClr val="0070C0"/>
                </a:solidFill>
                <a:effectLst/>
                <a:latin typeface="Cambria" panose="02040503050406030204" pitchFamily="18" charset="0"/>
                <a:ea typeface="Cambria" panose="02040503050406030204" pitchFamily="18" charset="0"/>
              </a:endParaRPr>
            </a:p>
          </p:txBody>
        </p:sp>
      </p:grpSp>
      <p:pic>
        <p:nvPicPr>
          <p:cNvPr id="40" name="Picture 39">
            <a:extLst>
              <a:ext uri="{FF2B5EF4-FFF2-40B4-BE49-F238E27FC236}">
                <a16:creationId xmlns:a16="http://schemas.microsoft.com/office/drawing/2014/main" xmlns="" id="{62914087-5F35-17F6-3EAF-509E95D545DB}"/>
              </a:ext>
            </a:extLst>
          </p:cNvPr>
          <p:cNvPicPr>
            <a:picLocks noChangeAspect="1"/>
          </p:cNvPicPr>
          <p:nvPr/>
        </p:nvPicPr>
        <p:blipFill>
          <a:blip r:embed="rId7"/>
          <a:stretch>
            <a:fillRect/>
          </a:stretch>
        </p:blipFill>
        <p:spPr>
          <a:xfrm>
            <a:off x="2249110" y="529892"/>
            <a:ext cx="7236579" cy="1816765"/>
          </a:xfrm>
          <a:prstGeom prst="rect">
            <a:avLst/>
          </a:prstGeom>
        </p:spPr>
      </p:pic>
    </p:spTree>
    <p:extLst>
      <p:ext uri="{BB962C8B-B14F-4D97-AF65-F5344CB8AC3E}">
        <p14:creationId xmlns:p14="http://schemas.microsoft.com/office/powerpoint/2010/main" val="249591817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0191"/>
                                        </p:tgtEl>
                                        <p:attrNameLst>
                                          <p:attrName>style.visibility</p:attrName>
                                        </p:attrNameLst>
                                      </p:cBhvr>
                                      <p:to>
                                        <p:strVal val="visible"/>
                                      </p:to>
                                    </p:set>
                                    <p:animEffect transition="in" filter="fade">
                                      <p:cBhvr>
                                        <p:cTn id="12" dur="1000"/>
                                        <p:tgtEl>
                                          <p:spTgt spid="50191"/>
                                        </p:tgtEl>
                                      </p:cBhvr>
                                    </p:animEffect>
                                    <p:anim calcmode="lin" valueType="num">
                                      <p:cBhvr>
                                        <p:cTn id="13" dur="1000" fill="hold"/>
                                        <p:tgtEl>
                                          <p:spTgt spid="50191"/>
                                        </p:tgtEl>
                                        <p:attrNameLst>
                                          <p:attrName>ppt_x</p:attrName>
                                        </p:attrNameLst>
                                      </p:cBhvr>
                                      <p:tavLst>
                                        <p:tav tm="0">
                                          <p:val>
                                            <p:strVal val="#ppt_x"/>
                                          </p:val>
                                        </p:tav>
                                        <p:tav tm="100000">
                                          <p:val>
                                            <p:strVal val="#ppt_x"/>
                                          </p:val>
                                        </p:tav>
                                      </p:tavLst>
                                    </p:anim>
                                    <p:anim calcmode="lin" valueType="num">
                                      <p:cBhvr>
                                        <p:cTn id="14" dur="1000" fill="hold"/>
                                        <p:tgtEl>
                                          <p:spTgt spid="5019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50199"/>
                                        </p:tgtEl>
                                        <p:attrNameLst>
                                          <p:attrName>style.visibility</p:attrName>
                                        </p:attrNameLst>
                                      </p:cBhvr>
                                      <p:to>
                                        <p:strVal val="visible"/>
                                      </p:to>
                                    </p:set>
                                    <p:animEffect transition="in" filter="fade">
                                      <p:cBhvr>
                                        <p:cTn id="19" dur="1000"/>
                                        <p:tgtEl>
                                          <p:spTgt spid="50199"/>
                                        </p:tgtEl>
                                      </p:cBhvr>
                                    </p:animEffect>
                                    <p:anim calcmode="lin" valueType="num">
                                      <p:cBhvr>
                                        <p:cTn id="20" dur="1000" fill="hold"/>
                                        <p:tgtEl>
                                          <p:spTgt spid="50199"/>
                                        </p:tgtEl>
                                        <p:attrNameLst>
                                          <p:attrName>ppt_x</p:attrName>
                                        </p:attrNameLst>
                                      </p:cBhvr>
                                      <p:tavLst>
                                        <p:tav tm="0">
                                          <p:val>
                                            <p:strVal val="#ppt_x"/>
                                          </p:val>
                                        </p:tav>
                                        <p:tav tm="100000">
                                          <p:val>
                                            <p:strVal val="#ppt_x"/>
                                          </p:val>
                                        </p:tav>
                                      </p:tavLst>
                                    </p:anim>
                                    <p:anim calcmode="lin" valueType="num">
                                      <p:cBhvr>
                                        <p:cTn id="21" dur="1000" fill="hold"/>
                                        <p:tgtEl>
                                          <p:spTgt spid="5019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xmlns="" id="{D28A878B-0567-79AE-092A-D02667C9FE5D}"/>
              </a:ext>
            </a:extLst>
          </p:cNvPr>
          <p:cNvSpPr/>
          <p:nvPr/>
        </p:nvSpPr>
        <p:spPr>
          <a:xfrm>
            <a:off x="733425" y="2115392"/>
            <a:ext cx="10533794" cy="3416320"/>
          </a:xfrm>
          <a:prstGeom prst="rect">
            <a:avLst/>
          </a:prstGeom>
        </p:spPr>
        <p:txBody>
          <a:bodyPr wrap="square">
            <a:spAutoFit/>
          </a:bodyPr>
          <a:lstStyle/>
          <a:p>
            <a:pPr lvl="0" algn="just">
              <a:defRPr/>
            </a:pPr>
            <a:r>
              <a:rPr lang="en-US" sz="5400" dirty="0">
                <a:solidFill>
                  <a:srgbClr val="000000"/>
                </a:solidFill>
                <a:latin typeface="Cambria" panose="02040503050406030204" pitchFamily="18" charset="0"/>
                <a:ea typeface="Cambria" panose="02040503050406030204" pitchFamily="18" charset="0"/>
                <a:cs typeface="Calibri" panose="020F0502020204030204" pitchFamily="34" charset="0"/>
              </a:rPr>
              <a:t>   </a:t>
            </a:r>
            <a:r>
              <a:rPr lang="vi-VN" sz="5400" dirty="0">
                <a:solidFill>
                  <a:srgbClr val="000000"/>
                </a:solidFill>
                <a:latin typeface="Cambria" panose="02040503050406030204" pitchFamily="18" charset="0"/>
                <a:ea typeface="Cambria" panose="02040503050406030204" pitchFamily="18" charset="0"/>
                <a:cs typeface="Calibri" panose="020F0502020204030204" pitchFamily="34" charset="0"/>
              </a:rPr>
              <a:t>Hôm qua,</a:t>
            </a:r>
            <a:r>
              <a:rPr lang="vi-VN" sz="5400" dirty="0">
                <a:solidFill>
                  <a:srgbClr val="FF0000"/>
                </a:solidFill>
                <a:latin typeface="Cambria" panose="02040503050406030204" pitchFamily="18" charset="0"/>
                <a:ea typeface="Cambria" panose="02040503050406030204" pitchFamily="18" charset="0"/>
                <a:cs typeface="Calibri" panose="020F0502020204030204" pitchFamily="34" charset="0"/>
              </a:rPr>
              <a:t>/</a:t>
            </a:r>
            <a:r>
              <a:rPr lang="vi-VN" sz="5400" dirty="0">
                <a:solidFill>
                  <a:srgbClr val="000000"/>
                </a:solidFill>
                <a:latin typeface="Cambria" panose="02040503050406030204" pitchFamily="18" charset="0"/>
                <a:ea typeface="Cambria" panose="02040503050406030204" pitchFamily="18" charset="0"/>
                <a:cs typeface="Calibri" panose="020F0502020204030204" pitchFamily="34" charset="0"/>
              </a:rPr>
              <a:t> bố rủ tôi đi tàu</a:t>
            </a:r>
            <a:r>
              <a:rPr lang="vi-VN" sz="5400" dirty="0">
                <a:solidFill>
                  <a:srgbClr val="FF0000"/>
                </a:solidFill>
                <a:latin typeface="Cambria" panose="02040503050406030204" pitchFamily="18" charset="0"/>
                <a:ea typeface="Cambria" panose="02040503050406030204" pitchFamily="18" charset="0"/>
                <a:cs typeface="Calibri" panose="020F0502020204030204" pitchFamily="34" charset="0"/>
              </a:rPr>
              <a:t>/</a:t>
            </a:r>
            <a:r>
              <a:rPr lang="vi-VN" sz="5400" dirty="0">
                <a:solidFill>
                  <a:srgbClr val="000000"/>
                </a:solidFill>
                <a:latin typeface="Cambria" panose="02040503050406030204" pitchFamily="18" charset="0"/>
                <a:ea typeface="Cambria" panose="02040503050406030204" pitchFamily="18" charset="0"/>
                <a:cs typeface="Calibri" panose="020F0502020204030204" pitchFamily="34" charset="0"/>
              </a:rPr>
              <a:t> đến thăm người thầy đầu tiên của bố,</a:t>
            </a:r>
            <a:r>
              <a:rPr lang="vi-VN" sz="5400" dirty="0">
                <a:solidFill>
                  <a:srgbClr val="FF0000"/>
                </a:solidFill>
                <a:latin typeface="Cambria" panose="02040503050406030204" pitchFamily="18" charset="0"/>
                <a:ea typeface="Cambria" panose="02040503050406030204" pitchFamily="18" charset="0"/>
                <a:cs typeface="Calibri" panose="020F0502020204030204" pitchFamily="34" charset="0"/>
              </a:rPr>
              <a:t>/</a:t>
            </a:r>
            <a:r>
              <a:rPr lang="vi-VN" sz="5400" dirty="0">
                <a:solidFill>
                  <a:srgbClr val="000000"/>
                </a:solidFill>
                <a:latin typeface="Cambria" panose="02040503050406030204" pitchFamily="18" charset="0"/>
                <a:ea typeface="Cambria" panose="02040503050406030204" pitchFamily="18" charset="0"/>
                <a:cs typeface="Calibri" panose="020F0502020204030204" pitchFamily="34" charset="0"/>
              </a:rPr>
              <a:t> thầy Cơ- rô-xét–ti,</a:t>
            </a:r>
            <a:r>
              <a:rPr lang="vi-VN" sz="5400" dirty="0">
                <a:solidFill>
                  <a:srgbClr val="FF0000"/>
                </a:solidFill>
                <a:latin typeface="Cambria" panose="02040503050406030204" pitchFamily="18" charset="0"/>
                <a:ea typeface="Cambria" panose="02040503050406030204" pitchFamily="18" charset="0"/>
                <a:cs typeface="Calibri" panose="020F0502020204030204" pitchFamily="34" charset="0"/>
              </a:rPr>
              <a:t>/</a:t>
            </a:r>
            <a:r>
              <a:rPr lang="vi-VN" sz="5400" dirty="0">
                <a:solidFill>
                  <a:srgbClr val="000000"/>
                </a:solidFill>
                <a:latin typeface="Cambria" panose="02040503050406030204" pitchFamily="18" charset="0"/>
                <a:ea typeface="Cambria" panose="02040503050406030204" pitchFamily="18" charset="0"/>
                <a:cs typeface="Calibri" panose="020F0502020204030204" pitchFamily="34" charset="0"/>
              </a:rPr>
              <a:t> năm nay đã tám mươi tuổi</a:t>
            </a:r>
            <a:r>
              <a:rPr lang="vi-VN" sz="5400" dirty="0">
                <a:solidFill>
                  <a:schemeClr val="accent6"/>
                </a:solidFill>
                <a:latin typeface="Cambria" panose="02040503050406030204" pitchFamily="18" charset="0"/>
                <a:ea typeface="Cambria" panose="02040503050406030204" pitchFamily="18" charset="0"/>
                <a:cs typeface="Calibri" panose="020F0502020204030204" pitchFamily="34" charset="0"/>
              </a:rPr>
              <a:t>.</a:t>
            </a:r>
            <a:r>
              <a:rPr lang="vi-VN" sz="5400" dirty="0">
                <a:solidFill>
                  <a:srgbClr val="FF0000"/>
                </a:solidFill>
                <a:latin typeface="Cambria" panose="02040503050406030204" pitchFamily="18" charset="0"/>
                <a:ea typeface="Cambria" panose="02040503050406030204" pitchFamily="18" charset="0"/>
                <a:cs typeface="Calibri" panose="020F0502020204030204" pitchFamily="34" charset="0"/>
              </a:rPr>
              <a:t>//</a:t>
            </a:r>
            <a:endParaRPr kumimoji="0" lang="vi-VN"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6" name="Google Shape;1244;p45">
            <a:extLst>
              <a:ext uri="{FF2B5EF4-FFF2-40B4-BE49-F238E27FC236}">
                <a16:creationId xmlns:a16="http://schemas.microsoft.com/office/drawing/2014/main" xmlns="" id="{3D15ADB2-1727-C129-9852-7A903113FFF9}"/>
              </a:ext>
            </a:extLst>
          </p:cNvPr>
          <p:cNvSpPr/>
          <p:nvPr/>
        </p:nvSpPr>
        <p:spPr>
          <a:xfrm>
            <a:off x="3152775" y="502656"/>
            <a:ext cx="5724060" cy="1076200"/>
          </a:xfrm>
          <a:prstGeom prst="hexagon">
            <a:avLst>
              <a:gd name="adj" fmla="val 25000"/>
              <a:gd name="vf" fmla="val 115470"/>
            </a:avLst>
          </a:pr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8" name="Picture 7">
            <a:extLst>
              <a:ext uri="{FF2B5EF4-FFF2-40B4-BE49-F238E27FC236}">
                <a16:creationId xmlns:a16="http://schemas.microsoft.com/office/drawing/2014/main" xmlns="" id="{E1CEA935-41A2-76C1-8D18-A96C94BA57AF}"/>
              </a:ext>
            </a:extLst>
          </p:cNvPr>
          <p:cNvPicPr>
            <a:picLocks noChangeAspect="1"/>
          </p:cNvPicPr>
          <p:nvPr/>
        </p:nvPicPr>
        <p:blipFill>
          <a:blip r:embed="rId3"/>
          <a:stretch>
            <a:fillRect/>
          </a:stretch>
        </p:blipFill>
        <p:spPr>
          <a:xfrm>
            <a:off x="2466284" y="596980"/>
            <a:ext cx="7145131" cy="1072989"/>
          </a:xfrm>
          <a:prstGeom prst="rect">
            <a:avLst/>
          </a:prstGeom>
        </p:spPr>
      </p:pic>
    </p:spTree>
    <p:extLst>
      <p:ext uri="{BB962C8B-B14F-4D97-AF65-F5344CB8AC3E}">
        <p14:creationId xmlns:p14="http://schemas.microsoft.com/office/powerpoint/2010/main" val="1447077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244;p45">
            <a:extLst>
              <a:ext uri="{FF2B5EF4-FFF2-40B4-BE49-F238E27FC236}">
                <a16:creationId xmlns:a16="http://schemas.microsoft.com/office/drawing/2014/main" xmlns="" id="{56D00D30-335B-076A-69F1-AD6316E0C644}"/>
              </a:ext>
            </a:extLst>
          </p:cNvPr>
          <p:cNvSpPr/>
          <p:nvPr/>
        </p:nvSpPr>
        <p:spPr>
          <a:xfrm>
            <a:off x="4055935" y="485635"/>
            <a:ext cx="4464750" cy="668878"/>
          </a:xfrm>
          <a:prstGeom prst="hexagon">
            <a:avLst>
              <a:gd name="adj" fmla="val 25000"/>
              <a:gd name="vf" fmla="val 115470"/>
            </a:avLst>
          </a:prstGeom>
          <a:solidFill>
            <a:srgbClr val="FFDB45">
              <a:alpha val="536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 name="Rectangle 22">
            <a:extLst>
              <a:ext uri="{FF2B5EF4-FFF2-40B4-BE49-F238E27FC236}">
                <a16:creationId xmlns:a16="http://schemas.microsoft.com/office/drawing/2014/main" xmlns="" id="{F3AFACA0-396A-A072-ECA4-382D810FFD0D}"/>
              </a:ext>
            </a:extLst>
          </p:cNvPr>
          <p:cNvSpPr/>
          <p:nvPr/>
        </p:nvSpPr>
        <p:spPr>
          <a:xfrm>
            <a:off x="986636" y="1488135"/>
            <a:ext cx="5599812" cy="2751522"/>
          </a:xfrm>
          <a:prstGeom prst="rect">
            <a:avLst/>
          </a:prstGeom>
        </p:spPr>
        <p:txBody>
          <a:bodyPr wrap="square">
            <a:spAutoFit/>
          </a:bodyPr>
          <a:lstStyle/>
          <a:p>
            <a:pPr algn="ctr">
              <a:lnSpc>
                <a:spcPct val="120000"/>
              </a:lnSpc>
              <a:buClr>
                <a:srgbClr val="000000"/>
              </a:buClr>
              <a:buFont typeface="Arial"/>
              <a:buNone/>
            </a:pPr>
            <a:r>
              <a:rPr lang="en-US" altLang="zh-CN" sz="3600" b="1" dirty="0" err="1">
                <a:solidFill>
                  <a:srgbClr val="FF0000"/>
                </a:solidFill>
                <a:latin typeface="iCiel Pony" panose="02000000000000000000" pitchFamily="2" charset="0"/>
                <a:cs typeface="Calibri" panose="020F0502020204030204" pitchFamily="34" charset="0"/>
                <a:sym typeface="Arial"/>
              </a:rPr>
              <a:t>Yêu</a:t>
            </a:r>
            <a:r>
              <a:rPr lang="zh-CN" altLang="en-US" sz="3600" b="1" dirty="0">
                <a:solidFill>
                  <a:srgbClr val="FF0000"/>
                </a:solidFill>
                <a:latin typeface="iCiel Pony" panose="02000000000000000000" pitchFamily="2" charset="0"/>
                <a:cs typeface="Calibri" panose="020F0502020204030204" pitchFamily="34" charset="0"/>
                <a:sym typeface="Arial"/>
              </a:rPr>
              <a:t> </a:t>
            </a:r>
            <a:r>
              <a:rPr lang="en-US" altLang="zh-CN" sz="3600" b="1" dirty="0" err="1">
                <a:solidFill>
                  <a:srgbClr val="FF0000"/>
                </a:solidFill>
                <a:latin typeface="iCiel Pony" panose="02000000000000000000" pitchFamily="2" charset="0"/>
                <a:cs typeface="Calibri" panose="020F0502020204030204" pitchFamily="34" charset="0"/>
                <a:sym typeface="Arial"/>
              </a:rPr>
              <a:t>cầu</a:t>
            </a:r>
            <a:endParaRPr lang="zh-CN" altLang="en-US" sz="3600" b="1" dirty="0">
              <a:solidFill>
                <a:srgbClr val="FF0000"/>
              </a:solidFill>
              <a:latin typeface="iCiel Pony" panose="02000000000000000000" pitchFamily="2" charset="0"/>
              <a:cs typeface="Calibri" panose="020F0502020204030204" pitchFamily="34" charset="0"/>
              <a:sym typeface="Arial"/>
            </a:endParaRPr>
          </a:p>
          <a:p>
            <a:pPr>
              <a:lnSpc>
                <a:spcPct val="120000"/>
              </a:lnSpc>
              <a:buClr>
                <a:srgbClr val="000000"/>
              </a:buClr>
              <a:buSzPts val="2800"/>
              <a:buFont typeface="Arial"/>
              <a:buNone/>
            </a:pPr>
            <a:r>
              <a:rPr lang="en-US" altLang="zh-CN" sz="3600" dirty="0">
                <a:solidFill>
                  <a:schemeClr val="tx2">
                    <a:lumMod val="50000"/>
                  </a:schemeClr>
                </a:solidFill>
                <a:latin typeface="Calibri" panose="020F0502020204030204" pitchFamily="34" charset="0"/>
                <a:cs typeface="Calibri" panose="020F0502020204030204" pitchFamily="34" charset="0"/>
                <a:sym typeface="Arial"/>
              </a:rPr>
              <a:t>- </a:t>
            </a:r>
            <a:r>
              <a:rPr lang="en-US" altLang="zh-CN" sz="3600" dirty="0" err="1">
                <a:solidFill>
                  <a:schemeClr val="tx2">
                    <a:lumMod val="50000"/>
                  </a:schemeClr>
                </a:solidFill>
                <a:latin typeface="Calibri" panose="020F0502020204030204" pitchFamily="34" charset="0"/>
                <a:cs typeface="Calibri" panose="020F0502020204030204" pitchFamily="34" charset="0"/>
                <a:sym typeface="Arial"/>
              </a:rPr>
              <a:t>Phân</a:t>
            </a:r>
            <a:r>
              <a:rPr lang="zh-CN" altLang="en-US" sz="3600" dirty="0">
                <a:solidFill>
                  <a:schemeClr val="tx2">
                    <a:lumMod val="50000"/>
                  </a:schemeClr>
                </a:solidFill>
                <a:latin typeface="Calibri" panose="020F0502020204030204" pitchFamily="34" charset="0"/>
                <a:cs typeface="Calibri" panose="020F0502020204030204" pitchFamily="34" charset="0"/>
                <a:sym typeface="Arial"/>
              </a:rPr>
              <a:t> </a:t>
            </a:r>
            <a:r>
              <a:rPr lang="en-US" altLang="zh-CN" sz="3600" dirty="0" err="1">
                <a:solidFill>
                  <a:schemeClr val="tx2">
                    <a:lumMod val="50000"/>
                  </a:schemeClr>
                </a:solidFill>
                <a:latin typeface="Calibri" panose="020F0502020204030204" pitchFamily="34" charset="0"/>
                <a:cs typeface="Calibri" panose="020F0502020204030204" pitchFamily="34" charset="0"/>
                <a:sym typeface="Arial"/>
              </a:rPr>
              <a:t>công</a:t>
            </a:r>
            <a:r>
              <a:rPr lang="zh-CN" altLang="en-US" sz="3600" dirty="0">
                <a:solidFill>
                  <a:schemeClr val="tx2">
                    <a:lumMod val="50000"/>
                  </a:schemeClr>
                </a:solidFill>
                <a:latin typeface="Calibri" panose="020F0502020204030204" pitchFamily="34" charset="0"/>
                <a:cs typeface="Calibri" panose="020F0502020204030204" pitchFamily="34" charset="0"/>
                <a:sym typeface="Arial"/>
              </a:rPr>
              <a:t> </a:t>
            </a:r>
            <a:r>
              <a:rPr lang="en-US" altLang="zh-CN" sz="3600" dirty="0" err="1">
                <a:solidFill>
                  <a:schemeClr val="tx2">
                    <a:lumMod val="50000"/>
                  </a:schemeClr>
                </a:solidFill>
                <a:latin typeface="Calibri" panose="020F0502020204030204" pitchFamily="34" charset="0"/>
                <a:cs typeface="Calibri" panose="020F0502020204030204" pitchFamily="34" charset="0"/>
                <a:sym typeface="Arial"/>
              </a:rPr>
              <a:t>đọc</a:t>
            </a:r>
            <a:r>
              <a:rPr lang="zh-CN" altLang="en-US" sz="3600" dirty="0">
                <a:solidFill>
                  <a:schemeClr val="tx2">
                    <a:lumMod val="50000"/>
                  </a:schemeClr>
                </a:solidFill>
                <a:latin typeface="Calibri" panose="020F0502020204030204" pitchFamily="34" charset="0"/>
                <a:cs typeface="Calibri" panose="020F0502020204030204" pitchFamily="34" charset="0"/>
                <a:sym typeface="Arial"/>
              </a:rPr>
              <a:t> </a:t>
            </a:r>
            <a:r>
              <a:rPr lang="en-US" altLang="zh-CN" sz="3600" dirty="0" err="1">
                <a:solidFill>
                  <a:schemeClr val="tx2">
                    <a:lumMod val="50000"/>
                  </a:schemeClr>
                </a:solidFill>
                <a:latin typeface="Calibri" panose="020F0502020204030204" pitchFamily="34" charset="0"/>
                <a:cs typeface="Calibri" panose="020F0502020204030204" pitchFamily="34" charset="0"/>
                <a:sym typeface="Arial"/>
              </a:rPr>
              <a:t>theo</a:t>
            </a:r>
            <a:r>
              <a:rPr lang="zh-CN" altLang="en-US" sz="3600" dirty="0">
                <a:solidFill>
                  <a:schemeClr val="tx2">
                    <a:lumMod val="50000"/>
                  </a:schemeClr>
                </a:solidFill>
                <a:latin typeface="Calibri" panose="020F0502020204030204" pitchFamily="34" charset="0"/>
                <a:cs typeface="Calibri" panose="020F0502020204030204" pitchFamily="34" charset="0"/>
                <a:sym typeface="Arial"/>
              </a:rPr>
              <a:t> </a:t>
            </a:r>
            <a:r>
              <a:rPr lang="en-US" altLang="zh-CN" sz="3600" dirty="0" err="1">
                <a:solidFill>
                  <a:schemeClr val="tx2">
                    <a:lumMod val="50000"/>
                  </a:schemeClr>
                </a:solidFill>
                <a:latin typeface="Calibri" panose="020F0502020204030204" pitchFamily="34" charset="0"/>
                <a:cs typeface="Calibri" panose="020F0502020204030204" pitchFamily="34" charset="0"/>
                <a:sym typeface="Arial"/>
              </a:rPr>
              <a:t>đoạn</a:t>
            </a:r>
            <a:endParaRPr lang="zh-CN" altLang="en-US" sz="3600" dirty="0">
              <a:solidFill>
                <a:schemeClr val="tx2">
                  <a:lumMod val="50000"/>
                </a:schemeClr>
              </a:solidFill>
              <a:latin typeface="Calibri" panose="020F0502020204030204" pitchFamily="34" charset="0"/>
              <a:cs typeface="Calibri" panose="020F0502020204030204" pitchFamily="34" charset="0"/>
              <a:sym typeface="Arial"/>
            </a:endParaRPr>
          </a:p>
          <a:p>
            <a:pPr>
              <a:lnSpc>
                <a:spcPct val="120000"/>
              </a:lnSpc>
              <a:buClr>
                <a:srgbClr val="000000"/>
              </a:buClr>
              <a:buSzPts val="2800"/>
              <a:buFont typeface="Arial"/>
              <a:buNone/>
            </a:pPr>
            <a:r>
              <a:rPr lang="en-US" altLang="zh-CN" sz="3600" dirty="0">
                <a:solidFill>
                  <a:schemeClr val="tx2">
                    <a:lumMod val="50000"/>
                  </a:schemeClr>
                </a:solidFill>
                <a:latin typeface="Calibri" panose="020F0502020204030204" pitchFamily="34" charset="0"/>
                <a:cs typeface="Calibri" panose="020F0502020204030204" pitchFamily="34" charset="0"/>
                <a:sym typeface="Arial"/>
              </a:rPr>
              <a:t>- </a:t>
            </a:r>
            <a:r>
              <a:rPr lang="en-US" altLang="zh-CN" sz="3600" dirty="0" err="1">
                <a:solidFill>
                  <a:schemeClr val="tx2">
                    <a:lumMod val="50000"/>
                  </a:schemeClr>
                </a:solidFill>
                <a:latin typeface="Calibri" panose="020F0502020204030204" pitchFamily="34" charset="0"/>
                <a:cs typeface="Calibri" panose="020F0502020204030204" pitchFamily="34" charset="0"/>
                <a:sym typeface="Arial"/>
              </a:rPr>
              <a:t>Tất</a:t>
            </a:r>
            <a:r>
              <a:rPr lang="zh-CN" altLang="en-US" sz="3600" dirty="0">
                <a:solidFill>
                  <a:schemeClr val="tx2">
                    <a:lumMod val="50000"/>
                  </a:schemeClr>
                </a:solidFill>
                <a:latin typeface="Calibri" panose="020F0502020204030204" pitchFamily="34" charset="0"/>
                <a:cs typeface="Calibri" panose="020F0502020204030204" pitchFamily="34" charset="0"/>
                <a:sym typeface="Arial"/>
              </a:rPr>
              <a:t> </a:t>
            </a:r>
            <a:r>
              <a:rPr lang="en-US" altLang="zh-CN" sz="3600" dirty="0" err="1">
                <a:solidFill>
                  <a:schemeClr val="tx2">
                    <a:lumMod val="50000"/>
                  </a:schemeClr>
                </a:solidFill>
                <a:latin typeface="Calibri" panose="020F0502020204030204" pitchFamily="34" charset="0"/>
                <a:cs typeface="Calibri" panose="020F0502020204030204" pitchFamily="34" charset="0"/>
                <a:sym typeface="Arial"/>
              </a:rPr>
              <a:t>cả</a:t>
            </a:r>
            <a:r>
              <a:rPr lang="zh-CN" altLang="en-US" sz="3600" dirty="0">
                <a:solidFill>
                  <a:schemeClr val="tx2">
                    <a:lumMod val="50000"/>
                  </a:schemeClr>
                </a:solidFill>
                <a:latin typeface="Calibri" panose="020F0502020204030204" pitchFamily="34" charset="0"/>
                <a:cs typeface="Calibri" panose="020F0502020204030204" pitchFamily="34" charset="0"/>
                <a:sym typeface="Arial"/>
              </a:rPr>
              <a:t> </a:t>
            </a:r>
            <a:r>
              <a:rPr lang="en-US" altLang="zh-CN" sz="3600" dirty="0" err="1">
                <a:solidFill>
                  <a:schemeClr val="tx2">
                    <a:lumMod val="50000"/>
                  </a:schemeClr>
                </a:solidFill>
                <a:latin typeface="Calibri" panose="020F0502020204030204" pitchFamily="34" charset="0"/>
                <a:cs typeface="Calibri" panose="020F0502020204030204" pitchFamily="34" charset="0"/>
                <a:sym typeface="Arial"/>
              </a:rPr>
              <a:t>thành</a:t>
            </a:r>
            <a:r>
              <a:rPr lang="zh-CN" altLang="en-US" sz="3600" dirty="0">
                <a:solidFill>
                  <a:schemeClr val="tx2">
                    <a:lumMod val="50000"/>
                  </a:schemeClr>
                </a:solidFill>
                <a:latin typeface="Calibri" panose="020F0502020204030204" pitchFamily="34" charset="0"/>
                <a:cs typeface="Calibri" panose="020F0502020204030204" pitchFamily="34" charset="0"/>
                <a:sym typeface="Arial"/>
              </a:rPr>
              <a:t> </a:t>
            </a:r>
            <a:r>
              <a:rPr lang="en-US" altLang="zh-CN" sz="3600" dirty="0" err="1">
                <a:solidFill>
                  <a:schemeClr val="tx2">
                    <a:lumMod val="50000"/>
                  </a:schemeClr>
                </a:solidFill>
                <a:latin typeface="Calibri" panose="020F0502020204030204" pitchFamily="34" charset="0"/>
                <a:cs typeface="Calibri" panose="020F0502020204030204" pitchFamily="34" charset="0"/>
                <a:sym typeface="Arial"/>
              </a:rPr>
              <a:t>viên</a:t>
            </a:r>
            <a:r>
              <a:rPr lang="zh-CN" altLang="en-US" sz="3600" dirty="0">
                <a:solidFill>
                  <a:schemeClr val="tx2">
                    <a:lumMod val="50000"/>
                  </a:schemeClr>
                </a:solidFill>
                <a:latin typeface="Calibri" panose="020F0502020204030204" pitchFamily="34" charset="0"/>
                <a:cs typeface="Calibri" panose="020F0502020204030204" pitchFamily="34" charset="0"/>
                <a:sym typeface="Arial"/>
              </a:rPr>
              <a:t> </a:t>
            </a:r>
            <a:r>
              <a:rPr lang="en-US" altLang="zh-CN" sz="3600" dirty="0" err="1">
                <a:solidFill>
                  <a:schemeClr val="tx2">
                    <a:lumMod val="50000"/>
                  </a:schemeClr>
                </a:solidFill>
                <a:latin typeface="Calibri" panose="020F0502020204030204" pitchFamily="34" charset="0"/>
                <a:cs typeface="Calibri" panose="020F0502020204030204" pitchFamily="34" charset="0"/>
                <a:sym typeface="Arial"/>
              </a:rPr>
              <a:t>đều</a:t>
            </a:r>
            <a:r>
              <a:rPr lang="zh-CN" altLang="en-US" sz="3600" dirty="0">
                <a:solidFill>
                  <a:schemeClr val="tx2">
                    <a:lumMod val="50000"/>
                  </a:schemeClr>
                </a:solidFill>
                <a:latin typeface="Calibri" panose="020F0502020204030204" pitchFamily="34" charset="0"/>
                <a:cs typeface="Calibri" panose="020F0502020204030204" pitchFamily="34" charset="0"/>
                <a:sym typeface="Arial"/>
              </a:rPr>
              <a:t> </a:t>
            </a:r>
            <a:r>
              <a:rPr lang="en-US" altLang="zh-CN" sz="3600" dirty="0" err="1">
                <a:solidFill>
                  <a:schemeClr val="tx2">
                    <a:lumMod val="50000"/>
                  </a:schemeClr>
                </a:solidFill>
                <a:latin typeface="Calibri" panose="020F0502020204030204" pitchFamily="34" charset="0"/>
                <a:cs typeface="Calibri" panose="020F0502020204030204" pitchFamily="34" charset="0"/>
                <a:sym typeface="Arial"/>
              </a:rPr>
              <a:t>đọc</a:t>
            </a:r>
            <a:endParaRPr lang="zh-CN" altLang="en-US" sz="3600" dirty="0">
              <a:solidFill>
                <a:schemeClr val="tx2">
                  <a:lumMod val="50000"/>
                </a:schemeClr>
              </a:solidFill>
              <a:latin typeface="Calibri" panose="020F0502020204030204" pitchFamily="34" charset="0"/>
              <a:cs typeface="Calibri" panose="020F0502020204030204" pitchFamily="34" charset="0"/>
              <a:sym typeface="Arial"/>
            </a:endParaRPr>
          </a:p>
          <a:p>
            <a:pPr>
              <a:lnSpc>
                <a:spcPct val="120000"/>
              </a:lnSpc>
              <a:buClr>
                <a:srgbClr val="000000"/>
              </a:buClr>
              <a:buSzPts val="2800"/>
              <a:buFont typeface="Arial"/>
              <a:buNone/>
            </a:pPr>
            <a:r>
              <a:rPr lang="en-US" altLang="zh-CN" sz="3600" dirty="0">
                <a:solidFill>
                  <a:schemeClr val="tx2">
                    <a:lumMod val="50000"/>
                  </a:schemeClr>
                </a:solidFill>
                <a:latin typeface="Calibri" panose="020F0502020204030204" pitchFamily="34" charset="0"/>
                <a:cs typeface="Calibri" panose="020F0502020204030204" pitchFamily="34" charset="0"/>
                <a:sym typeface="Arial"/>
              </a:rPr>
              <a:t>- </a:t>
            </a:r>
            <a:r>
              <a:rPr lang="en-US" altLang="zh-CN" sz="3600" dirty="0" err="1">
                <a:solidFill>
                  <a:schemeClr val="tx2">
                    <a:lumMod val="50000"/>
                  </a:schemeClr>
                </a:solidFill>
                <a:latin typeface="Calibri" panose="020F0502020204030204" pitchFamily="34" charset="0"/>
                <a:cs typeface="Calibri" panose="020F0502020204030204" pitchFamily="34" charset="0"/>
                <a:sym typeface="Arial"/>
              </a:rPr>
              <a:t>Giải</a:t>
            </a:r>
            <a:r>
              <a:rPr lang="zh-CN" altLang="en-US" sz="3600" dirty="0">
                <a:solidFill>
                  <a:schemeClr val="tx2">
                    <a:lumMod val="50000"/>
                  </a:schemeClr>
                </a:solidFill>
                <a:latin typeface="Calibri" panose="020F0502020204030204" pitchFamily="34" charset="0"/>
                <a:cs typeface="Calibri" panose="020F0502020204030204" pitchFamily="34" charset="0"/>
                <a:sym typeface="Arial"/>
              </a:rPr>
              <a:t> </a:t>
            </a:r>
            <a:r>
              <a:rPr lang="en-US" altLang="zh-CN" sz="3600" dirty="0" err="1">
                <a:solidFill>
                  <a:schemeClr val="tx2">
                    <a:lumMod val="50000"/>
                  </a:schemeClr>
                </a:solidFill>
                <a:latin typeface="Calibri" panose="020F0502020204030204" pitchFamily="34" charset="0"/>
                <a:cs typeface="Calibri" panose="020F0502020204030204" pitchFamily="34" charset="0"/>
                <a:sym typeface="Arial"/>
              </a:rPr>
              <a:t>nghĩa</a:t>
            </a:r>
            <a:r>
              <a:rPr lang="zh-CN" altLang="en-US" sz="3600" dirty="0">
                <a:solidFill>
                  <a:schemeClr val="tx2">
                    <a:lumMod val="50000"/>
                  </a:schemeClr>
                </a:solidFill>
                <a:latin typeface="Calibri" panose="020F0502020204030204" pitchFamily="34" charset="0"/>
                <a:cs typeface="Calibri" panose="020F0502020204030204" pitchFamily="34" charset="0"/>
                <a:sym typeface="Arial"/>
              </a:rPr>
              <a:t> </a:t>
            </a:r>
            <a:r>
              <a:rPr lang="en-US" altLang="zh-CN" sz="3600" dirty="0" err="1">
                <a:solidFill>
                  <a:schemeClr val="tx2">
                    <a:lumMod val="50000"/>
                  </a:schemeClr>
                </a:solidFill>
                <a:latin typeface="Calibri" panose="020F0502020204030204" pitchFamily="34" charset="0"/>
                <a:cs typeface="Calibri" panose="020F0502020204030204" pitchFamily="34" charset="0"/>
                <a:sym typeface="Arial"/>
              </a:rPr>
              <a:t>từ</a:t>
            </a:r>
            <a:r>
              <a:rPr lang="zh-CN" altLang="en-US" sz="3600" dirty="0">
                <a:solidFill>
                  <a:schemeClr val="tx2">
                    <a:lumMod val="50000"/>
                  </a:schemeClr>
                </a:solidFill>
                <a:latin typeface="Calibri" panose="020F0502020204030204" pitchFamily="34" charset="0"/>
                <a:cs typeface="Calibri" panose="020F0502020204030204" pitchFamily="34" charset="0"/>
                <a:sym typeface="Arial"/>
              </a:rPr>
              <a:t> </a:t>
            </a:r>
            <a:r>
              <a:rPr lang="en-US" altLang="zh-CN" sz="3600" dirty="0" err="1">
                <a:solidFill>
                  <a:schemeClr val="tx2">
                    <a:lumMod val="50000"/>
                  </a:schemeClr>
                </a:solidFill>
                <a:latin typeface="Calibri" panose="020F0502020204030204" pitchFamily="34" charset="0"/>
                <a:cs typeface="Calibri" panose="020F0502020204030204" pitchFamily="34" charset="0"/>
                <a:sym typeface="Arial"/>
              </a:rPr>
              <a:t>cùng</a:t>
            </a:r>
            <a:r>
              <a:rPr lang="zh-CN" altLang="en-US" sz="3600" dirty="0">
                <a:solidFill>
                  <a:schemeClr val="tx2">
                    <a:lumMod val="50000"/>
                  </a:schemeClr>
                </a:solidFill>
                <a:latin typeface="Calibri" panose="020F0502020204030204" pitchFamily="34" charset="0"/>
                <a:cs typeface="Calibri" panose="020F0502020204030204" pitchFamily="34" charset="0"/>
                <a:sym typeface="Arial"/>
              </a:rPr>
              <a:t> </a:t>
            </a:r>
            <a:r>
              <a:rPr lang="en-US" altLang="zh-CN" sz="3600" dirty="0" err="1">
                <a:solidFill>
                  <a:schemeClr val="tx2">
                    <a:lumMod val="50000"/>
                  </a:schemeClr>
                </a:solidFill>
                <a:latin typeface="Calibri" panose="020F0502020204030204" pitchFamily="34" charset="0"/>
                <a:cs typeface="Calibri" panose="020F0502020204030204" pitchFamily="34" charset="0"/>
                <a:sym typeface="Arial"/>
              </a:rPr>
              <a:t>nhau</a:t>
            </a:r>
            <a:endParaRPr lang="zh-CN" altLang="en-US" sz="3600" dirty="0">
              <a:solidFill>
                <a:schemeClr val="tx2">
                  <a:lumMod val="50000"/>
                </a:schemeClr>
              </a:solidFill>
              <a:latin typeface="Calibri" panose="020F0502020204030204" pitchFamily="34" charset="0"/>
              <a:cs typeface="Calibri" panose="020F0502020204030204" pitchFamily="34" charset="0"/>
              <a:sym typeface="Arial"/>
            </a:endParaRPr>
          </a:p>
        </p:txBody>
      </p:sp>
      <p:pic>
        <p:nvPicPr>
          <p:cNvPr id="24" name="Picture 23">
            <a:extLst>
              <a:ext uri="{FF2B5EF4-FFF2-40B4-BE49-F238E27FC236}">
                <a16:creationId xmlns:a16="http://schemas.microsoft.com/office/drawing/2014/main" xmlns="" id="{7F9B7BAD-CB7A-2FD3-9BF1-BAEA0747C045}"/>
              </a:ext>
            </a:extLst>
          </p:cNvPr>
          <p:cNvPicPr>
            <a:picLocks noChangeAspect="1"/>
          </p:cNvPicPr>
          <p:nvPr/>
        </p:nvPicPr>
        <p:blipFill>
          <a:blip r:embed="rId3"/>
          <a:stretch>
            <a:fillRect/>
          </a:stretch>
        </p:blipFill>
        <p:spPr>
          <a:xfrm>
            <a:off x="6760842" y="1488135"/>
            <a:ext cx="5065398" cy="2548381"/>
          </a:xfrm>
          <a:prstGeom prst="rect">
            <a:avLst/>
          </a:prstGeom>
        </p:spPr>
      </p:pic>
      <p:pic>
        <p:nvPicPr>
          <p:cNvPr id="25" name="Picture 24">
            <a:extLst>
              <a:ext uri="{FF2B5EF4-FFF2-40B4-BE49-F238E27FC236}">
                <a16:creationId xmlns:a16="http://schemas.microsoft.com/office/drawing/2014/main" xmlns="" id="{0442ABD9-B20D-50D8-092A-865B4D216003}"/>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607" b="100000" l="0" r="100000">
                        <a14:foregroundMark x1="3250" y1="68996" x2="3625" y2="70742"/>
                        <a14:foregroundMark x1="2875" y1="68122" x2="3125" y2="69432"/>
                        <a14:foregroundMark x1="34375" y1="37336" x2="43250" y2="51528"/>
                        <a14:foregroundMark x1="42375" y1="62009" x2="45250" y2="58734"/>
                        <a14:foregroundMark x1="45625" y1="60699" x2="47250" y2="58515"/>
                        <a14:foregroundMark x1="47000" y1="59389" x2="47625" y2="61572"/>
                        <a14:backgroundMark x1="42750" y1="58515" x2="45375" y2="54803"/>
                        <a14:backgroundMark x1="56375" y1="69214" x2="61875" y2="69651"/>
                        <a14:backgroundMark x1="77000" y1="78821" x2="80500" y2="82969"/>
                        <a14:backgroundMark x1="6625" y1="75764" x2="7625" y2="77511"/>
                      </a14:backgroundRemoval>
                    </a14:imgEffect>
                  </a14:imgLayer>
                </a14:imgProps>
              </a:ext>
            </a:extLst>
          </a:blip>
          <a:stretch>
            <a:fillRect/>
          </a:stretch>
        </p:blipFill>
        <p:spPr>
          <a:xfrm>
            <a:off x="3412440" y="3662570"/>
            <a:ext cx="5581537" cy="3195430"/>
          </a:xfrm>
          <a:prstGeom prst="rect">
            <a:avLst/>
          </a:prstGeom>
        </p:spPr>
      </p:pic>
      <p:pic>
        <p:nvPicPr>
          <p:cNvPr id="26" name="Picture 25">
            <a:extLst>
              <a:ext uri="{FF2B5EF4-FFF2-40B4-BE49-F238E27FC236}">
                <a16:creationId xmlns:a16="http://schemas.microsoft.com/office/drawing/2014/main" xmlns="" id="{FC589954-3CAF-19DA-392A-5B0C81478C9B}"/>
              </a:ext>
            </a:extLst>
          </p:cNvPr>
          <p:cNvPicPr>
            <a:picLocks noChangeAspect="1"/>
          </p:cNvPicPr>
          <p:nvPr/>
        </p:nvPicPr>
        <p:blipFill>
          <a:blip r:embed="rId6"/>
          <a:stretch>
            <a:fillRect/>
          </a:stretch>
        </p:blipFill>
        <p:spPr>
          <a:xfrm>
            <a:off x="3782714" y="581759"/>
            <a:ext cx="5407621" cy="646232"/>
          </a:xfrm>
          <a:prstGeom prst="rect">
            <a:avLst/>
          </a:prstGeom>
        </p:spPr>
      </p:pic>
    </p:spTree>
    <p:extLst>
      <p:ext uri="{BB962C8B-B14F-4D97-AF65-F5344CB8AC3E}">
        <p14:creationId xmlns:p14="http://schemas.microsoft.com/office/powerpoint/2010/main" val="270385912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up)">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wipe(up)">
                                      <p:cBhvr>
                                        <p:cTn id="12" dur="500"/>
                                        <p:tgtEl>
                                          <p:spTgt spid="24"/>
                                        </p:tgtEl>
                                      </p:cBhvr>
                                    </p:animEffect>
                                  </p:childTnLst>
                                </p:cTn>
                              </p:par>
                            </p:childTnLst>
                          </p:cTn>
                        </p:par>
                        <p:par>
                          <p:cTn id="13" fill="hold">
                            <p:stCondLst>
                              <p:cond delay="500"/>
                            </p:stCondLst>
                            <p:childTnLst>
                              <p:par>
                                <p:cTn id="14" presetID="53" presetClass="entr" presetSubtype="16" fill="hold" nodeType="afterEffect">
                                  <p:stCondLst>
                                    <p:cond delay="0"/>
                                  </p:stCondLst>
                                  <p:childTnLst>
                                    <p:set>
                                      <p:cBhvr>
                                        <p:cTn id="15" dur="1" fill="hold">
                                          <p:stCondLst>
                                            <p:cond delay="0"/>
                                          </p:stCondLst>
                                        </p:cTn>
                                        <p:tgtEl>
                                          <p:spTgt spid="25"/>
                                        </p:tgtEl>
                                        <p:attrNameLst>
                                          <p:attrName>style.visibility</p:attrName>
                                        </p:attrNameLst>
                                      </p:cBhvr>
                                      <p:to>
                                        <p:strVal val="visible"/>
                                      </p:to>
                                    </p:set>
                                    <p:anim calcmode="lin" valueType="num">
                                      <p:cBhvr>
                                        <p:cTn id="16" dur="500" fill="hold"/>
                                        <p:tgtEl>
                                          <p:spTgt spid="25"/>
                                        </p:tgtEl>
                                        <p:attrNameLst>
                                          <p:attrName>ppt_w</p:attrName>
                                        </p:attrNameLst>
                                      </p:cBhvr>
                                      <p:tavLst>
                                        <p:tav tm="0">
                                          <p:val>
                                            <p:fltVal val="0"/>
                                          </p:val>
                                        </p:tav>
                                        <p:tav tm="100000">
                                          <p:val>
                                            <p:strVal val="#ppt_w"/>
                                          </p:val>
                                        </p:tav>
                                      </p:tavLst>
                                    </p:anim>
                                    <p:anim calcmode="lin" valueType="num">
                                      <p:cBhvr>
                                        <p:cTn id="17" dur="500" fill="hold"/>
                                        <p:tgtEl>
                                          <p:spTgt spid="25"/>
                                        </p:tgtEl>
                                        <p:attrNameLst>
                                          <p:attrName>ppt_h</p:attrName>
                                        </p:attrNameLst>
                                      </p:cBhvr>
                                      <p:tavLst>
                                        <p:tav tm="0">
                                          <p:val>
                                            <p:fltVal val="0"/>
                                          </p:val>
                                        </p:tav>
                                        <p:tav tm="100000">
                                          <p:val>
                                            <p:strVal val="#ppt_h"/>
                                          </p:val>
                                        </p:tav>
                                      </p:tavLst>
                                    </p:anim>
                                    <p:animEffect transition="in" filter="fade">
                                      <p:cBhvr>
                                        <p:cTn id="1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244;p45">
            <a:extLst>
              <a:ext uri="{FF2B5EF4-FFF2-40B4-BE49-F238E27FC236}">
                <a16:creationId xmlns:a16="http://schemas.microsoft.com/office/drawing/2014/main" xmlns="" id="{B75FEF4E-534E-1022-6B7F-728D930EB62B}"/>
              </a:ext>
            </a:extLst>
          </p:cNvPr>
          <p:cNvSpPr/>
          <p:nvPr/>
        </p:nvSpPr>
        <p:spPr>
          <a:xfrm>
            <a:off x="3456758" y="810904"/>
            <a:ext cx="4802431" cy="668878"/>
          </a:xfrm>
          <a:prstGeom prst="hexagon">
            <a:avLst>
              <a:gd name="adj" fmla="val 25000"/>
              <a:gd name="vf" fmla="val 115470"/>
            </a:avLst>
          </a:prstGeom>
          <a:solidFill>
            <a:srgbClr val="FFDB45">
              <a:alpha val="536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 name="TextBox 2">
            <a:extLst>
              <a:ext uri="{FF2B5EF4-FFF2-40B4-BE49-F238E27FC236}">
                <a16:creationId xmlns:a16="http://schemas.microsoft.com/office/drawing/2014/main" xmlns="" id="{16CFAD5C-08CA-3E5C-097E-799CB3FB4834}"/>
              </a:ext>
            </a:extLst>
          </p:cNvPr>
          <p:cNvSpPr txBox="1"/>
          <p:nvPr/>
        </p:nvSpPr>
        <p:spPr>
          <a:xfrm>
            <a:off x="3150611" y="934858"/>
            <a:ext cx="5404973" cy="523220"/>
          </a:xfrm>
          <a:prstGeom prst="rect">
            <a:avLst/>
          </a:prstGeom>
          <a:noFill/>
        </p:spPr>
        <p:txBody>
          <a:bodyPr wrap="square" rtlCol="0">
            <a:spAutoFit/>
          </a:bodyPr>
          <a:lstStyle/>
          <a:p>
            <a:pPr algn="ctr"/>
            <a:r>
              <a:rPr lang="en-US" sz="2800" b="1" dirty="0">
                <a:solidFill>
                  <a:srgbClr val="FF0000"/>
                </a:solidFill>
                <a:latin typeface="Cambria" panose="02040503050406030204" pitchFamily="18" charset="0"/>
                <a:ea typeface="Cambria" panose="02040503050406030204" pitchFamily="18" charset="0"/>
              </a:rPr>
              <a:t>LUYỆN ĐỌC TRƯỚC LỚP</a:t>
            </a:r>
          </a:p>
        </p:txBody>
      </p:sp>
      <p:grpSp>
        <p:nvGrpSpPr>
          <p:cNvPr id="23" name="Group 22">
            <a:extLst>
              <a:ext uri="{FF2B5EF4-FFF2-40B4-BE49-F238E27FC236}">
                <a16:creationId xmlns:a16="http://schemas.microsoft.com/office/drawing/2014/main" xmlns="" id="{2750329E-8C55-77DB-86ED-1E8148A15612}"/>
              </a:ext>
            </a:extLst>
          </p:cNvPr>
          <p:cNvGrpSpPr/>
          <p:nvPr/>
        </p:nvGrpSpPr>
        <p:grpSpPr>
          <a:xfrm>
            <a:off x="2432349" y="2060936"/>
            <a:ext cx="7868387" cy="3785037"/>
            <a:chOff x="2506327" y="1715940"/>
            <a:chExt cx="7868387" cy="3785037"/>
          </a:xfrm>
        </p:grpSpPr>
        <p:sp>
          <p:nvSpPr>
            <p:cNvPr id="24" name="Rounded Rectangle 71">
              <a:extLst>
                <a:ext uri="{FF2B5EF4-FFF2-40B4-BE49-F238E27FC236}">
                  <a16:creationId xmlns:a16="http://schemas.microsoft.com/office/drawing/2014/main" xmlns="" id="{4183EE60-CC88-A4FB-135B-943A6106116E}"/>
                </a:ext>
              </a:extLst>
            </p:cNvPr>
            <p:cNvSpPr/>
            <p:nvPr/>
          </p:nvSpPr>
          <p:spPr>
            <a:xfrm>
              <a:off x="2506328" y="2659594"/>
              <a:ext cx="3645680" cy="798653"/>
            </a:xfrm>
            <a:prstGeom prst="roundRect">
              <a:avLst>
                <a:gd name="adj" fmla="val 50000"/>
              </a:avLst>
            </a:prstGeom>
            <a:solidFill>
              <a:srgbClr val="C1EFFF"/>
            </a:solidFill>
            <a:ln w="12700" cap="flat" cmpd="sng" algn="ctr">
              <a:solidFill>
                <a:srgbClr val="00B0F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cs typeface="Calibri" panose="020F0502020204030204" pitchFamily="34" charset="0"/>
                <a:sym typeface="Arial"/>
              </a:endParaRPr>
            </a:p>
          </p:txBody>
        </p:sp>
        <p:sp>
          <p:nvSpPr>
            <p:cNvPr id="25" name="Rectangle 24">
              <a:extLst>
                <a:ext uri="{FF2B5EF4-FFF2-40B4-BE49-F238E27FC236}">
                  <a16:creationId xmlns:a16="http://schemas.microsoft.com/office/drawing/2014/main" xmlns="" id="{2CCA4063-72A8-FCE3-8402-76326CF7BDFD}"/>
                </a:ext>
              </a:extLst>
            </p:cNvPr>
            <p:cNvSpPr/>
            <p:nvPr/>
          </p:nvSpPr>
          <p:spPr>
            <a:xfrm>
              <a:off x="4413572" y="1715940"/>
              <a:ext cx="4007828" cy="685509"/>
            </a:xfrm>
            <a:prstGeom prst="rect">
              <a:avLst/>
            </a:prstGeom>
          </p:spPr>
          <p:txBody>
            <a:bodyPr wrap="none">
              <a:spAutoFit/>
            </a:bodyPr>
            <a:lstStyle/>
            <a:p>
              <a:pPr algn="ctr">
                <a:lnSpc>
                  <a:spcPct val="112000"/>
                </a:lnSpc>
                <a:buFont typeface="Arial"/>
                <a:buNone/>
                <a:defRPr/>
              </a:pPr>
              <a:r>
                <a:rPr lang="en-US" altLang="zh-CN" sz="3600" b="1" dirty="0" err="1">
                  <a:solidFill>
                    <a:srgbClr val="FF1531"/>
                  </a:solidFill>
                  <a:latin typeface="iCiel Pony" panose="02000000000000000000" pitchFamily="2" charset="0"/>
                  <a:ea typeface="inpin heiti" charset="-122"/>
                  <a:cs typeface="Calibri" panose="020F0502020204030204" pitchFamily="34" charset="0"/>
                  <a:sym typeface="Arial"/>
                </a:rPr>
                <a:t>Tiêu</a:t>
              </a:r>
              <a:r>
                <a:rPr lang="en-US" altLang="zh-CN" sz="3600" b="1" dirty="0">
                  <a:solidFill>
                    <a:srgbClr val="FF1531"/>
                  </a:solidFill>
                  <a:latin typeface="iCiel Pony" panose="02000000000000000000" pitchFamily="2" charset="0"/>
                  <a:ea typeface="inpin heiti" charset="-122"/>
                  <a:cs typeface="Calibri" panose="020F0502020204030204" pitchFamily="34" charset="0"/>
                  <a:sym typeface="Arial"/>
                </a:rPr>
                <a:t> </a:t>
              </a:r>
              <a:r>
                <a:rPr lang="en-US" altLang="zh-CN" sz="3600" b="1" dirty="0" err="1">
                  <a:solidFill>
                    <a:srgbClr val="FF1531"/>
                  </a:solidFill>
                  <a:latin typeface="iCiel Pony" panose="02000000000000000000" pitchFamily="2" charset="0"/>
                  <a:ea typeface="inpin heiti" charset="-122"/>
                  <a:cs typeface="Calibri" panose="020F0502020204030204" pitchFamily="34" charset="0"/>
                  <a:sym typeface="Arial"/>
                </a:rPr>
                <a:t>chí</a:t>
              </a:r>
              <a:r>
                <a:rPr lang="en-US" altLang="zh-CN" sz="3600" b="1" dirty="0">
                  <a:solidFill>
                    <a:srgbClr val="FF1531"/>
                  </a:solidFill>
                  <a:latin typeface="iCiel Pony" panose="02000000000000000000" pitchFamily="2" charset="0"/>
                  <a:ea typeface="inpin heiti" charset="-122"/>
                  <a:cs typeface="Calibri" panose="020F0502020204030204" pitchFamily="34" charset="0"/>
                  <a:sym typeface="Arial"/>
                </a:rPr>
                <a:t> </a:t>
              </a:r>
              <a:r>
                <a:rPr lang="en-US" altLang="zh-CN" sz="3600" b="1" dirty="0" err="1">
                  <a:solidFill>
                    <a:srgbClr val="FF1531"/>
                  </a:solidFill>
                  <a:latin typeface="iCiel Pony" panose="02000000000000000000" pitchFamily="2" charset="0"/>
                  <a:ea typeface="inpin heiti" charset="-122"/>
                  <a:cs typeface="Calibri" panose="020F0502020204030204" pitchFamily="34" charset="0"/>
                  <a:sym typeface="Arial"/>
                </a:rPr>
                <a:t>đánh</a:t>
              </a:r>
              <a:r>
                <a:rPr lang="en-US" altLang="zh-CN" sz="3600" b="1" dirty="0">
                  <a:solidFill>
                    <a:srgbClr val="FF1531"/>
                  </a:solidFill>
                  <a:latin typeface="iCiel Pony" panose="02000000000000000000" pitchFamily="2" charset="0"/>
                  <a:ea typeface="inpin heiti" charset="-122"/>
                  <a:cs typeface="Calibri" panose="020F0502020204030204" pitchFamily="34" charset="0"/>
                  <a:sym typeface="Arial"/>
                </a:rPr>
                <a:t> </a:t>
              </a:r>
              <a:r>
                <a:rPr lang="en-US" altLang="zh-CN" sz="3600" b="1" dirty="0" err="1">
                  <a:solidFill>
                    <a:srgbClr val="FF1531"/>
                  </a:solidFill>
                  <a:latin typeface="iCiel Pony" panose="02000000000000000000" pitchFamily="2" charset="0"/>
                  <a:ea typeface="inpin heiti" charset="-122"/>
                  <a:cs typeface="Calibri" panose="020F0502020204030204" pitchFamily="34" charset="0"/>
                  <a:sym typeface="Arial"/>
                </a:rPr>
                <a:t>giá</a:t>
              </a:r>
              <a:endParaRPr lang="en-US" altLang="zh-CN" sz="3600" b="1" dirty="0">
                <a:solidFill>
                  <a:srgbClr val="FF1531"/>
                </a:solidFill>
                <a:latin typeface="iCiel Pony" panose="02000000000000000000" pitchFamily="2" charset="0"/>
                <a:ea typeface="inpin heiti" charset="-122"/>
                <a:cs typeface="Calibri" panose="020F0502020204030204" pitchFamily="34" charset="0"/>
                <a:sym typeface="Arial"/>
              </a:endParaRPr>
            </a:p>
          </p:txBody>
        </p:sp>
        <p:sp>
          <p:nvSpPr>
            <p:cNvPr id="26" name="Rectangle 25">
              <a:extLst>
                <a:ext uri="{FF2B5EF4-FFF2-40B4-BE49-F238E27FC236}">
                  <a16:creationId xmlns:a16="http://schemas.microsoft.com/office/drawing/2014/main" xmlns="" id="{3E9FC69D-3696-B559-D917-9D6526E008DB}"/>
                </a:ext>
              </a:extLst>
            </p:cNvPr>
            <p:cNvSpPr/>
            <p:nvPr/>
          </p:nvSpPr>
          <p:spPr>
            <a:xfrm>
              <a:off x="3258682" y="2766532"/>
              <a:ext cx="1776448" cy="643894"/>
            </a:xfrm>
            <a:prstGeom prst="rect">
              <a:avLst/>
            </a:prstGeom>
          </p:spPr>
          <p:txBody>
            <a:bodyPr wrap="none">
              <a:spAutoFit/>
            </a:bodyPr>
            <a:lstStyle/>
            <a:p>
              <a:pPr>
                <a:lnSpc>
                  <a:spcPct val="112000"/>
                </a:lnSpc>
                <a:buFont typeface="Arial"/>
                <a:buNone/>
                <a:defRPr/>
              </a:pPr>
              <a:r>
                <a:rPr lang="en-US" altLang="zh-CN" sz="3200" dirty="0" err="1">
                  <a:solidFill>
                    <a:prstClr val="black"/>
                  </a:solidFill>
                  <a:latin typeface="Calibri" panose="020F0502020204030204" pitchFamily="34" charset="0"/>
                  <a:ea typeface="inpin heiti" charset="-122"/>
                  <a:cs typeface="Calibri" panose="020F0502020204030204" pitchFamily="34" charset="0"/>
                  <a:sym typeface="Arial"/>
                </a:rPr>
                <a:t>Đọc</a:t>
              </a:r>
              <a:r>
                <a:rPr lang="en-US" altLang="zh-CN" sz="3200" dirty="0">
                  <a:solidFill>
                    <a:prstClr val="black"/>
                  </a:solidFill>
                  <a:latin typeface="Calibri" panose="020F0502020204030204" pitchFamily="34" charset="0"/>
                  <a:ea typeface="inpin heiti" charset="-122"/>
                  <a:cs typeface="Calibri" panose="020F0502020204030204" pitchFamily="34" charset="0"/>
                  <a:sym typeface="Arial"/>
                </a:rPr>
                <a:t> </a:t>
              </a:r>
              <a:r>
                <a:rPr lang="en-US" altLang="zh-CN" sz="3200" dirty="0" err="1">
                  <a:solidFill>
                    <a:prstClr val="black"/>
                  </a:solidFill>
                  <a:latin typeface="Calibri" panose="020F0502020204030204" pitchFamily="34" charset="0"/>
                  <a:ea typeface="inpin heiti" charset="-122"/>
                  <a:cs typeface="Calibri" panose="020F0502020204030204" pitchFamily="34" charset="0"/>
                  <a:sym typeface="Arial"/>
                </a:rPr>
                <a:t>đúng</a:t>
              </a:r>
              <a:endParaRPr lang="en-US" altLang="zh-CN" sz="3200" dirty="0">
                <a:solidFill>
                  <a:prstClr val="black"/>
                </a:solidFill>
                <a:latin typeface="Calibri" panose="020F0502020204030204" pitchFamily="34" charset="0"/>
                <a:ea typeface="inpin heiti" charset="-122"/>
                <a:cs typeface="Calibri" panose="020F0502020204030204" pitchFamily="34" charset="0"/>
                <a:sym typeface="Arial"/>
              </a:endParaRPr>
            </a:p>
          </p:txBody>
        </p:sp>
        <p:sp>
          <p:nvSpPr>
            <p:cNvPr id="27" name="Oval 26">
              <a:extLst>
                <a:ext uri="{FF2B5EF4-FFF2-40B4-BE49-F238E27FC236}">
                  <a16:creationId xmlns:a16="http://schemas.microsoft.com/office/drawing/2014/main" xmlns="" id="{14BF642B-BBFF-F04F-6077-B7E5FEE7482F}"/>
                </a:ext>
              </a:extLst>
            </p:cNvPr>
            <p:cNvSpPr/>
            <p:nvPr/>
          </p:nvSpPr>
          <p:spPr>
            <a:xfrm>
              <a:off x="2647262" y="2806920"/>
              <a:ext cx="504000" cy="504000"/>
            </a:xfrm>
            <a:prstGeom prst="ellipse">
              <a:avLst/>
            </a:prstGeom>
            <a:solidFill>
              <a:srgbClr val="93E3FF"/>
            </a:solidFill>
            <a:ln w="12700" cap="flat" cmpd="sng" algn="ctr">
              <a:solidFill>
                <a:srgbClr val="00B0F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sym typeface="Arial"/>
                </a:rPr>
                <a:t>1</a:t>
              </a:r>
              <a:endParaRPr kumimoji="0" lang="en-US" sz="2800" b="0" i="0" u="none" strike="noStrike" kern="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sym typeface="Arial"/>
              </a:endParaRPr>
            </a:p>
          </p:txBody>
        </p:sp>
        <p:sp>
          <p:nvSpPr>
            <p:cNvPr id="28" name="Rounded Rectangle 75">
              <a:extLst>
                <a:ext uri="{FF2B5EF4-FFF2-40B4-BE49-F238E27FC236}">
                  <a16:creationId xmlns:a16="http://schemas.microsoft.com/office/drawing/2014/main" xmlns="" id="{91696AA8-C745-D18D-C3C4-F73EFE561312}"/>
                </a:ext>
              </a:extLst>
            </p:cNvPr>
            <p:cNvSpPr/>
            <p:nvPr/>
          </p:nvSpPr>
          <p:spPr>
            <a:xfrm>
              <a:off x="2506328" y="3636582"/>
              <a:ext cx="3645680" cy="798653"/>
            </a:xfrm>
            <a:prstGeom prst="roundRect">
              <a:avLst>
                <a:gd name="adj" fmla="val 50000"/>
              </a:avLst>
            </a:prstGeom>
            <a:solidFill>
              <a:srgbClr val="FFF09D"/>
            </a:solidFill>
            <a:ln w="12700" cap="flat" cmpd="sng" algn="ctr">
              <a:solidFill>
                <a:srgbClr val="FFC000">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cs typeface="Calibri" panose="020F0502020204030204" pitchFamily="34" charset="0"/>
                <a:sym typeface="Arial"/>
              </a:endParaRPr>
            </a:p>
          </p:txBody>
        </p:sp>
        <p:sp>
          <p:nvSpPr>
            <p:cNvPr id="29" name="Rectangle 28">
              <a:extLst>
                <a:ext uri="{FF2B5EF4-FFF2-40B4-BE49-F238E27FC236}">
                  <a16:creationId xmlns:a16="http://schemas.microsoft.com/office/drawing/2014/main" xmlns="" id="{875B678B-831E-F0A4-4D20-D4D896E49977}"/>
                </a:ext>
              </a:extLst>
            </p:cNvPr>
            <p:cNvSpPr/>
            <p:nvPr/>
          </p:nvSpPr>
          <p:spPr>
            <a:xfrm>
              <a:off x="3258682" y="3743520"/>
              <a:ext cx="1814471" cy="643894"/>
            </a:xfrm>
            <a:prstGeom prst="rect">
              <a:avLst/>
            </a:prstGeom>
          </p:spPr>
          <p:txBody>
            <a:bodyPr wrap="none">
              <a:spAutoFit/>
            </a:bodyPr>
            <a:lstStyle/>
            <a:p>
              <a:pPr>
                <a:lnSpc>
                  <a:spcPct val="112000"/>
                </a:lnSpc>
                <a:buFont typeface="Arial"/>
                <a:buNone/>
                <a:defRPr/>
              </a:pPr>
              <a:r>
                <a:rPr lang="en-US" altLang="zh-CN" sz="3200" dirty="0" err="1">
                  <a:solidFill>
                    <a:prstClr val="black"/>
                  </a:solidFill>
                  <a:latin typeface="Calibri" panose="020F0502020204030204" pitchFamily="34" charset="0"/>
                  <a:ea typeface="inpin heiti" charset="-122"/>
                  <a:cs typeface="Calibri" panose="020F0502020204030204" pitchFamily="34" charset="0"/>
                  <a:sym typeface="Arial"/>
                </a:rPr>
                <a:t>Đọc</a:t>
              </a:r>
              <a:r>
                <a:rPr lang="en-US" altLang="zh-CN" sz="3200" dirty="0">
                  <a:solidFill>
                    <a:prstClr val="black"/>
                  </a:solidFill>
                  <a:latin typeface="Calibri" panose="020F0502020204030204" pitchFamily="34" charset="0"/>
                  <a:ea typeface="inpin heiti" charset="-122"/>
                  <a:cs typeface="Calibri" panose="020F0502020204030204" pitchFamily="34" charset="0"/>
                  <a:sym typeface="Arial"/>
                </a:rPr>
                <a:t> to, </a:t>
              </a:r>
              <a:r>
                <a:rPr lang="en-US" altLang="zh-CN" sz="3200" dirty="0" err="1">
                  <a:solidFill>
                    <a:prstClr val="black"/>
                  </a:solidFill>
                  <a:latin typeface="Calibri" panose="020F0502020204030204" pitchFamily="34" charset="0"/>
                  <a:ea typeface="inpin heiti" charset="-122"/>
                  <a:cs typeface="Calibri" panose="020F0502020204030204" pitchFamily="34" charset="0"/>
                  <a:sym typeface="Arial"/>
                </a:rPr>
                <a:t>rõ</a:t>
              </a:r>
              <a:endParaRPr lang="en-US" altLang="zh-CN" sz="3200" dirty="0">
                <a:solidFill>
                  <a:prstClr val="black"/>
                </a:solidFill>
                <a:latin typeface="Calibri" panose="020F0502020204030204" pitchFamily="34" charset="0"/>
                <a:ea typeface="inpin heiti" charset="-122"/>
                <a:cs typeface="Calibri" panose="020F0502020204030204" pitchFamily="34" charset="0"/>
                <a:sym typeface="Arial"/>
              </a:endParaRPr>
            </a:p>
          </p:txBody>
        </p:sp>
        <p:sp>
          <p:nvSpPr>
            <p:cNvPr id="30" name="Oval 29">
              <a:extLst>
                <a:ext uri="{FF2B5EF4-FFF2-40B4-BE49-F238E27FC236}">
                  <a16:creationId xmlns:a16="http://schemas.microsoft.com/office/drawing/2014/main" xmlns="" id="{04264F16-3953-BBA7-6083-989D98FE7EC8}"/>
                </a:ext>
              </a:extLst>
            </p:cNvPr>
            <p:cNvSpPr/>
            <p:nvPr/>
          </p:nvSpPr>
          <p:spPr>
            <a:xfrm>
              <a:off x="2647262" y="3783908"/>
              <a:ext cx="504000" cy="504000"/>
            </a:xfrm>
            <a:prstGeom prst="ellipse">
              <a:avLst/>
            </a:prstGeom>
            <a:solidFill>
              <a:srgbClr val="FFE443"/>
            </a:solidFill>
            <a:ln w="12700" cap="flat" cmpd="sng" algn="ctr">
              <a:solidFill>
                <a:srgbClr val="FFC000">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2</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endParaRPr>
            </a:p>
          </p:txBody>
        </p:sp>
        <p:sp>
          <p:nvSpPr>
            <p:cNvPr id="31" name="Rounded Rectangle 78">
              <a:extLst>
                <a:ext uri="{FF2B5EF4-FFF2-40B4-BE49-F238E27FC236}">
                  <a16:creationId xmlns:a16="http://schemas.microsoft.com/office/drawing/2014/main" xmlns="" id="{D000EDDB-9E53-D9CB-39A0-D4954B6E89FA}"/>
                </a:ext>
              </a:extLst>
            </p:cNvPr>
            <p:cNvSpPr/>
            <p:nvPr/>
          </p:nvSpPr>
          <p:spPr>
            <a:xfrm>
              <a:off x="2506327" y="4702324"/>
              <a:ext cx="5119273" cy="798653"/>
            </a:xfrm>
            <a:prstGeom prst="roundRect">
              <a:avLst>
                <a:gd name="adj" fmla="val 50000"/>
              </a:avLst>
            </a:prstGeom>
            <a:solidFill>
              <a:srgbClr val="FFD1C5"/>
            </a:solidFill>
            <a:ln w="12700" cap="flat" cmpd="sng" algn="ctr">
              <a:solidFill>
                <a:srgbClr val="FF5A2D"/>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cs typeface="Calibri" panose="020F0502020204030204" pitchFamily="34" charset="0"/>
                <a:sym typeface="Arial"/>
              </a:endParaRPr>
            </a:p>
          </p:txBody>
        </p:sp>
        <p:sp>
          <p:nvSpPr>
            <p:cNvPr id="32" name="Rectangle 31">
              <a:extLst>
                <a:ext uri="{FF2B5EF4-FFF2-40B4-BE49-F238E27FC236}">
                  <a16:creationId xmlns:a16="http://schemas.microsoft.com/office/drawing/2014/main" xmlns="" id="{CA6C397F-ED79-011D-8D4B-C8E590EB6F35}"/>
                </a:ext>
              </a:extLst>
            </p:cNvPr>
            <p:cNvSpPr/>
            <p:nvPr/>
          </p:nvSpPr>
          <p:spPr>
            <a:xfrm>
              <a:off x="3258682" y="4809262"/>
              <a:ext cx="3425746" cy="584775"/>
            </a:xfrm>
            <a:prstGeom prst="rect">
              <a:avLst/>
            </a:prstGeom>
          </p:spPr>
          <p:txBody>
            <a:bodyPr wrap="none">
              <a:spAutoFit/>
            </a:bodyPr>
            <a:lstStyle/>
            <a:p>
              <a:pPr>
                <a:buClr>
                  <a:srgbClr val="000000"/>
                </a:buClr>
                <a:buFont typeface="Arial"/>
                <a:buNone/>
              </a:pPr>
              <a:r>
                <a:rPr lang="en-US" altLang="zh-CN" sz="3200" dirty="0" err="1">
                  <a:solidFill>
                    <a:prstClr val="black"/>
                  </a:solidFill>
                  <a:latin typeface="Calibri" panose="020F0502020204030204" pitchFamily="34" charset="0"/>
                  <a:cs typeface="Calibri" panose="020F0502020204030204" pitchFamily="34" charset="0"/>
                  <a:sym typeface="Arial"/>
                </a:rPr>
                <a:t>Ngắt</a:t>
              </a:r>
              <a:r>
                <a:rPr lang="zh-CN" altLang="en-US" sz="3200" dirty="0">
                  <a:solidFill>
                    <a:prstClr val="black"/>
                  </a:solidFill>
                  <a:latin typeface="Calibri" panose="020F0502020204030204" pitchFamily="34" charset="0"/>
                  <a:cs typeface="Calibri" panose="020F0502020204030204" pitchFamily="34" charset="0"/>
                  <a:sym typeface="Arial"/>
                </a:rPr>
                <a:t> </a:t>
              </a:r>
              <a:r>
                <a:rPr lang="en-US" altLang="zh-CN" sz="3200" dirty="0" err="1">
                  <a:solidFill>
                    <a:prstClr val="black"/>
                  </a:solidFill>
                  <a:latin typeface="Calibri" panose="020F0502020204030204" pitchFamily="34" charset="0"/>
                  <a:cs typeface="Calibri" panose="020F0502020204030204" pitchFamily="34" charset="0"/>
                  <a:sym typeface="Arial"/>
                </a:rPr>
                <a:t>nghỉ</a:t>
              </a:r>
              <a:r>
                <a:rPr lang="zh-CN" altLang="en-US" sz="3200" dirty="0">
                  <a:solidFill>
                    <a:prstClr val="black"/>
                  </a:solidFill>
                  <a:latin typeface="Calibri" panose="020F0502020204030204" pitchFamily="34" charset="0"/>
                  <a:cs typeface="Calibri" panose="020F0502020204030204" pitchFamily="34" charset="0"/>
                  <a:sym typeface="Arial"/>
                </a:rPr>
                <a:t> </a:t>
              </a:r>
              <a:r>
                <a:rPr lang="en-US" altLang="zh-CN" sz="3200" dirty="0" err="1">
                  <a:solidFill>
                    <a:prstClr val="black"/>
                  </a:solidFill>
                  <a:latin typeface="Calibri" panose="020F0502020204030204" pitchFamily="34" charset="0"/>
                  <a:cs typeface="Calibri" panose="020F0502020204030204" pitchFamily="34" charset="0"/>
                  <a:sym typeface="Arial"/>
                </a:rPr>
                <a:t>đúng</a:t>
              </a:r>
              <a:r>
                <a:rPr lang="zh-CN" altLang="en-US" sz="3200" dirty="0">
                  <a:solidFill>
                    <a:prstClr val="black"/>
                  </a:solidFill>
                  <a:latin typeface="Calibri" panose="020F0502020204030204" pitchFamily="34" charset="0"/>
                  <a:cs typeface="Calibri" panose="020F0502020204030204" pitchFamily="34" charset="0"/>
                  <a:sym typeface="Arial"/>
                </a:rPr>
                <a:t> </a:t>
              </a:r>
              <a:r>
                <a:rPr lang="en-US" altLang="zh-CN" sz="3200" dirty="0" err="1">
                  <a:solidFill>
                    <a:prstClr val="black"/>
                  </a:solidFill>
                  <a:latin typeface="Calibri" panose="020F0502020204030204" pitchFamily="34" charset="0"/>
                  <a:cs typeface="Calibri" panose="020F0502020204030204" pitchFamily="34" charset="0"/>
                  <a:sym typeface="Arial"/>
                </a:rPr>
                <a:t>chỗ</a:t>
              </a:r>
              <a:endParaRPr lang="zh-CN" altLang="en-US" sz="3200" dirty="0">
                <a:solidFill>
                  <a:prstClr val="black"/>
                </a:solidFill>
                <a:latin typeface="Calibri" panose="020F0502020204030204" pitchFamily="34" charset="0"/>
                <a:cs typeface="Calibri" panose="020F0502020204030204" pitchFamily="34" charset="0"/>
                <a:sym typeface="Arial"/>
              </a:endParaRPr>
            </a:p>
          </p:txBody>
        </p:sp>
        <p:sp>
          <p:nvSpPr>
            <p:cNvPr id="33" name="Oval 32">
              <a:extLst>
                <a:ext uri="{FF2B5EF4-FFF2-40B4-BE49-F238E27FC236}">
                  <a16:creationId xmlns:a16="http://schemas.microsoft.com/office/drawing/2014/main" xmlns="" id="{803EBC47-C837-9670-C87D-F704E97827CE}"/>
                </a:ext>
              </a:extLst>
            </p:cNvPr>
            <p:cNvSpPr/>
            <p:nvPr/>
          </p:nvSpPr>
          <p:spPr>
            <a:xfrm>
              <a:off x="2647262" y="4849650"/>
              <a:ext cx="504000" cy="504000"/>
            </a:xfrm>
            <a:prstGeom prst="ellipse">
              <a:avLst/>
            </a:prstGeom>
            <a:solidFill>
              <a:srgbClr val="FFB7A3"/>
            </a:solidFill>
            <a:ln w="12700" cap="flat" cmpd="sng" algn="ctr">
              <a:solidFill>
                <a:srgbClr val="FF5A2D"/>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3</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endParaRPr>
            </a:p>
          </p:txBody>
        </p:sp>
        <p:pic>
          <p:nvPicPr>
            <p:cNvPr id="34" name="Picture 2" descr="Star Cartoon Images, Stock Photos &amp;amp; Vectors | Shutterstock">
              <a:extLst>
                <a:ext uri="{FF2B5EF4-FFF2-40B4-BE49-F238E27FC236}">
                  <a16:creationId xmlns:a16="http://schemas.microsoft.com/office/drawing/2014/main" xmlns="" id="{AC28A9D4-62EB-595C-AE1A-E5A364A8615C}"/>
                </a:ext>
              </a:extLst>
            </p:cNvPr>
            <p:cNvPicPr>
              <a:picLocks noChangeAspect="1" noChangeArrowheads="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608090" y="2633335"/>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descr="Star Cartoon Images, Stock Photos &amp;amp; Vectors | Shutterstock">
              <a:extLst>
                <a:ext uri="{FF2B5EF4-FFF2-40B4-BE49-F238E27FC236}">
                  <a16:creationId xmlns:a16="http://schemas.microsoft.com/office/drawing/2014/main" xmlns="" id="{3E503C69-AC37-6327-0D28-CBE14A50C524}"/>
                </a:ext>
              </a:extLst>
            </p:cNvPr>
            <p:cNvPicPr>
              <a:picLocks noChangeAspect="1" noChangeArrowheads="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578990" y="3621987"/>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descr="Star Cartoon Images, Stock Photos &amp;amp; Vectors | Shutterstock">
              <a:extLst>
                <a:ext uri="{FF2B5EF4-FFF2-40B4-BE49-F238E27FC236}">
                  <a16:creationId xmlns:a16="http://schemas.microsoft.com/office/drawing/2014/main" xmlns="" id="{8E1CC2E5-2C21-0033-5E47-32406D24CE26}"/>
                </a:ext>
              </a:extLst>
            </p:cNvPr>
            <p:cNvPicPr>
              <a:picLocks noChangeAspect="1" noChangeArrowheads="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7844231" y="4740868"/>
              <a:ext cx="2530483" cy="72156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89977047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50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000"/>
                                        <p:tgtEl>
                                          <p:spTgt spid="3"/>
                                        </p:tgtEl>
                                      </p:cBhvr>
                                    </p:animEffect>
                                  </p:childTnLst>
                                </p:cTn>
                              </p:par>
                            </p:childTnLst>
                          </p:cTn>
                        </p:par>
                        <p:par>
                          <p:cTn id="8" fill="hold">
                            <p:stCondLst>
                              <p:cond delay="1500"/>
                            </p:stCondLst>
                            <p:childTnLst>
                              <p:par>
                                <p:cTn id="9" presetID="22" presetClass="entr" presetSubtype="1" fill="hold" nodeType="after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wipe(up)">
                                      <p:cBhvr>
                                        <p:cTn id="11"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xmlns="" id="{8F0E36D7-CD9F-4101-BD91-C073980A1CF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
            <a:ext cx="12192000" cy="6857998"/>
          </a:xfrm>
          <a:prstGeom prst="rect">
            <a:avLst/>
          </a:prstGeom>
        </p:spPr>
      </p:pic>
      <p:pic>
        <p:nvPicPr>
          <p:cNvPr id="14" name="图片 13">
            <a:extLst>
              <a:ext uri="{FF2B5EF4-FFF2-40B4-BE49-F238E27FC236}">
                <a16:creationId xmlns:a16="http://schemas.microsoft.com/office/drawing/2014/main" xmlns="" id="{AB7215F7-90C3-4CC8-8468-BFC49421F0C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14427"/>
          <a:stretch/>
        </p:blipFill>
        <p:spPr>
          <a:xfrm>
            <a:off x="0" y="989957"/>
            <a:ext cx="12192000" cy="5868043"/>
          </a:xfrm>
          <a:prstGeom prst="rect">
            <a:avLst/>
          </a:prstGeom>
        </p:spPr>
      </p:pic>
      <p:pic>
        <p:nvPicPr>
          <p:cNvPr id="2" name="Picture 1">
            <a:extLst>
              <a:ext uri="{FF2B5EF4-FFF2-40B4-BE49-F238E27FC236}">
                <a16:creationId xmlns:a16="http://schemas.microsoft.com/office/drawing/2014/main" xmlns="" id="{9E2334F8-9E4B-EBA7-2460-1E91C62AD2E2}"/>
              </a:ext>
            </a:extLst>
          </p:cNvPr>
          <p:cNvPicPr>
            <a:picLocks noChangeAspect="1"/>
          </p:cNvPicPr>
          <p:nvPr/>
        </p:nvPicPr>
        <p:blipFill>
          <a:blip r:embed="rId5"/>
          <a:stretch>
            <a:fillRect/>
          </a:stretch>
        </p:blipFill>
        <p:spPr>
          <a:xfrm>
            <a:off x="1152968" y="2405557"/>
            <a:ext cx="7352413" cy="1780186"/>
          </a:xfrm>
          <a:prstGeom prst="rect">
            <a:avLst/>
          </a:prstGeom>
        </p:spPr>
      </p:pic>
    </p:spTree>
    <p:extLst>
      <p:ext uri="{BB962C8B-B14F-4D97-AF65-F5344CB8AC3E}">
        <p14:creationId xmlns:p14="http://schemas.microsoft.com/office/powerpoint/2010/main" val="316460356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xmlns="" id="{84972C80-CBA2-9EAF-4CE1-86B625573072}"/>
              </a:ext>
            </a:extLst>
          </p:cNvPr>
          <p:cNvSpPr/>
          <p:nvPr/>
        </p:nvSpPr>
        <p:spPr>
          <a:xfrm>
            <a:off x="206514" y="2396686"/>
            <a:ext cx="11722866" cy="553998"/>
          </a:xfrm>
          <a:prstGeom prst="rect">
            <a:avLst/>
          </a:prstGeom>
        </p:spPr>
        <p:txBody>
          <a:bodyPr wrap="square">
            <a:spAutoFit/>
          </a:bodyPr>
          <a:lstStyle/>
          <a:p>
            <a:pPr algn="just"/>
            <a:r>
              <a:rPr lang="en-US" sz="3000" dirty="0">
                <a:solidFill>
                  <a:srgbClr val="000000"/>
                </a:solidFill>
                <a:latin typeface="Cambria" panose="02040503050406030204" pitchFamily="18" charset="0"/>
                <a:ea typeface="Cambria" panose="02040503050406030204" pitchFamily="18" charset="0"/>
                <a:cs typeface="Calibri" panose="020F0502020204030204" pitchFamily="34" charset="0"/>
              </a:rPr>
              <a:t>    </a:t>
            </a:r>
            <a:endParaRPr lang="vi-VN" sz="3000" dirty="0">
              <a:solidFill>
                <a:srgbClr val="000000"/>
              </a:solidFill>
              <a:latin typeface="Cambria" panose="02040503050406030204" pitchFamily="18" charset="0"/>
              <a:ea typeface="Cambria" panose="02040503050406030204" pitchFamily="18" charset="0"/>
              <a:cs typeface="Calibri" panose="020F0502020204030204" pitchFamily="34" charset="0"/>
            </a:endParaRPr>
          </a:p>
        </p:txBody>
      </p:sp>
      <p:grpSp>
        <p:nvGrpSpPr>
          <p:cNvPr id="35" name="Group 34">
            <a:extLst>
              <a:ext uri="{FF2B5EF4-FFF2-40B4-BE49-F238E27FC236}">
                <a16:creationId xmlns:a16="http://schemas.microsoft.com/office/drawing/2014/main" xmlns="" id="{9A93B702-D9A9-959A-7A5A-CACFED048FAB}"/>
              </a:ext>
            </a:extLst>
          </p:cNvPr>
          <p:cNvGrpSpPr/>
          <p:nvPr/>
        </p:nvGrpSpPr>
        <p:grpSpPr>
          <a:xfrm>
            <a:off x="292239" y="1653870"/>
            <a:ext cx="12165587" cy="1323438"/>
            <a:chOff x="175307" y="1112472"/>
            <a:chExt cx="12128711" cy="878770"/>
          </a:xfrm>
        </p:grpSpPr>
        <p:sp>
          <p:nvSpPr>
            <p:cNvPr id="36" name="Rectangle 35">
              <a:extLst>
                <a:ext uri="{FF2B5EF4-FFF2-40B4-BE49-F238E27FC236}">
                  <a16:creationId xmlns:a16="http://schemas.microsoft.com/office/drawing/2014/main" xmlns="" id="{198EE200-FF35-E3BC-3197-82A1095A7744}"/>
                </a:ext>
              </a:extLst>
            </p:cNvPr>
            <p:cNvSpPr/>
            <p:nvPr/>
          </p:nvSpPr>
          <p:spPr>
            <a:xfrm>
              <a:off x="786138" y="1112472"/>
              <a:ext cx="11517880" cy="878770"/>
            </a:xfrm>
            <a:prstGeom prst="rect">
              <a:avLst/>
            </a:prstGeom>
          </p:spPr>
          <p:txBody>
            <a:bodyPr wrap="square">
              <a:spAutoFit/>
            </a:bodyPr>
            <a:lstStyle/>
            <a:p>
              <a:r>
                <a:rPr lang="vi-VN" sz="4000" b="1" dirty="0">
                  <a:solidFill>
                    <a:srgbClr val="000000"/>
                  </a:solidFill>
                  <a:latin typeface="Cambria" panose="02040503050406030204" pitchFamily="18" charset="0"/>
                  <a:ea typeface="Cambria" panose="02040503050406030204" pitchFamily="18" charset="0"/>
                  <a:cs typeface="Calibri" panose="020F0502020204030204" pitchFamily="34" charset="0"/>
                </a:rPr>
                <a:t>Hành động bỏ mũ khi chào thầy giáo cũ của bố bạn nhỏ nói lên điều gì? </a:t>
              </a:r>
              <a:endParaRPr lang="en-US" sz="4000" b="1" dirty="0">
                <a:latin typeface="Cambria" panose="02040503050406030204" pitchFamily="18" charset="0"/>
                <a:ea typeface="Cambria" panose="02040503050406030204" pitchFamily="18" charset="0"/>
                <a:cs typeface="Calibri" panose="020F0502020204030204" pitchFamily="34" charset="0"/>
              </a:endParaRPr>
            </a:p>
          </p:txBody>
        </p:sp>
        <p:sp>
          <p:nvSpPr>
            <p:cNvPr id="37" name="Oval 36">
              <a:extLst>
                <a:ext uri="{FF2B5EF4-FFF2-40B4-BE49-F238E27FC236}">
                  <a16:creationId xmlns:a16="http://schemas.microsoft.com/office/drawing/2014/main" xmlns="" id="{9A733901-BF85-C8EA-45FD-48F94C67B30C}"/>
                </a:ext>
              </a:extLst>
            </p:cNvPr>
            <p:cNvSpPr/>
            <p:nvPr/>
          </p:nvSpPr>
          <p:spPr>
            <a:xfrm>
              <a:off x="175307" y="1145970"/>
              <a:ext cx="643345" cy="406425"/>
            </a:xfrm>
            <a:prstGeom prst="ellipse">
              <a:avLst/>
            </a:prstGeom>
            <a:ln>
              <a:solidFill>
                <a:srgbClr val="FFC000"/>
              </a:solidFill>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3200" b="1" dirty="0">
                  <a:solidFill>
                    <a:srgbClr val="4CB9D0"/>
                  </a:solidFill>
                  <a:latin typeface="Cambria" panose="02040503050406030204" pitchFamily="18" charset="0"/>
                  <a:ea typeface="Cambria" panose="02040503050406030204" pitchFamily="18" charset="0"/>
                </a:rPr>
                <a:t>1</a:t>
              </a:r>
            </a:p>
          </p:txBody>
        </p:sp>
      </p:grpSp>
      <p:grpSp>
        <p:nvGrpSpPr>
          <p:cNvPr id="38" name="Group 37">
            <a:extLst>
              <a:ext uri="{FF2B5EF4-FFF2-40B4-BE49-F238E27FC236}">
                <a16:creationId xmlns:a16="http://schemas.microsoft.com/office/drawing/2014/main" xmlns="" id="{9CCB48C2-6E8C-8DAB-7BC2-41F60DC0D1D3}"/>
              </a:ext>
            </a:extLst>
          </p:cNvPr>
          <p:cNvGrpSpPr/>
          <p:nvPr/>
        </p:nvGrpSpPr>
        <p:grpSpPr>
          <a:xfrm>
            <a:off x="961166" y="3333750"/>
            <a:ext cx="10319731" cy="2181225"/>
            <a:chOff x="1146143" y="3226085"/>
            <a:chExt cx="10319731" cy="3658353"/>
          </a:xfrm>
        </p:grpSpPr>
        <p:sp>
          <p:nvSpPr>
            <p:cNvPr id="39" name="Rounded Rectangle 43">
              <a:extLst>
                <a:ext uri="{FF2B5EF4-FFF2-40B4-BE49-F238E27FC236}">
                  <a16:creationId xmlns:a16="http://schemas.microsoft.com/office/drawing/2014/main" xmlns="" id="{7DDC19F0-7C73-40D2-918C-3E0D698A7E95}"/>
                </a:ext>
              </a:extLst>
            </p:cNvPr>
            <p:cNvSpPr/>
            <p:nvPr/>
          </p:nvSpPr>
          <p:spPr>
            <a:xfrm>
              <a:off x="1146143" y="3226085"/>
              <a:ext cx="10319731" cy="3658353"/>
            </a:xfrm>
            <a:prstGeom prst="roundRect">
              <a:avLst/>
            </a:prstGeom>
            <a:noFill/>
            <a:ln w="38100">
              <a:solidFill>
                <a:schemeClr val="accent2"/>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4CB9D0"/>
                </a:solidFill>
                <a:latin typeface="Cambria" panose="02040503050406030204" pitchFamily="18" charset="0"/>
                <a:ea typeface="Cambria" panose="02040503050406030204" pitchFamily="18" charset="0"/>
              </a:endParaRPr>
            </a:p>
          </p:txBody>
        </p:sp>
        <p:sp>
          <p:nvSpPr>
            <p:cNvPr id="43" name="TextBox 42">
              <a:extLst>
                <a:ext uri="{FF2B5EF4-FFF2-40B4-BE49-F238E27FC236}">
                  <a16:creationId xmlns:a16="http://schemas.microsoft.com/office/drawing/2014/main" xmlns="" id="{7C7814BA-8D27-431B-B83F-396E8EB8DB18}"/>
                </a:ext>
              </a:extLst>
            </p:cNvPr>
            <p:cNvSpPr txBox="1"/>
            <p:nvPr/>
          </p:nvSpPr>
          <p:spPr>
            <a:xfrm>
              <a:off x="1421286" y="3384954"/>
              <a:ext cx="9569979" cy="2620662"/>
            </a:xfrm>
            <a:prstGeom prst="rect">
              <a:avLst/>
            </a:prstGeom>
            <a:noFill/>
          </p:spPr>
          <p:txBody>
            <a:bodyPr wrap="square" rtlCol="0">
              <a:spAutoFit/>
            </a:bodyPr>
            <a:lstStyle/>
            <a:p>
              <a:pPr algn="just"/>
              <a:r>
                <a:rPr lang="vi-VN" sz="4000" b="1" dirty="0">
                  <a:solidFill>
                    <a:srgbClr val="FF0000"/>
                  </a:solidFill>
                  <a:latin typeface="Cambria" panose="02040503050406030204" pitchFamily="18" charset="0"/>
                  <a:ea typeface="Cambria" panose="02040503050406030204" pitchFamily="18" charset="0"/>
                  <a:cs typeface="Calibri" panose="020F0502020204030204" pitchFamily="34" charset="0"/>
                </a:rPr>
                <a:t>Hành động bỏ mũ khi chào thầy giáo cũ của bố bạn nhỏ cho thấy bố bạn rất kính trọng thầy giáo cũ của mình.</a:t>
              </a:r>
              <a:endParaRPr lang="en-US" sz="4000" b="1" dirty="0">
                <a:solidFill>
                  <a:srgbClr val="FF0000"/>
                </a:solidFill>
                <a:latin typeface="Cambria" panose="02040503050406030204" pitchFamily="18" charset="0"/>
                <a:ea typeface="Cambria" panose="02040503050406030204" pitchFamily="18" charset="0"/>
                <a:cs typeface="Calibri" panose="020F0502020204030204" pitchFamily="34" charset="0"/>
              </a:endParaRPr>
            </a:p>
          </p:txBody>
        </p:sp>
      </p:grpSp>
      <p:pic>
        <p:nvPicPr>
          <p:cNvPr id="44" name="Picture 43">
            <a:extLst>
              <a:ext uri="{FF2B5EF4-FFF2-40B4-BE49-F238E27FC236}">
                <a16:creationId xmlns:a16="http://schemas.microsoft.com/office/drawing/2014/main" xmlns="" id="{6536D93B-87E9-1207-7B3A-7453137FFABA}"/>
              </a:ext>
            </a:extLst>
          </p:cNvPr>
          <p:cNvPicPr>
            <a:picLocks noChangeAspect="1"/>
          </p:cNvPicPr>
          <p:nvPr/>
        </p:nvPicPr>
        <p:blipFill>
          <a:blip r:embed="rId3"/>
          <a:stretch>
            <a:fillRect/>
          </a:stretch>
        </p:blipFill>
        <p:spPr>
          <a:xfrm>
            <a:off x="2790180" y="526877"/>
            <a:ext cx="6078239" cy="1060796"/>
          </a:xfrm>
          <a:prstGeom prst="rect">
            <a:avLst/>
          </a:prstGeom>
        </p:spPr>
      </p:pic>
    </p:spTree>
    <p:extLst>
      <p:ext uri="{BB962C8B-B14F-4D97-AF65-F5344CB8AC3E}">
        <p14:creationId xmlns:p14="http://schemas.microsoft.com/office/powerpoint/2010/main" val="428424087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1000"/>
                                        <p:tgtEl>
                                          <p:spTgt spid="38"/>
                                        </p:tgtEl>
                                      </p:cBhvr>
                                    </p:animEffect>
                                    <p:anim calcmode="lin" valueType="num">
                                      <p:cBhvr>
                                        <p:cTn id="8" dur="1000" fill="hold"/>
                                        <p:tgtEl>
                                          <p:spTgt spid="38"/>
                                        </p:tgtEl>
                                        <p:attrNameLst>
                                          <p:attrName>ppt_x</p:attrName>
                                        </p:attrNameLst>
                                      </p:cBhvr>
                                      <p:tavLst>
                                        <p:tav tm="0">
                                          <p:val>
                                            <p:strVal val="#ppt_x"/>
                                          </p:val>
                                        </p:tav>
                                        <p:tav tm="100000">
                                          <p:val>
                                            <p:strVal val="#ppt_x"/>
                                          </p:val>
                                        </p:tav>
                                      </p:tavLst>
                                    </p:anim>
                                    <p:anim calcmode="lin" valueType="num">
                                      <p:cBhvr>
                                        <p:cTn id="9"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xmlns="" id="{84972C80-CBA2-9EAF-4CE1-86B625573072}"/>
              </a:ext>
            </a:extLst>
          </p:cNvPr>
          <p:cNvSpPr/>
          <p:nvPr/>
        </p:nvSpPr>
        <p:spPr>
          <a:xfrm>
            <a:off x="206514" y="2396686"/>
            <a:ext cx="11722866" cy="55399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endParaRPr kumimoji="0" lang="vi-VN"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nvGrpSpPr>
          <p:cNvPr id="35" name="Group 34">
            <a:extLst>
              <a:ext uri="{FF2B5EF4-FFF2-40B4-BE49-F238E27FC236}">
                <a16:creationId xmlns:a16="http://schemas.microsoft.com/office/drawing/2014/main" xmlns="" id="{9A93B702-D9A9-959A-7A5A-CACFED048FAB}"/>
              </a:ext>
            </a:extLst>
          </p:cNvPr>
          <p:cNvGrpSpPr/>
          <p:nvPr/>
        </p:nvGrpSpPr>
        <p:grpSpPr>
          <a:xfrm>
            <a:off x="292239" y="1653870"/>
            <a:ext cx="11413987" cy="1200329"/>
            <a:chOff x="175307" y="1112472"/>
            <a:chExt cx="11379389" cy="797025"/>
          </a:xfrm>
        </p:grpSpPr>
        <p:sp>
          <p:nvSpPr>
            <p:cNvPr id="36" name="Rectangle 35">
              <a:extLst>
                <a:ext uri="{FF2B5EF4-FFF2-40B4-BE49-F238E27FC236}">
                  <a16:creationId xmlns:a16="http://schemas.microsoft.com/office/drawing/2014/main" xmlns="" id="{198EE200-FF35-E3BC-3197-82A1095A7744}"/>
                </a:ext>
              </a:extLst>
            </p:cNvPr>
            <p:cNvSpPr/>
            <p:nvPr/>
          </p:nvSpPr>
          <p:spPr>
            <a:xfrm>
              <a:off x="786139" y="1112472"/>
              <a:ext cx="10768557" cy="79702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Những cử chỉ, lời nói, việc làm nào của thầy giáo già làm cho bố bạn nhỏ xúc động?</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37" name="Oval 36">
              <a:extLst>
                <a:ext uri="{FF2B5EF4-FFF2-40B4-BE49-F238E27FC236}">
                  <a16:creationId xmlns:a16="http://schemas.microsoft.com/office/drawing/2014/main" xmlns="" id="{9A733901-BF85-C8EA-45FD-48F94C67B30C}"/>
                </a:ext>
              </a:extLst>
            </p:cNvPr>
            <p:cNvSpPr/>
            <p:nvPr/>
          </p:nvSpPr>
          <p:spPr>
            <a:xfrm>
              <a:off x="175307" y="1145970"/>
              <a:ext cx="643345" cy="406425"/>
            </a:xfrm>
            <a:prstGeom prst="ellipse">
              <a:avLst/>
            </a:prstGeom>
            <a:ln>
              <a:solidFill>
                <a:srgbClr val="FFC000"/>
              </a:solid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4CB9D0"/>
                  </a:solidFill>
                  <a:effectLst/>
                  <a:uLnTx/>
                  <a:uFillTx/>
                  <a:latin typeface="Cambria" panose="02040503050406030204" pitchFamily="18" charset="0"/>
                  <a:ea typeface="Cambria" panose="02040503050406030204" pitchFamily="18" charset="0"/>
                  <a:cs typeface="+mn-cs"/>
                </a:rPr>
                <a:t>2</a:t>
              </a:r>
            </a:p>
          </p:txBody>
        </p:sp>
      </p:grpSp>
      <p:grpSp>
        <p:nvGrpSpPr>
          <p:cNvPr id="38" name="Group 37">
            <a:extLst>
              <a:ext uri="{FF2B5EF4-FFF2-40B4-BE49-F238E27FC236}">
                <a16:creationId xmlns:a16="http://schemas.microsoft.com/office/drawing/2014/main" xmlns="" id="{9CCB48C2-6E8C-8DAB-7BC2-41F60DC0D1D3}"/>
              </a:ext>
            </a:extLst>
          </p:cNvPr>
          <p:cNvGrpSpPr/>
          <p:nvPr/>
        </p:nvGrpSpPr>
        <p:grpSpPr>
          <a:xfrm>
            <a:off x="647700" y="3057525"/>
            <a:ext cx="11029950" cy="3008723"/>
            <a:chOff x="1146143" y="3226085"/>
            <a:chExt cx="10319731" cy="3658353"/>
          </a:xfrm>
        </p:grpSpPr>
        <p:sp>
          <p:nvSpPr>
            <p:cNvPr id="39" name="Rounded Rectangle 43">
              <a:extLst>
                <a:ext uri="{FF2B5EF4-FFF2-40B4-BE49-F238E27FC236}">
                  <a16:creationId xmlns:a16="http://schemas.microsoft.com/office/drawing/2014/main" xmlns="" id="{7DDC19F0-7C73-40D2-918C-3E0D698A7E95}"/>
                </a:ext>
              </a:extLst>
            </p:cNvPr>
            <p:cNvSpPr/>
            <p:nvPr/>
          </p:nvSpPr>
          <p:spPr>
            <a:xfrm>
              <a:off x="1146143" y="3226085"/>
              <a:ext cx="10319731" cy="3658353"/>
            </a:xfrm>
            <a:prstGeom prst="roundRect">
              <a:avLst/>
            </a:prstGeom>
            <a:noFill/>
            <a:ln w="38100">
              <a:solidFill>
                <a:schemeClr val="accent2"/>
              </a:solid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srgbClr val="4CB9D0"/>
                </a:solidFill>
                <a:effectLst/>
                <a:uLnTx/>
                <a:uFillTx/>
                <a:latin typeface="Cambria" panose="02040503050406030204" pitchFamily="18" charset="0"/>
                <a:ea typeface="Cambria" panose="02040503050406030204" pitchFamily="18" charset="0"/>
                <a:cs typeface="+mn-cs"/>
              </a:endParaRPr>
            </a:p>
          </p:txBody>
        </p:sp>
        <p:sp>
          <p:nvSpPr>
            <p:cNvPr id="43" name="TextBox 42">
              <a:extLst>
                <a:ext uri="{FF2B5EF4-FFF2-40B4-BE49-F238E27FC236}">
                  <a16:creationId xmlns:a16="http://schemas.microsoft.com/office/drawing/2014/main" xmlns="" id="{7C7814BA-8D27-431B-B83F-396E8EB8DB18}"/>
                </a:ext>
              </a:extLst>
            </p:cNvPr>
            <p:cNvSpPr txBox="1"/>
            <p:nvPr/>
          </p:nvSpPr>
          <p:spPr>
            <a:xfrm>
              <a:off x="1232727" y="3384955"/>
              <a:ext cx="10086975" cy="3255804"/>
            </a:xfrm>
            <a:prstGeom prst="rect">
              <a:avLst/>
            </a:prstGeom>
            <a:noFill/>
          </p:spPr>
          <p:txBody>
            <a:bodyPr wrap="square" rtlCol="0">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Cử chỉ: </a:t>
              </a:r>
              <a:r>
                <a:rPr kumimoji="0" lang="vi-VN" sz="280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ôm hôn bố bạn nhỏ, trò chuyện như chưa hề xa cách</a:t>
              </a: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Lời nói: </a:t>
              </a:r>
              <a:r>
                <a:rPr kumimoji="0" lang="vi-VN" sz="280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An-béc-tô Bốt- ti-ni? An-béc-tô, tôi nhớ chứ! Lớp Một, anh ngồi... </a:t>
              </a:r>
              <a:r>
                <a:rPr kumimoji="0" lang="vi-VN"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Những lời nói này cho thấy thầy rất nhớ các học trò của mình.</a:t>
              </a: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Việc làm: </a:t>
              </a:r>
              <a:r>
                <a:rPr kumimoji="0" lang="vi-VN" sz="280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giữ lại bài chính tả của bố</a:t>
              </a:r>
              <a:r>
                <a:rPr kumimoji="0" lang="en-US" sz="280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280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bạn nhỏ, </a:t>
              </a:r>
              <a:r>
                <a:rPr lang="en-US" sz="2800" dirty="0" err="1">
                  <a:solidFill>
                    <a:srgbClr val="FF0000"/>
                  </a:solidFill>
                  <a:latin typeface="Cambria" panose="02040503050406030204" pitchFamily="18" charset="0"/>
                  <a:ea typeface="Cambria" panose="02040503050406030204" pitchFamily="18" charset="0"/>
                  <a:cs typeface="Calibri" panose="020F0502020204030204" pitchFamily="34" charset="0"/>
                </a:rPr>
                <a:t>đưa</a:t>
              </a:r>
              <a:r>
                <a:rPr lang="en-US" sz="28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srgbClr val="FF0000"/>
                  </a:solidFill>
                  <a:latin typeface="Cambria" panose="02040503050406030204" pitchFamily="18" charset="0"/>
                  <a:ea typeface="Cambria" panose="02040503050406030204" pitchFamily="18" charset="0"/>
                  <a:cs typeface="Calibri" panose="020F0502020204030204" pitchFamily="34" charset="0"/>
                </a:rPr>
                <a:t>cho</a:t>
              </a:r>
              <a:r>
                <a:rPr lang="en-US" sz="28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srgbClr val="FF0000"/>
                  </a:solidFill>
                  <a:latin typeface="Cambria" panose="02040503050406030204" pitchFamily="18" charset="0"/>
                  <a:ea typeface="Cambria" panose="02040503050406030204" pitchFamily="18" charset="0"/>
                  <a:cs typeface="Calibri" panose="020F0502020204030204" pitchFamily="34" charset="0"/>
                </a:rPr>
                <a:t>bố</a:t>
              </a:r>
              <a:r>
                <a:rPr lang="en-US" sz="28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srgbClr val="FF0000"/>
                  </a:solidFill>
                  <a:latin typeface="Cambria" panose="02040503050406030204" pitchFamily="18" charset="0"/>
                  <a:ea typeface="Cambria" panose="02040503050406030204" pitchFamily="18" charset="0"/>
                  <a:cs typeface="Calibri" panose="020F0502020204030204" pitchFamily="34" charset="0"/>
                </a:rPr>
                <a:t>bạn</a:t>
              </a:r>
              <a:r>
                <a:rPr lang="en-US" sz="2800" dirty="0">
                  <a:solidFill>
                    <a:srgbClr val="FF0000"/>
                  </a:solidFill>
                  <a:latin typeface="Cambria" panose="02040503050406030204" pitchFamily="18" charset="0"/>
                  <a:ea typeface="Cambria" panose="02040503050406030204" pitchFamily="18" charset="0"/>
                  <a:cs typeface="Calibri" panose="020F0502020204030204" pitchFamily="34" charset="0"/>
                </a:rPr>
                <a:t> nhỏ </a:t>
              </a:r>
              <a:r>
                <a:rPr lang="en-US" sz="2800" dirty="0" err="1">
                  <a:solidFill>
                    <a:srgbClr val="FF0000"/>
                  </a:solidFill>
                  <a:latin typeface="Cambria" panose="02040503050406030204" pitchFamily="18" charset="0"/>
                  <a:ea typeface="Cambria" panose="02040503050406030204" pitchFamily="18" charset="0"/>
                  <a:cs typeface="Calibri" panose="020F0502020204030204" pitchFamily="34" charset="0"/>
                </a:rPr>
                <a:t>tờ</a:t>
              </a:r>
              <a:r>
                <a:rPr lang="en-US" sz="28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srgbClr val="FF0000"/>
                  </a:solidFill>
                  <a:latin typeface="Cambria" panose="02040503050406030204" pitchFamily="18" charset="0"/>
                  <a:ea typeface="Cambria" panose="02040503050406030204" pitchFamily="18" charset="0"/>
                  <a:cs typeface="Calibri" panose="020F0502020204030204" pitchFamily="34" charset="0"/>
                </a:rPr>
                <a:t>giấy</a:t>
              </a:r>
              <a:r>
                <a:rPr lang="en-US" sz="28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srgbClr val="FF0000"/>
                  </a:solidFill>
                  <a:latin typeface="Cambria" panose="02040503050406030204" pitchFamily="18" charset="0"/>
                  <a:ea typeface="Cambria" panose="02040503050406030204" pitchFamily="18" charset="0"/>
                  <a:cs typeface="Calibri" panose="020F0502020204030204" pitchFamily="34" charset="0"/>
                </a:rPr>
                <a:t>đã</a:t>
              </a:r>
              <a:r>
                <a:rPr lang="en-US" sz="28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kumimoji="0" lang="vi-VN" sz="280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ngả vàng như một niềm vui bất ngờ</a:t>
              </a:r>
              <a:r>
                <a:rPr kumimoji="0" lang="en-US" sz="280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a:t>
              </a:r>
              <a:endParaRPr kumimoji="0" lang="vi-VN" sz="280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pic>
        <p:nvPicPr>
          <p:cNvPr id="44" name="Picture 43">
            <a:extLst>
              <a:ext uri="{FF2B5EF4-FFF2-40B4-BE49-F238E27FC236}">
                <a16:creationId xmlns:a16="http://schemas.microsoft.com/office/drawing/2014/main" xmlns="" id="{6536D93B-87E9-1207-7B3A-7453137FFABA}"/>
              </a:ext>
            </a:extLst>
          </p:cNvPr>
          <p:cNvPicPr>
            <a:picLocks noChangeAspect="1"/>
          </p:cNvPicPr>
          <p:nvPr/>
        </p:nvPicPr>
        <p:blipFill>
          <a:blip r:embed="rId3"/>
          <a:stretch>
            <a:fillRect/>
          </a:stretch>
        </p:blipFill>
        <p:spPr>
          <a:xfrm>
            <a:off x="2790180" y="526877"/>
            <a:ext cx="6078239" cy="1060796"/>
          </a:xfrm>
          <a:prstGeom prst="rect">
            <a:avLst/>
          </a:prstGeom>
        </p:spPr>
      </p:pic>
    </p:spTree>
    <p:extLst>
      <p:ext uri="{BB962C8B-B14F-4D97-AF65-F5344CB8AC3E}">
        <p14:creationId xmlns:p14="http://schemas.microsoft.com/office/powerpoint/2010/main" val="55977787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1000"/>
                                        <p:tgtEl>
                                          <p:spTgt spid="38"/>
                                        </p:tgtEl>
                                      </p:cBhvr>
                                    </p:animEffect>
                                    <p:anim calcmode="lin" valueType="num">
                                      <p:cBhvr>
                                        <p:cTn id="8" dur="1000" fill="hold"/>
                                        <p:tgtEl>
                                          <p:spTgt spid="38"/>
                                        </p:tgtEl>
                                        <p:attrNameLst>
                                          <p:attrName>ppt_x</p:attrName>
                                        </p:attrNameLst>
                                      </p:cBhvr>
                                      <p:tavLst>
                                        <p:tav tm="0">
                                          <p:val>
                                            <p:strVal val="#ppt_x"/>
                                          </p:val>
                                        </p:tav>
                                        <p:tav tm="100000">
                                          <p:val>
                                            <p:strVal val="#ppt_x"/>
                                          </p:val>
                                        </p:tav>
                                      </p:tavLst>
                                    </p:anim>
                                    <p:anim calcmode="lin" valueType="num">
                                      <p:cBhvr>
                                        <p:cTn id="9"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a:hlinkClick r:id="rId2" action="ppaction://hlinksldjump"/>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4540250" y="2423795"/>
            <a:ext cx="3118485" cy="2931795"/>
          </a:xfrm>
          <a:prstGeom prst="rect">
            <a:avLst/>
          </a:prstGeom>
        </p:spPr>
      </p:pic>
      <p:pic>
        <p:nvPicPr>
          <p:cNvPr id="7" name="Picture 7">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555625" y="1962785"/>
            <a:ext cx="3118485" cy="2931795"/>
          </a:xfrm>
          <a:prstGeom prst="rect">
            <a:avLst/>
          </a:prstGeom>
        </p:spPr>
      </p:pic>
      <p:pic>
        <p:nvPicPr>
          <p:cNvPr id="8" name="Picture 8">
            <a:hlinkClick r:id="rId8" action="ppaction://hlinksldjump"/>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8524875" y="2143760"/>
            <a:ext cx="3110230" cy="2931795"/>
          </a:xfrm>
          <a:prstGeom prst="rect">
            <a:avLst/>
          </a:prstGeom>
        </p:spPr>
      </p:pic>
      <p:pic>
        <p:nvPicPr>
          <p:cNvPr id="3" name="Picture 2"/>
          <p:cNvPicPr>
            <a:picLocks noChangeAspect="1"/>
          </p:cNvPicPr>
          <p:nvPr/>
        </p:nvPicPr>
        <p:blipFill>
          <a:blip r:embed="rId11"/>
          <a:stretch>
            <a:fillRect/>
          </a:stretch>
        </p:blipFill>
        <p:spPr>
          <a:xfrm>
            <a:off x="2259965" y="582930"/>
            <a:ext cx="8096250" cy="1200150"/>
          </a:xfrm>
          <a:prstGeom prst="rect">
            <a:avLst/>
          </a:prstGeom>
        </p:spPr>
      </p:pic>
      <p:sp>
        <p:nvSpPr>
          <p:cNvPr id="10" name="Action Button: Forward or Next 9">
            <a:hlinkClick r:id="rId12" action="ppaction://hlinksldjump"/>
          </p:cNvPr>
          <p:cNvSpPr/>
          <p:nvPr/>
        </p:nvSpPr>
        <p:spPr>
          <a:xfrm>
            <a:off x="10692765" y="5203825"/>
            <a:ext cx="834390" cy="546100"/>
          </a:xfrm>
          <a:prstGeom prst="actionButtonForwardNex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altLang="en-US" sz="1800" b="0" i="0" u="none" strike="noStrike" kern="1200" cap="none" spc="0" normalizeH="0" baseline="0" noProof="0">
              <a:ln>
                <a:noFill/>
              </a:ln>
              <a:solidFill>
                <a:prstClr val="white"/>
              </a:solidFill>
              <a:effectLst/>
              <a:uLnTx/>
              <a:uFillTx/>
              <a:latin typeface="等线"/>
              <a:ea typeface="+mn-ea"/>
              <a:cs typeface="+mn-cs"/>
            </a:endParaRPr>
          </a:p>
        </p:txBody>
      </p:sp>
    </p:spTree>
  </p:cSld>
  <p:clrMapOvr>
    <a:masterClrMapping/>
  </p:clrMapOvr>
  <p:transition spd="slow" advClick="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6"/>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xmlns="" id="{84972C80-CBA2-9EAF-4CE1-86B625573072}"/>
              </a:ext>
            </a:extLst>
          </p:cNvPr>
          <p:cNvSpPr/>
          <p:nvPr/>
        </p:nvSpPr>
        <p:spPr>
          <a:xfrm>
            <a:off x="206514" y="2396686"/>
            <a:ext cx="11722866" cy="55399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endParaRPr kumimoji="0" lang="vi-VN"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nvGrpSpPr>
          <p:cNvPr id="35" name="Group 34">
            <a:extLst>
              <a:ext uri="{FF2B5EF4-FFF2-40B4-BE49-F238E27FC236}">
                <a16:creationId xmlns:a16="http://schemas.microsoft.com/office/drawing/2014/main" xmlns="" id="{9A93B702-D9A9-959A-7A5A-CACFED048FAB}"/>
              </a:ext>
            </a:extLst>
          </p:cNvPr>
          <p:cNvGrpSpPr/>
          <p:nvPr/>
        </p:nvGrpSpPr>
        <p:grpSpPr>
          <a:xfrm>
            <a:off x="292239" y="1653870"/>
            <a:ext cx="11413987" cy="1200329"/>
            <a:chOff x="175307" y="1112472"/>
            <a:chExt cx="11379389" cy="797025"/>
          </a:xfrm>
        </p:grpSpPr>
        <p:sp>
          <p:nvSpPr>
            <p:cNvPr id="36" name="Rectangle 35">
              <a:extLst>
                <a:ext uri="{FF2B5EF4-FFF2-40B4-BE49-F238E27FC236}">
                  <a16:creationId xmlns:a16="http://schemas.microsoft.com/office/drawing/2014/main" xmlns="" id="{198EE200-FF35-E3BC-3197-82A1095A7744}"/>
                </a:ext>
              </a:extLst>
            </p:cNvPr>
            <p:cNvSpPr/>
            <p:nvPr/>
          </p:nvSpPr>
          <p:spPr>
            <a:xfrm>
              <a:off x="786139" y="1112472"/>
              <a:ext cx="10768557" cy="79702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Vì sao bố bạn nhỏ rưng rưng nước mắt khi nhận lại bài chính tả cũ của mình?</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37" name="Oval 36">
              <a:extLst>
                <a:ext uri="{FF2B5EF4-FFF2-40B4-BE49-F238E27FC236}">
                  <a16:creationId xmlns:a16="http://schemas.microsoft.com/office/drawing/2014/main" xmlns="" id="{9A733901-BF85-C8EA-45FD-48F94C67B30C}"/>
                </a:ext>
              </a:extLst>
            </p:cNvPr>
            <p:cNvSpPr/>
            <p:nvPr/>
          </p:nvSpPr>
          <p:spPr>
            <a:xfrm>
              <a:off x="175307" y="1145970"/>
              <a:ext cx="643345" cy="406425"/>
            </a:xfrm>
            <a:prstGeom prst="ellipse">
              <a:avLst/>
            </a:prstGeom>
            <a:ln>
              <a:solidFill>
                <a:srgbClr val="FFC000"/>
              </a:solid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4CB9D0"/>
                  </a:solidFill>
                  <a:effectLst/>
                  <a:uLnTx/>
                  <a:uFillTx/>
                  <a:latin typeface="Cambria" panose="02040503050406030204" pitchFamily="18" charset="0"/>
                  <a:ea typeface="Cambria" panose="02040503050406030204" pitchFamily="18" charset="0"/>
                  <a:cs typeface="+mn-cs"/>
                </a:rPr>
                <a:t>3</a:t>
              </a:r>
            </a:p>
          </p:txBody>
        </p:sp>
      </p:grpSp>
      <p:grpSp>
        <p:nvGrpSpPr>
          <p:cNvPr id="38" name="Group 37">
            <a:extLst>
              <a:ext uri="{FF2B5EF4-FFF2-40B4-BE49-F238E27FC236}">
                <a16:creationId xmlns:a16="http://schemas.microsoft.com/office/drawing/2014/main" xmlns="" id="{9CCB48C2-6E8C-8DAB-7BC2-41F60DC0D1D3}"/>
              </a:ext>
            </a:extLst>
          </p:cNvPr>
          <p:cNvGrpSpPr/>
          <p:nvPr/>
        </p:nvGrpSpPr>
        <p:grpSpPr>
          <a:xfrm>
            <a:off x="647700" y="3057525"/>
            <a:ext cx="11029950" cy="3008723"/>
            <a:chOff x="1146143" y="3226085"/>
            <a:chExt cx="10319731" cy="3658353"/>
          </a:xfrm>
        </p:grpSpPr>
        <p:sp>
          <p:nvSpPr>
            <p:cNvPr id="39" name="Rounded Rectangle 43">
              <a:extLst>
                <a:ext uri="{FF2B5EF4-FFF2-40B4-BE49-F238E27FC236}">
                  <a16:creationId xmlns:a16="http://schemas.microsoft.com/office/drawing/2014/main" xmlns="" id="{7DDC19F0-7C73-40D2-918C-3E0D698A7E95}"/>
                </a:ext>
              </a:extLst>
            </p:cNvPr>
            <p:cNvSpPr/>
            <p:nvPr/>
          </p:nvSpPr>
          <p:spPr>
            <a:xfrm>
              <a:off x="1146143" y="3226085"/>
              <a:ext cx="10319731" cy="3658353"/>
            </a:xfrm>
            <a:prstGeom prst="roundRect">
              <a:avLst/>
            </a:prstGeom>
            <a:noFill/>
            <a:ln w="38100">
              <a:solidFill>
                <a:schemeClr val="accent2"/>
              </a:solid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srgbClr val="4CB9D0"/>
                </a:solidFill>
                <a:effectLst/>
                <a:uLnTx/>
                <a:uFillTx/>
                <a:latin typeface="Cambria" panose="02040503050406030204" pitchFamily="18" charset="0"/>
                <a:ea typeface="Cambria" panose="02040503050406030204" pitchFamily="18" charset="0"/>
                <a:cs typeface="+mn-cs"/>
              </a:endParaRPr>
            </a:p>
          </p:txBody>
        </p:sp>
        <p:sp>
          <p:nvSpPr>
            <p:cNvPr id="43" name="TextBox 42">
              <a:extLst>
                <a:ext uri="{FF2B5EF4-FFF2-40B4-BE49-F238E27FC236}">
                  <a16:creationId xmlns:a16="http://schemas.microsoft.com/office/drawing/2014/main" xmlns="" id="{7C7814BA-8D27-431B-B83F-396E8EB8DB18}"/>
                </a:ext>
              </a:extLst>
            </p:cNvPr>
            <p:cNvSpPr txBox="1"/>
            <p:nvPr/>
          </p:nvSpPr>
          <p:spPr>
            <a:xfrm>
              <a:off x="1232727" y="3384955"/>
              <a:ext cx="10086975" cy="3255804"/>
            </a:xfrm>
            <a:prstGeom prst="rect">
              <a:avLst/>
            </a:prstGeom>
            <a:noFill/>
          </p:spPr>
          <p:txBody>
            <a:bodyPr wrap="square" rtlCol="0">
              <a:spAutoFit/>
            </a:bodyPr>
            <a:lstStyle/>
            <a:p>
              <a:pPr marR="0" lvl="0" algn="just" defTabSz="914400" rtl="0" eaLnBrk="1" fontAlgn="auto" latinLnBrk="0" hangingPunct="1">
                <a:lnSpc>
                  <a:spcPct val="100000"/>
                </a:lnSpc>
                <a:spcBef>
                  <a:spcPts val="0"/>
                </a:spcBef>
                <a:spcAft>
                  <a:spcPts val="0"/>
                </a:spcAft>
                <a:buClrTx/>
                <a:buSzTx/>
                <a:tabLst/>
                <a:defRPr/>
              </a:pPr>
              <a:r>
                <a:rPr kumimoji="0" lang="vi-VN" sz="280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Bố bạn nhỏ lại rưng rưng nước mắt khi nhận lại bài chính tả cũ của mình cho thấy bố rất xúc động. Vì bài chính tả với nét chữ to cồ cộ của bố hồi nhỏ làm bố nhớ lại những kỉ niệm thời thơ ấu. Tờ giấy đã ố vàng cho thấy người thầy giáo đã giữ nó lâu như một kỉ vật về học trò, cho thấy thầy vô cùng yêu thương và trân trọng kỉ niệm với các học trò của mình.</a:t>
              </a:r>
            </a:p>
          </p:txBody>
        </p:sp>
      </p:grpSp>
      <p:pic>
        <p:nvPicPr>
          <p:cNvPr id="44" name="Picture 43">
            <a:extLst>
              <a:ext uri="{FF2B5EF4-FFF2-40B4-BE49-F238E27FC236}">
                <a16:creationId xmlns:a16="http://schemas.microsoft.com/office/drawing/2014/main" xmlns="" id="{6536D93B-87E9-1207-7B3A-7453137FFABA}"/>
              </a:ext>
            </a:extLst>
          </p:cNvPr>
          <p:cNvPicPr>
            <a:picLocks noChangeAspect="1"/>
          </p:cNvPicPr>
          <p:nvPr/>
        </p:nvPicPr>
        <p:blipFill>
          <a:blip r:embed="rId3"/>
          <a:stretch>
            <a:fillRect/>
          </a:stretch>
        </p:blipFill>
        <p:spPr>
          <a:xfrm>
            <a:off x="2790180" y="526877"/>
            <a:ext cx="6078239" cy="1060796"/>
          </a:xfrm>
          <a:prstGeom prst="rect">
            <a:avLst/>
          </a:prstGeom>
        </p:spPr>
      </p:pic>
    </p:spTree>
    <p:extLst>
      <p:ext uri="{BB962C8B-B14F-4D97-AF65-F5344CB8AC3E}">
        <p14:creationId xmlns:p14="http://schemas.microsoft.com/office/powerpoint/2010/main" val="189282071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1000"/>
                                        <p:tgtEl>
                                          <p:spTgt spid="38"/>
                                        </p:tgtEl>
                                      </p:cBhvr>
                                    </p:animEffect>
                                    <p:anim calcmode="lin" valueType="num">
                                      <p:cBhvr>
                                        <p:cTn id="8" dur="1000" fill="hold"/>
                                        <p:tgtEl>
                                          <p:spTgt spid="38"/>
                                        </p:tgtEl>
                                        <p:attrNameLst>
                                          <p:attrName>ppt_x</p:attrName>
                                        </p:attrNameLst>
                                      </p:cBhvr>
                                      <p:tavLst>
                                        <p:tav tm="0">
                                          <p:val>
                                            <p:strVal val="#ppt_x"/>
                                          </p:val>
                                        </p:tav>
                                        <p:tav tm="100000">
                                          <p:val>
                                            <p:strVal val="#ppt_x"/>
                                          </p:val>
                                        </p:tav>
                                      </p:tavLst>
                                    </p:anim>
                                    <p:anim calcmode="lin" valueType="num">
                                      <p:cBhvr>
                                        <p:cTn id="9"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xmlns="" id="{84972C80-CBA2-9EAF-4CE1-86B625573072}"/>
              </a:ext>
            </a:extLst>
          </p:cNvPr>
          <p:cNvSpPr/>
          <p:nvPr/>
        </p:nvSpPr>
        <p:spPr>
          <a:xfrm>
            <a:off x="206514" y="2396686"/>
            <a:ext cx="11722866" cy="55399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endParaRPr kumimoji="0" lang="vi-VN"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nvGrpSpPr>
          <p:cNvPr id="35" name="Group 34">
            <a:extLst>
              <a:ext uri="{FF2B5EF4-FFF2-40B4-BE49-F238E27FC236}">
                <a16:creationId xmlns:a16="http://schemas.microsoft.com/office/drawing/2014/main" xmlns="" id="{9A93B702-D9A9-959A-7A5A-CACFED048FAB}"/>
              </a:ext>
            </a:extLst>
          </p:cNvPr>
          <p:cNvGrpSpPr/>
          <p:nvPr/>
        </p:nvGrpSpPr>
        <p:grpSpPr>
          <a:xfrm>
            <a:off x="292239" y="1653870"/>
            <a:ext cx="11413987" cy="1200329"/>
            <a:chOff x="175307" y="1112472"/>
            <a:chExt cx="11379389" cy="797025"/>
          </a:xfrm>
        </p:grpSpPr>
        <p:sp>
          <p:nvSpPr>
            <p:cNvPr id="36" name="Rectangle 35">
              <a:extLst>
                <a:ext uri="{FF2B5EF4-FFF2-40B4-BE49-F238E27FC236}">
                  <a16:creationId xmlns:a16="http://schemas.microsoft.com/office/drawing/2014/main" xmlns="" id="{198EE200-FF35-E3BC-3197-82A1095A7744}"/>
                </a:ext>
              </a:extLst>
            </p:cNvPr>
            <p:cNvSpPr/>
            <p:nvPr/>
          </p:nvSpPr>
          <p:spPr>
            <a:xfrm>
              <a:off x="786139" y="1112472"/>
              <a:ext cx="10768557" cy="79702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Theo em, bạn nhỏ có cảm nghĩ gì khi được tới thăm người thầy đầu tiên của bố? </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37" name="Oval 36">
              <a:extLst>
                <a:ext uri="{FF2B5EF4-FFF2-40B4-BE49-F238E27FC236}">
                  <a16:creationId xmlns:a16="http://schemas.microsoft.com/office/drawing/2014/main" xmlns="" id="{9A733901-BF85-C8EA-45FD-48F94C67B30C}"/>
                </a:ext>
              </a:extLst>
            </p:cNvPr>
            <p:cNvSpPr/>
            <p:nvPr/>
          </p:nvSpPr>
          <p:spPr>
            <a:xfrm>
              <a:off x="175307" y="1145970"/>
              <a:ext cx="643345" cy="406425"/>
            </a:xfrm>
            <a:prstGeom prst="ellipse">
              <a:avLst/>
            </a:prstGeom>
            <a:ln>
              <a:solidFill>
                <a:srgbClr val="FFC000"/>
              </a:solid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4CB9D0"/>
                  </a:solidFill>
                  <a:effectLst/>
                  <a:uLnTx/>
                  <a:uFillTx/>
                  <a:latin typeface="Cambria" panose="02040503050406030204" pitchFamily="18" charset="0"/>
                  <a:ea typeface="Cambria" panose="02040503050406030204" pitchFamily="18" charset="0"/>
                  <a:cs typeface="+mn-cs"/>
                </a:rPr>
                <a:t>4</a:t>
              </a:r>
            </a:p>
          </p:txBody>
        </p:sp>
      </p:grpSp>
      <p:grpSp>
        <p:nvGrpSpPr>
          <p:cNvPr id="38" name="Group 37">
            <a:extLst>
              <a:ext uri="{FF2B5EF4-FFF2-40B4-BE49-F238E27FC236}">
                <a16:creationId xmlns:a16="http://schemas.microsoft.com/office/drawing/2014/main" xmlns="" id="{9CCB48C2-6E8C-8DAB-7BC2-41F60DC0D1D3}"/>
              </a:ext>
            </a:extLst>
          </p:cNvPr>
          <p:cNvGrpSpPr/>
          <p:nvPr/>
        </p:nvGrpSpPr>
        <p:grpSpPr>
          <a:xfrm>
            <a:off x="571500" y="3400426"/>
            <a:ext cx="11029950" cy="2038350"/>
            <a:chOff x="1146143" y="3226085"/>
            <a:chExt cx="10319731" cy="3658353"/>
          </a:xfrm>
        </p:grpSpPr>
        <p:sp>
          <p:nvSpPr>
            <p:cNvPr id="39" name="Rounded Rectangle 43">
              <a:extLst>
                <a:ext uri="{FF2B5EF4-FFF2-40B4-BE49-F238E27FC236}">
                  <a16:creationId xmlns:a16="http://schemas.microsoft.com/office/drawing/2014/main" xmlns="" id="{7DDC19F0-7C73-40D2-918C-3E0D698A7E95}"/>
                </a:ext>
              </a:extLst>
            </p:cNvPr>
            <p:cNvSpPr/>
            <p:nvPr/>
          </p:nvSpPr>
          <p:spPr>
            <a:xfrm>
              <a:off x="1146143" y="3226085"/>
              <a:ext cx="10319731" cy="3658353"/>
            </a:xfrm>
            <a:prstGeom prst="roundRect">
              <a:avLst/>
            </a:prstGeom>
            <a:noFill/>
            <a:ln w="38100">
              <a:solidFill>
                <a:schemeClr val="accent2"/>
              </a:solid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srgbClr val="4CB9D0"/>
                </a:solidFill>
                <a:effectLst/>
                <a:uLnTx/>
                <a:uFillTx/>
                <a:latin typeface="Cambria" panose="02040503050406030204" pitchFamily="18" charset="0"/>
                <a:ea typeface="Cambria" panose="02040503050406030204" pitchFamily="18" charset="0"/>
                <a:cs typeface="+mn-cs"/>
              </a:endParaRPr>
            </a:p>
          </p:txBody>
        </p:sp>
        <p:sp>
          <p:nvSpPr>
            <p:cNvPr id="43" name="TextBox 42">
              <a:extLst>
                <a:ext uri="{FF2B5EF4-FFF2-40B4-BE49-F238E27FC236}">
                  <a16:creationId xmlns:a16="http://schemas.microsoft.com/office/drawing/2014/main" xmlns="" id="{7C7814BA-8D27-431B-B83F-396E8EB8DB18}"/>
                </a:ext>
              </a:extLst>
            </p:cNvPr>
            <p:cNvSpPr txBox="1"/>
            <p:nvPr/>
          </p:nvSpPr>
          <p:spPr>
            <a:xfrm>
              <a:off x="1232727" y="3384956"/>
              <a:ext cx="10086975" cy="314859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Ban đầu, bạn nhỏ sẽ thấy tò mò, hào hứng vì được tới thăm người thầy của bố. Sau đó, cậu rất xúc động, biết ơn và rút ra cho mình một bài học về lòng biết ơn.</a:t>
              </a:r>
            </a:p>
          </p:txBody>
        </p:sp>
      </p:grpSp>
      <p:pic>
        <p:nvPicPr>
          <p:cNvPr id="44" name="Picture 43">
            <a:extLst>
              <a:ext uri="{FF2B5EF4-FFF2-40B4-BE49-F238E27FC236}">
                <a16:creationId xmlns:a16="http://schemas.microsoft.com/office/drawing/2014/main" xmlns="" id="{6536D93B-87E9-1207-7B3A-7453137FFABA}"/>
              </a:ext>
            </a:extLst>
          </p:cNvPr>
          <p:cNvPicPr>
            <a:picLocks noChangeAspect="1"/>
          </p:cNvPicPr>
          <p:nvPr/>
        </p:nvPicPr>
        <p:blipFill>
          <a:blip r:embed="rId3"/>
          <a:stretch>
            <a:fillRect/>
          </a:stretch>
        </p:blipFill>
        <p:spPr>
          <a:xfrm>
            <a:off x="2790180" y="526877"/>
            <a:ext cx="6078239" cy="1060796"/>
          </a:xfrm>
          <a:prstGeom prst="rect">
            <a:avLst/>
          </a:prstGeom>
        </p:spPr>
      </p:pic>
    </p:spTree>
    <p:extLst>
      <p:ext uri="{BB962C8B-B14F-4D97-AF65-F5344CB8AC3E}">
        <p14:creationId xmlns:p14="http://schemas.microsoft.com/office/powerpoint/2010/main" val="262097119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1000"/>
                                        <p:tgtEl>
                                          <p:spTgt spid="38"/>
                                        </p:tgtEl>
                                      </p:cBhvr>
                                    </p:animEffect>
                                    <p:anim calcmode="lin" valueType="num">
                                      <p:cBhvr>
                                        <p:cTn id="8" dur="1000" fill="hold"/>
                                        <p:tgtEl>
                                          <p:spTgt spid="38"/>
                                        </p:tgtEl>
                                        <p:attrNameLst>
                                          <p:attrName>ppt_x</p:attrName>
                                        </p:attrNameLst>
                                      </p:cBhvr>
                                      <p:tavLst>
                                        <p:tav tm="0">
                                          <p:val>
                                            <p:strVal val="#ppt_x"/>
                                          </p:val>
                                        </p:tav>
                                        <p:tav tm="100000">
                                          <p:val>
                                            <p:strVal val="#ppt_x"/>
                                          </p:val>
                                        </p:tav>
                                      </p:tavLst>
                                    </p:anim>
                                    <p:anim calcmode="lin" valueType="num">
                                      <p:cBhvr>
                                        <p:cTn id="9"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xmlns="" id="{84972C80-CBA2-9EAF-4CE1-86B625573072}"/>
              </a:ext>
            </a:extLst>
          </p:cNvPr>
          <p:cNvSpPr/>
          <p:nvPr/>
        </p:nvSpPr>
        <p:spPr>
          <a:xfrm>
            <a:off x="206514" y="2396686"/>
            <a:ext cx="11722866" cy="55399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endParaRPr kumimoji="0" lang="vi-VN"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nvGrpSpPr>
          <p:cNvPr id="35" name="Group 34">
            <a:extLst>
              <a:ext uri="{FF2B5EF4-FFF2-40B4-BE49-F238E27FC236}">
                <a16:creationId xmlns:a16="http://schemas.microsoft.com/office/drawing/2014/main" xmlns="" id="{9A93B702-D9A9-959A-7A5A-CACFED048FAB}"/>
              </a:ext>
            </a:extLst>
          </p:cNvPr>
          <p:cNvGrpSpPr/>
          <p:nvPr/>
        </p:nvGrpSpPr>
        <p:grpSpPr>
          <a:xfrm>
            <a:off x="904928" y="1653869"/>
            <a:ext cx="10801298" cy="769441"/>
            <a:chOff x="786139" y="1112472"/>
            <a:chExt cx="10768557" cy="510913"/>
          </a:xfrm>
        </p:grpSpPr>
        <p:sp>
          <p:nvSpPr>
            <p:cNvPr id="36" name="Rectangle 35">
              <a:extLst>
                <a:ext uri="{FF2B5EF4-FFF2-40B4-BE49-F238E27FC236}">
                  <a16:creationId xmlns:a16="http://schemas.microsoft.com/office/drawing/2014/main" xmlns="" id="{198EE200-FF35-E3BC-3197-82A1095A7744}"/>
                </a:ext>
              </a:extLst>
            </p:cNvPr>
            <p:cNvSpPr/>
            <p:nvPr/>
          </p:nvSpPr>
          <p:spPr>
            <a:xfrm>
              <a:off x="786139" y="1112472"/>
              <a:ext cx="10768557" cy="51091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Nêu ý nghĩa của câu chuyện. </a:t>
              </a:r>
              <a:endPar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37" name="Oval 36">
              <a:extLst>
                <a:ext uri="{FF2B5EF4-FFF2-40B4-BE49-F238E27FC236}">
                  <a16:creationId xmlns:a16="http://schemas.microsoft.com/office/drawing/2014/main" xmlns="" id="{9A733901-BF85-C8EA-45FD-48F94C67B30C}"/>
                </a:ext>
              </a:extLst>
            </p:cNvPr>
            <p:cNvSpPr/>
            <p:nvPr/>
          </p:nvSpPr>
          <p:spPr>
            <a:xfrm>
              <a:off x="1856122" y="1164944"/>
              <a:ext cx="643345" cy="406425"/>
            </a:xfrm>
            <a:prstGeom prst="ellipse">
              <a:avLst/>
            </a:prstGeom>
            <a:ln>
              <a:solidFill>
                <a:srgbClr val="FFC000"/>
              </a:solid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4CB9D0"/>
                  </a:solidFill>
                  <a:effectLst/>
                  <a:uLnTx/>
                  <a:uFillTx/>
                  <a:latin typeface="Cambria" panose="02040503050406030204" pitchFamily="18" charset="0"/>
                  <a:ea typeface="Cambria" panose="02040503050406030204" pitchFamily="18" charset="0"/>
                  <a:cs typeface="+mn-cs"/>
                </a:rPr>
                <a:t>5</a:t>
              </a:r>
            </a:p>
          </p:txBody>
        </p:sp>
      </p:grpSp>
      <p:grpSp>
        <p:nvGrpSpPr>
          <p:cNvPr id="38" name="Group 37">
            <a:extLst>
              <a:ext uri="{FF2B5EF4-FFF2-40B4-BE49-F238E27FC236}">
                <a16:creationId xmlns:a16="http://schemas.microsoft.com/office/drawing/2014/main" xmlns="" id="{9CCB48C2-6E8C-8DAB-7BC2-41F60DC0D1D3}"/>
              </a:ext>
            </a:extLst>
          </p:cNvPr>
          <p:cNvGrpSpPr/>
          <p:nvPr/>
        </p:nvGrpSpPr>
        <p:grpSpPr>
          <a:xfrm>
            <a:off x="571500" y="2895600"/>
            <a:ext cx="11029950" cy="4381500"/>
            <a:chOff x="1146143" y="3226085"/>
            <a:chExt cx="10319731" cy="5296058"/>
          </a:xfrm>
        </p:grpSpPr>
        <p:sp>
          <p:nvSpPr>
            <p:cNvPr id="39" name="Rounded Rectangle 43">
              <a:extLst>
                <a:ext uri="{FF2B5EF4-FFF2-40B4-BE49-F238E27FC236}">
                  <a16:creationId xmlns:a16="http://schemas.microsoft.com/office/drawing/2014/main" xmlns="" id="{7DDC19F0-7C73-40D2-918C-3E0D698A7E95}"/>
                </a:ext>
              </a:extLst>
            </p:cNvPr>
            <p:cNvSpPr/>
            <p:nvPr/>
          </p:nvSpPr>
          <p:spPr>
            <a:xfrm>
              <a:off x="1146143" y="3226085"/>
              <a:ext cx="10319731" cy="3658353"/>
            </a:xfrm>
            <a:prstGeom prst="roundRect">
              <a:avLst/>
            </a:prstGeom>
            <a:noFill/>
            <a:ln w="38100">
              <a:solidFill>
                <a:schemeClr val="accent2"/>
              </a:solid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srgbClr val="4CB9D0"/>
                </a:solidFill>
                <a:effectLst/>
                <a:uLnTx/>
                <a:uFillTx/>
                <a:latin typeface="Cambria" panose="02040503050406030204" pitchFamily="18" charset="0"/>
                <a:ea typeface="Cambria" panose="02040503050406030204" pitchFamily="18" charset="0"/>
                <a:cs typeface="+mn-cs"/>
              </a:endParaRPr>
            </a:p>
          </p:txBody>
        </p:sp>
        <p:sp>
          <p:nvSpPr>
            <p:cNvPr id="43" name="TextBox 42">
              <a:extLst>
                <a:ext uri="{FF2B5EF4-FFF2-40B4-BE49-F238E27FC236}">
                  <a16:creationId xmlns:a16="http://schemas.microsoft.com/office/drawing/2014/main" xmlns="" id="{7C7814BA-8D27-431B-B83F-396E8EB8DB18}"/>
                </a:ext>
              </a:extLst>
            </p:cNvPr>
            <p:cNvSpPr txBox="1"/>
            <p:nvPr/>
          </p:nvSpPr>
          <p:spPr>
            <a:xfrm>
              <a:off x="1232727" y="3384956"/>
              <a:ext cx="10086975" cy="513718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Ca ngợi tình cảm của thầy giáo đối với học trò và tình cảm của học trò đối với thầy giáo. Học trò yêu quý, ghi nhớ công lao dạy dỗ của thầy cô. Các thầy cô rất yêu thương, nâng niu từng kỉ niệm và dõi theo sự tiến bộ của từng em.</a:t>
              </a:r>
            </a:p>
          </p:txBody>
        </p:sp>
      </p:grpSp>
      <p:pic>
        <p:nvPicPr>
          <p:cNvPr id="44" name="Picture 43">
            <a:extLst>
              <a:ext uri="{FF2B5EF4-FFF2-40B4-BE49-F238E27FC236}">
                <a16:creationId xmlns:a16="http://schemas.microsoft.com/office/drawing/2014/main" xmlns="" id="{6536D93B-87E9-1207-7B3A-7453137FFABA}"/>
              </a:ext>
            </a:extLst>
          </p:cNvPr>
          <p:cNvPicPr>
            <a:picLocks noChangeAspect="1"/>
          </p:cNvPicPr>
          <p:nvPr/>
        </p:nvPicPr>
        <p:blipFill>
          <a:blip r:embed="rId3"/>
          <a:stretch>
            <a:fillRect/>
          </a:stretch>
        </p:blipFill>
        <p:spPr>
          <a:xfrm>
            <a:off x="2790180" y="526877"/>
            <a:ext cx="6078239" cy="1060796"/>
          </a:xfrm>
          <a:prstGeom prst="rect">
            <a:avLst/>
          </a:prstGeom>
        </p:spPr>
      </p:pic>
    </p:spTree>
    <p:extLst>
      <p:ext uri="{BB962C8B-B14F-4D97-AF65-F5344CB8AC3E}">
        <p14:creationId xmlns:p14="http://schemas.microsoft.com/office/powerpoint/2010/main" val="47023837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1000"/>
                                        <p:tgtEl>
                                          <p:spTgt spid="38"/>
                                        </p:tgtEl>
                                      </p:cBhvr>
                                    </p:animEffect>
                                    <p:anim calcmode="lin" valueType="num">
                                      <p:cBhvr>
                                        <p:cTn id="8" dur="1000" fill="hold"/>
                                        <p:tgtEl>
                                          <p:spTgt spid="38"/>
                                        </p:tgtEl>
                                        <p:attrNameLst>
                                          <p:attrName>ppt_x</p:attrName>
                                        </p:attrNameLst>
                                      </p:cBhvr>
                                      <p:tavLst>
                                        <p:tav tm="0">
                                          <p:val>
                                            <p:strVal val="#ppt_x"/>
                                          </p:val>
                                        </p:tav>
                                        <p:tav tm="100000">
                                          <p:val>
                                            <p:strVal val="#ppt_x"/>
                                          </p:val>
                                        </p:tav>
                                      </p:tavLst>
                                    </p:anim>
                                    <p:anim calcmode="lin" valueType="num">
                                      <p:cBhvr>
                                        <p:cTn id="9"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xmlns="" id="{0A5DA394-4117-4F88-A7CB-9651E97FE47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sp>
        <p:nvSpPr>
          <p:cNvPr id="2" name="TextBox 1">
            <a:extLst>
              <a:ext uri="{FF2B5EF4-FFF2-40B4-BE49-F238E27FC236}">
                <a16:creationId xmlns:a16="http://schemas.microsoft.com/office/drawing/2014/main" xmlns="" id="{E4F368C6-E614-54DC-A998-862795BEA981}"/>
              </a:ext>
            </a:extLst>
          </p:cNvPr>
          <p:cNvSpPr txBox="1"/>
          <p:nvPr/>
        </p:nvSpPr>
        <p:spPr>
          <a:xfrm>
            <a:off x="1704975" y="2066925"/>
            <a:ext cx="7639050" cy="1754326"/>
          </a:xfrm>
          <a:prstGeom prst="rect">
            <a:avLst/>
          </a:prstGeom>
          <a:noFill/>
        </p:spPr>
        <p:txBody>
          <a:bodyPr wrap="square" rtlCol="0">
            <a:spAutoFit/>
          </a:bodyPr>
          <a:lstStyle/>
          <a:p>
            <a:pPr algn="ctr"/>
            <a:r>
              <a:rPr lang="pt-BR" sz="5400" b="1" dirty="0">
                <a:solidFill>
                  <a:schemeClr val="bg1"/>
                </a:solidFill>
                <a:effectLst/>
                <a:latin typeface="Cambria" panose="02040503050406030204" pitchFamily="18" charset="0"/>
                <a:ea typeface="Cambria" panose="02040503050406030204" pitchFamily="18" charset="0"/>
              </a:rPr>
              <a:t>Em nói lên suy nghĩ của mình về thầy cô?</a:t>
            </a:r>
            <a:endParaRPr lang="en-US" sz="5400" b="1" dirty="0">
              <a:solidFill>
                <a:schemeClr val="bg1"/>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43739474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30583887-A2AB-8011-53C4-517AF54639B2}"/>
              </a:ext>
            </a:extLst>
          </p:cNvPr>
          <p:cNvSpPr txBox="1"/>
          <p:nvPr/>
        </p:nvSpPr>
        <p:spPr>
          <a:xfrm>
            <a:off x="668806" y="2117491"/>
            <a:ext cx="10761194" cy="3521753"/>
          </a:xfrm>
          <a:prstGeom prst="roundRect">
            <a:avLst/>
          </a:prstGeom>
          <a:ln w="57150"/>
        </p:spPr>
        <p:style>
          <a:lnRef idx="2">
            <a:schemeClr val="accent2"/>
          </a:lnRef>
          <a:fillRef idx="1">
            <a:schemeClr val="lt1"/>
          </a:fillRef>
          <a:effectRef idx="0">
            <a:schemeClr val="accent2"/>
          </a:effectRef>
          <a:fontRef idx="minor">
            <a:schemeClr val="dk1"/>
          </a:fontRef>
        </p:style>
        <p:txBody>
          <a:bodyPr wrap="square" rtlCol="0">
            <a:spAutoFit/>
          </a:bodyPr>
          <a:lstStyle/>
          <a:p>
            <a:pPr lvl="0" algn="just">
              <a:lnSpc>
                <a:spcPct val="150000"/>
              </a:lnSpc>
              <a:spcBef>
                <a:spcPts val="1200"/>
              </a:spcBef>
              <a:spcAft>
                <a:spcPts val="1200"/>
              </a:spcAft>
              <a:defRPr/>
            </a:pPr>
            <a:endParaRPr kumimoji="0" lang="en-US" sz="4400" b="1" i="0" u="none" strike="noStrike" kern="1200" cap="none" spc="0" normalizeH="0" baseline="0" noProof="0" dirty="0">
              <a:ln>
                <a:noFill/>
              </a:ln>
              <a:solidFill>
                <a:srgbClr val="703316"/>
              </a:solidFill>
              <a:effectLst/>
              <a:uLnTx/>
              <a:uFillTx/>
              <a:latin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xmlns="" id="{09954E70-413F-174C-D936-1797544CA3EC}"/>
              </a:ext>
            </a:extLst>
          </p:cNvPr>
          <p:cNvSpPr txBox="1"/>
          <p:nvPr/>
        </p:nvSpPr>
        <p:spPr>
          <a:xfrm>
            <a:off x="827095" y="2216843"/>
            <a:ext cx="10226800" cy="3416320"/>
          </a:xfrm>
          <a:prstGeom prst="rect">
            <a:avLst/>
          </a:prstGeom>
          <a:noFill/>
        </p:spPr>
        <p:txBody>
          <a:bodyPr wrap="square" rtlCol="0">
            <a:spAutoFit/>
          </a:bodyPr>
          <a:lstStyle/>
          <a:p>
            <a:pPr algn="just"/>
            <a:r>
              <a:rPr lang="en-US" sz="3600" b="1" dirty="0">
                <a:latin typeface="Calibri" panose="020F0502020204030204" pitchFamily="34" charset="0"/>
                <a:cs typeface="Calibri" panose="020F0502020204030204" pitchFamily="34" charset="0"/>
              </a:rPr>
              <a:t>   </a:t>
            </a:r>
            <a:r>
              <a:rPr lang="vi-VN" sz="3600" b="1" dirty="0">
                <a:latin typeface="Calibri" panose="020F0502020204030204" pitchFamily="34" charset="0"/>
                <a:cs typeface="Calibri" panose="020F0502020204030204" pitchFamily="34" charset="0"/>
              </a:rPr>
              <a:t>Câu chuyện kể về cuộc gặp gỡ đầy cảm động giữa người thầy giáo già và học trò cũ. Qua đó, câu chuyện muốn nói rằng: học trò luôn kính trọng và biết ơn thầy cô giáo đã dạy dỗ mình nên người. Thầy cô giáo cũng vô cùng thương yêu và dành cho học trò những điều tốt đẹp.</a:t>
            </a:r>
          </a:p>
        </p:txBody>
      </p:sp>
      <p:pic>
        <p:nvPicPr>
          <p:cNvPr id="6" name="Picture 5">
            <a:extLst>
              <a:ext uri="{FF2B5EF4-FFF2-40B4-BE49-F238E27FC236}">
                <a16:creationId xmlns:a16="http://schemas.microsoft.com/office/drawing/2014/main" xmlns="" id="{E6F1AA6A-F51A-078C-C11D-673B3AEC9327}"/>
              </a:ext>
            </a:extLst>
          </p:cNvPr>
          <p:cNvPicPr>
            <a:picLocks noChangeAspect="1"/>
          </p:cNvPicPr>
          <p:nvPr/>
        </p:nvPicPr>
        <p:blipFill>
          <a:blip r:embed="rId2"/>
          <a:stretch>
            <a:fillRect/>
          </a:stretch>
        </p:blipFill>
        <p:spPr>
          <a:xfrm>
            <a:off x="2599874" y="522338"/>
            <a:ext cx="6462320" cy="1121761"/>
          </a:xfrm>
          <a:prstGeom prst="rect">
            <a:avLst/>
          </a:prstGeom>
        </p:spPr>
      </p:pic>
    </p:spTree>
    <p:extLst>
      <p:ext uri="{BB962C8B-B14F-4D97-AF65-F5344CB8AC3E}">
        <p14:creationId xmlns:p14="http://schemas.microsoft.com/office/powerpoint/2010/main" val="406490043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14" presetClass="entr" presetSubtype="1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xmlns="" id="{8F0E36D7-CD9F-4101-BD91-C073980A1CF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
            <a:ext cx="12192000" cy="6857998"/>
          </a:xfrm>
          <a:prstGeom prst="rect">
            <a:avLst/>
          </a:prstGeom>
        </p:spPr>
      </p:pic>
      <p:pic>
        <p:nvPicPr>
          <p:cNvPr id="14" name="图片 13">
            <a:extLst>
              <a:ext uri="{FF2B5EF4-FFF2-40B4-BE49-F238E27FC236}">
                <a16:creationId xmlns:a16="http://schemas.microsoft.com/office/drawing/2014/main" xmlns="" id="{AB7215F7-90C3-4CC8-8468-BFC49421F0C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14427"/>
          <a:stretch/>
        </p:blipFill>
        <p:spPr>
          <a:xfrm>
            <a:off x="0" y="989957"/>
            <a:ext cx="12192000" cy="5868043"/>
          </a:xfrm>
          <a:prstGeom prst="rect">
            <a:avLst/>
          </a:prstGeom>
        </p:spPr>
      </p:pic>
      <p:pic>
        <p:nvPicPr>
          <p:cNvPr id="5" name="Picture 4">
            <a:extLst>
              <a:ext uri="{FF2B5EF4-FFF2-40B4-BE49-F238E27FC236}">
                <a16:creationId xmlns:a16="http://schemas.microsoft.com/office/drawing/2014/main" xmlns="" id="{4CDC215D-119D-0FE1-794C-DEB2354E9DD3}"/>
              </a:ext>
            </a:extLst>
          </p:cNvPr>
          <p:cNvPicPr>
            <a:picLocks noChangeAspect="1"/>
          </p:cNvPicPr>
          <p:nvPr/>
        </p:nvPicPr>
        <p:blipFill>
          <a:blip r:embed="rId5"/>
          <a:stretch>
            <a:fillRect/>
          </a:stretch>
        </p:blipFill>
        <p:spPr>
          <a:xfrm>
            <a:off x="1256996" y="2141898"/>
            <a:ext cx="7011008" cy="1926503"/>
          </a:xfrm>
          <a:prstGeom prst="rect">
            <a:avLst/>
          </a:prstGeom>
        </p:spPr>
      </p:pic>
    </p:spTree>
    <p:extLst>
      <p:ext uri="{BB962C8B-B14F-4D97-AF65-F5344CB8AC3E}">
        <p14:creationId xmlns:p14="http://schemas.microsoft.com/office/powerpoint/2010/main" val="243303947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7F96515C-8D79-D54C-B2E5-DEFF6A42F066}"/>
              </a:ext>
            </a:extLst>
          </p:cNvPr>
          <p:cNvGrpSpPr/>
          <p:nvPr/>
        </p:nvGrpSpPr>
        <p:grpSpPr>
          <a:xfrm>
            <a:off x="2912612" y="-200224"/>
            <a:ext cx="5345564" cy="2210000"/>
            <a:chOff x="5169915" y="309375"/>
            <a:chExt cx="6965221" cy="2953275"/>
          </a:xfrm>
        </p:grpSpPr>
        <p:pic>
          <p:nvPicPr>
            <p:cNvPr id="3" name="图片 9">
              <a:extLst>
                <a:ext uri="{FF2B5EF4-FFF2-40B4-BE49-F238E27FC236}">
                  <a16:creationId xmlns:a16="http://schemas.microsoft.com/office/drawing/2014/main" xmlns="" id="{33C47802-784A-2270-FA9A-30708339D06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8522" t="15577" r="7573" b="51923"/>
            <a:stretch/>
          </p:blipFill>
          <p:spPr>
            <a:xfrm>
              <a:off x="5169915" y="423494"/>
              <a:ext cx="6965221" cy="2839156"/>
            </a:xfrm>
            <a:prstGeom prst="rect">
              <a:avLst/>
            </a:prstGeom>
          </p:spPr>
        </p:pic>
        <p:sp>
          <p:nvSpPr>
            <p:cNvPr id="4" name="Speech Bubble: Rectangle with Corners Rounded 4">
              <a:extLst>
                <a:ext uri="{FF2B5EF4-FFF2-40B4-BE49-F238E27FC236}">
                  <a16:creationId xmlns:a16="http://schemas.microsoft.com/office/drawing/2014/main" xmlns="" id="{6215A39F-C9AA-218B-6424-4D3ACADD1FF5}"/>
                </a:ext>
              </a:extLst>
            </p:cNvPr>
            <p:cNvSpPr/>
            <p:nvPr/>
          </p:nvSpPr>
          <p:spPr>
            <a:xfrm>
              <a:off x="5974587" y="309375"/>
              <a:ext cx="5678089" cy="2438400"/>
            </a:xfrm>
            <a:prstGeom prst="wedgeRoundRectCallout">
              <a:avLst>
                <a:gd name="adj1" fmla="val -37201"/>
                <a:gd name="adj2" fmla="val 75599"/>
                <a:gd name="adj3" fmla="val 16667"/>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dirty="0">
                  <a:solidFill>
                    <a:srgbClr val="FF0000"/>
                  </a:solidFill>
                  <a:latin typeface="iCiel Cadena" panose="02000503000000020004" pitchFamily="50" charset="0"/>
                </a:rPr>
                <a:t>GIỌNG ĐỌC</a:t>
              </a:r>
              <a:endParaRPr kumimoji="0" lang="en-US" sz="4400" b="0" i="0" u="none" strike="noStrike" kern="1200" cap="none" spc="0" normalizeH="0" baseline="0" noProof="0" dirty="0">
                <a:ln>
                  <a:noFill/>
                </a:ln>
                <a:solidFill>
                  <a:srgbClr val="FF0000"/>
                </a:solidFill>
                <a:effectLst/>
                <a:uLnTx/>
                <a:uFillTx/>
                <a:latin typeface="iCiel Cadena" panose="02000503000000020004" pitchFamily="50" charset="0"/>
              </a:endParaRPr>
            </a:p>
          </p:txBody>
        </p:sp>
      </p:grpSp>
      <p:sp>
        <p:nvSpPr>
          <p:cNvPr id="6" name="Rectangle 5">
            <a:extLst>
              <a:ext uri="{FF2B5EF4-FFF2-40B4-BE49-F238E27FC236}">
                <a16:creationId xmlns:a16="http://schemas.microsoft.com/office/drawing/2014/main" xmlns="" id="{A40CD032-4F0E-4A33-7CE7-7EECA252BE94}"/>
              </a:ext>
            </a:extLst>
          </p:cNvPr>
          <p:cNvSpPr/>
          <p:nvPr/>
        </p:nvSpPr>
        <p:spPr>
          <a:xfrm>
            <a:off x="540837" y="2423193"/>
            <a:ext cx="10660563" cy="2259080"/>
          </a:xfrm>
          <a:prstGeom prst="rect">
            <a:avLst/>
          </a:prstGeom>
        </p:spPr>
        <p:txBody>
          <a:bodyPr wrap="square">
            <a:spAutoFit/>
          </a:bodyPr>
          <a:lstStyle/>
          <a:p>
            <a:pPr marL="1371600" lvl="2" indent="-457200" algn="just">
              <a:lnSpc>
                <a:spcPct val="120000"/>
              </a:lnSpc>
              <a:spcBef>
                <a:spcPts val="1200"/>
              </a:spcBef>
              <a:spcAft>
                <a:spcPts val="1200"/>
              </a:spcAft>
              <a:buFont typeface="Wingdings" panose="05000000000000000000" pitchFamily="2" charset="2"/>
              <a:buChar char="ü"/>
            </a:pPr>
            <a:r>
              <a:rPr lang="en-US" sz="4000" b="1"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Đọc</a:t>
            </a:r>
            <a:r>
              <a:rPr lang="en-US" sz="4000" b="1"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diễn</a:t>
            </a:r>
            <a:r>
              <a:rPr lang="en-US" sz="4000" b="1"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cảm</a:t>
            </a:r>
            <a:r>
              <a:rPr lang="en-US" sz="4000" b="1"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ngắt</a:t>
            </a:r>
            <a:r>
              <a:rPr lang="en-US" sz="4000" b="1"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nghỉ</a:t>
            </a:r>
            <a:r>
              <a:rPr lang="en-US" sz="4000" b="1"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đúng</a:t>
            </a:r>
            <a:r>
              <a:rPr lang="en-US" sz="4000" b="1"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các</a:t>
            </a:r>
            <a:r>
              <a:rPr lang="en-US" sz="4000" b="1"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dấu</a:t>
            </a:r>
            <a:r>
              <a:rPr lang="en-US" sz="4000" b="1"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câu</a:t>
            </a:r>
            <a:r>
              <a:rPr lang="en-US" sz="4000" b="1"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thể</a:t>
            </a:r>
            <a:r>
              <a:rPr lang="en-US" sz="4000" b="1"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hiện</a:t>
            </a:r>
            <a:r>
              <a:rPr lang="en-US" sz="4000" b="1"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theo</a:t>
            </a:r>
            <a:r>
              <a:rPr lang="en-US" sz="4000" b="1"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tâm</a:t>
            </a:r>
            <a:r>
              <a:rPr lang="en-US" sz="4000" b="1"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trạng</a:t>
            </a:r>
            <a:r>
              <a:rPr lang="en-US" sz="4000" b="1"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của</a:t>
            </a:r>
            <a:r>
              <a:rPr lang="en-US" sz="4000" b="1"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nhân</a:t>
            </a:r>
            <a:r>
              <a:rPr lang="en-US" sz="4000" b="1"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vật</a:t>
            </a:r>
            <a:r>
              <a:rPr lang="en-US" sz="4000" b="1"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nhẹ</a:t>
            </a:r>
            <a:r>
              <a:rPr lang="en-US" sz="4000" b="1"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nhàng</a:t>
            </a:r>
            <a:r>
              <a:rPr lang="en-US" sz="4000" b="1"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tình</a:t>
            </a:r>
            <a:r>
              <a:rPr lang="en-US" sz="4000" b="1"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cảm</a:t>
            </a:r>
            <a:r>
              <a:rPr lang="en-US" sz="4000" b="1"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endParaRPr kumimoji="0" lang="en-US" sz="4000" b="1" i="0" u="none" strike="noStrike" kern="1200" cap="none" spc="0" normalizeH="0" baseline="0" noProof="0" dirty="0">
              <a:ln>
                <a:noFill/>
              </a:ln>
              <a:solidFill>
                <a:schemeClr val="bg2">
                  <a:lumMod val="10000"/>
                </a:schemeClr>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6690050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wipe(left)">
                                      <p:cBhvr>
                                        <p:cTn id="11"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8E92E4A4-21CB-94DE-E9E0-CC1947B54828}"/>
              </a:ext>
            </a:extLst>
          </p:cNvPr>
          <p:cNvPicPr>
            <a:picLocks noChangeAspect="1"/>
          </p:cNvPicPr>
          <p:nvPr/>
        </p:nvPicPr>
        <p:blipFill>
          <a:blip r:embed="rId3"/>
          <a:stretch>
            <a:fillRect/>
          </a:stretch>
        </p:blipFill>
        <p:spPr>
          <a:xfrm>
            <a:off x="2289825" y="363051"/>
            <a:ext cx="8431499" cy="969348"/>
          </a:xfrm>
          <a:prstGeom prst="rect">
            <a:avLst/>
          </a:prstGeom>
        </p:spPr>
      </p:pic>
      <p:sp>
        <p:nvSpPr>
          <p:cNvPr id="4" name="TextBox 3">
            <a:extLst>
              <a:ext uri="{FF2B5EF4-FFF2-40B4-BE49-F238E27FC236}">
                <a16:creationId xmlns:a16="http://schemas.microsoft.com/office/drawing/2014/main" xmlns="" id="{12920946-EAB8-3E86-D0E5-8DD25D9C5A9E}"/>
              </a:ext>
            </a:extLst>
          </p:cNvPr>
          <p:cNvSpPr txBox="1"/>
          <p:nvPr/>
        </p:nvSpPr>
        <p:spPr>
          <a:xfrm>
            <a:off x="771525" y="1304925"/>
            <a:ext cx="10610850" cy="489364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Hôm qua, bố rủ tôi đi tàu đến thăm người thầy đầu tiên của bố, thầy Cơ-rô-xét-ti, năm nay đã tám mươi tuổi.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Xuống tàu, chúng tôi hỏi thăm đường đến nhà thầy, một ngôi nhà nhỏ cuối làng. Bố nhẹ nhàng gõ cửa. Ra mở cửa là một cụ già râu tóc đã bạc.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Con chào thầy ạ! – Bố vừa nói vừa bỏ mũ ra.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Chào anh. Xin lỗi, anh là...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Con là An-béc-tô, học trò cũ của thầy. Con đến thăm thầy 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Thật hân hạnh quá! Nhưng... anh học với tôi hồi nào nhỉ?</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Bố nói tên lớp và ngày bố vào trường. Cụ cúi đầu suy nghĩ rồi bỗng ngẩng lên: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An-béc-tô Bốt-ti-ni?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Đúng ạ! – Bố đưa cả hai tay về phía cụ.</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Cụ bước tới ôm hôn bố và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Xin mời vào nhà.</a:t>
            </a:r>
          </a:p>
        </p:txBody>
      </p:sp>
    </p:spTree>
    <p:extLst>
      <p:ext uri="{BB962C8B-B14F-4D97-AF65-F5344CB8AC3E}">
        <p14:creationId xmlns:p14="http://schemas.microsoft.com/office/powerpoint/2010/main" val="314261095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F9682627-58D9-2A62-F2F5-372E80A308A3}"/>
              </a:ext>
            </a:extLst>
          </p:cNvPr>
          <p:cNvPicPr>
            <a:picLocks noChangeAspect="1"/>
          </p:cNvPicPr>
          <p:nvPr/>
        </p:nvPicPr>
        <p:blipFill>
          <a:blip r:embed="rId3"/>
          <a:stretch>
            <a:fillRect/>
          </a:stretch>
        </p:blipFill>
        <p:spPr>
          <a:xfrm>
            <a:off x="8056915" y="3057525"/>
            <a:ext cx="3687409" cy="3224212"/>
          </a:xfrm>
          <a:prstGeom prst="rect">
            <a:avLst/>
          </a:prstGeom>
        </p:spPr>
      </p:pic>
      <p:sp>
        <p:nvSpPr>
          <p:cNvPr id="6" name="TextBox 5">
            <a:extLst>
              <a:ext uri="{FF2B5EF4-FFF2-40B4-BE49-F238E27FC236}">
                <a16:creationId xmlns:a16="http://schemas.microsoft.com/office/drawing/2014/main" xmlns="" id="{E3D7B659-F4E8-022B-9EDF-E33660E81840}"/>
              </a:ext>
            </a:extLst>
          </p:cNvPr>
          <p:cNvSpPr txBox="1"/>
          <p:nvPr/>
        </p:nvSpPr>
        <p:spPr>
          <a:xfrm>
            <a:off x="628650" y="361950"/>
            <a:ext cx="7610475" cy="563231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Chúng tôi vào nhà và ngồi xuống ghế yên lặng. Cụ nhìn bố tôi một lần nữa rồi nói to: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 An-béc-tô, tôi nhớ chứ! Lớp Một anh ngồi bên trái cạnh cửa sổ. Hồi đó, anh rất hiếu động. Đến lớp Hai, anh bị ốm phải nghỉ một tuần, phải không nào? Anh còn nhớ đến người thầy giáo già của mình, thật quý hoá...</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Cụ trò chuyện cùng bố tôi như chưa hề xa cách. Bỗng cụ đứng dậy: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 Tôi dành cho anh một bất ngờ đây.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Nói rồi cụ lục tìm trên giá sách, rút ra một tờ giấy đã ngả vàng đưa cho bố. Bố nhận ra bài chính tả của mình, nét chữ to cồ cộ. Bố vừa đọc vừa mỉm cười. Rồi bố cúi xuống hôn vào trang giấy, mắt rung rưng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 Thưa thầy kính yêu, con xin cảm ơn thầy! – Bố đưa tay lên gạt nước mắt rồi ôm lấy người thầy của mình. </a:t>
            </a:r>
          </a:p>
        </p:txBody>
      </p:sp>
    </p:spTree>
    <p:extLst>
      <p:ext uri="{BB962C8B-B14F-4D97-AF65-F5344CB8AC3E}">
        <p14:creationId xmlns:p14="http://schemas.microsoft.com/office/powerpoint/2010/main" val="33389824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xmlns="" id="{8F0E36D7-CD9F-4101-BD91-C073980A1CF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
            <a:ext cx="12192000" cy="6857998"/>
          </a:xfrm>
          <a:prstGeom prst="rect">
            <a:avLst/>
          </a:prstGeom>
        </p:spPr>
      </p:pic>
      <p:pic>
        <p:nvPicPr>
          <p:cNvPr id="14" name="图片 13">
            <a:extLst>
              <a:ext uri="{FF2B5EF4-FFF2-40B4-BE49-F238E27FC236}">
                <a16:creationId xmlns:a16="http://schemas.microsoft.com/office/drawing/2014/main" xmlns="" id="{AB7215F7-90C3-4CC8-8468-BFC49421F0C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14427"/>
          <a:stretch/>
        </p:blipFill>
        <p:spPr>
          <a:xfrm>
            <a:off x="0" y="989957"/>
            <a:ext cx="12192000" cy="5868043"/>
          </a:xfrm>
          <a:prstGeom prst="rect">
            <a:avLst/>
          </a:prstGeom>
        </p:spPr>
      </p:pic>
      <p:pic>
        <p:nvPicPr>
          <p:cNvPr id="5" name="Picture 4">
            <a:extLst>
              <a:ext uri="{FF2B5EF4-FFF2-40B4-BE49-F238E27FC236}">
                <a16:creationId xmlns:a16="http://schemas.microsoft.com/office/drawing/2014/main" xmlns="" id="{194B9824-43F0-14A0-9C61-0B9E0B50B33A}"/>
              </a:ext>
            </a:extLst>
          </p:cNvPr>
          <p:cNvPicPr>
            <a:picLocks noChangeAspect="1"/>
          </p:cNvPicPr>
          <p:nvPr/>
        </p:nvPicPr>
        <p:blipFill>
          <a:blip r:embed="rId5"/>
          <a:stretch>
            <a:fillRect/>
          </a:stretch>
        </p:blipFill>
        <p:spPr>
          <a:xfrm>
            <a:off x="1214687" y="1905641"/>
            <a:ext cx="7419475" cy="2780017"/>
          </a:xfrm>
          <a:prstGeom prst="rect">
            <a:avLst/>
          </a:prstGeom>
        </p:spPr>
      </p:pic>
    </p:spTree>
    <p:extLst>
      <p:ext uri="{BB962C8B-B14F-4D97-AF65-F5344CB8AC3E}">
        <p14:creationId xmlns:p14="http://schemas.microsoft.com/office/powerpoint/2010/main" val="130776285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7"/>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555625" y="1962785"/>
            <a:ext cx="3118485" cy="2931795"/>
          </a:xfrm>
          <a:prstGeom prst="rect">
            <a:avLst/>
          </a:prstGeom>
        </p:spPr>
      </p:pic>
      <p:pic>
        <p:nvPicPr>
          <p:cNvPr id="5" name="Picture 5"/>
          <p:cNvPicPr>
            <a:picLocks noChangeAspect="1"/>
          </p:cNvPicPr>
          <p:nvPr/>
        </p:nvPicPr>
        <p:blipFill>
          <a:blip r:embed="rId5"/>
          <a:srcRect/>
          <a:stretch>
            <a:fillRect/>
          </a:stretch>
        </p:blipFill>
        <p:spPr>
          <a:xfrm>
            <a:off x="5138238" y="967661"/>
            <a:ext cx="5127477" cy="4114800"/>
          </a:xfrm>
          <a:prstGeom prst="rect">
            <a:avLst/>
          </a:prstGeom>
        </p:spPr>
      </p:pic>
      <p:sp>
        <p:nvSpPr>
          <p:cNvPr id="9" name="Action Button: Back or Previous 8">
            <a:hlinkClick r:id="rId6" action="ppaction://hlinksldjump"/>
          </p:cNvPr>
          <p:cNvSpPr/>
          <p:nvPr/>
        </p:nvSpPr>
        <p:spPr>
          <a:xfrm>
            <a:off x="10450195" y="5248275"/>
            <a:ext cx="758190" cy="485775"/>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alt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2" name="TextBox 1">
            <a:extLst>
              <a:ext uri="{FF2B5EF4-FFF2-40B4-BE49-F238E27FC236}">
                <a16:creationId xmlns:a16="http://schemas.microsoft.com/office/drawing/2014/main" xmlns="" id="{C8B8D8D0-6F73-19EB-BC84-408F33738F90}"/>
              </a:ext>
            </a:extLst>
          </p:cNvPr>
          <p:cNvSpPr txBox="1"/>
          <p:nvPr/>
        </p:nvSpPr>
        <p:spPr>
          <a:xfrm>
            <a:off x="6838951" y="1962150"/>
            <a:ext cx="2819400" cy="1569660"/>
          </a:xfrm>
          <a:prstGeom prst="rect">
            <a:avLst/>
          </a:prstGeom>
          <a:noFill/>
        </p:spPr>
        <p:txBody>
          <a:bodyPr wrap="square" rtlCol="0">
            <a:spAutoFit/>
          </a:bodyPr>
          <a:lstStyle/>
          <a:p>
            <a:pPr algn="ctr"/>
            <a:r>
              <a:rPr lang="en-US" sz="3200" dirty="0" err="1">
                <a:latin typeface="Cambria" panose="02040503050406030204" pitchFamily="18" charset="0"/>
                <a:ea typeface="Cambria" panose="02040503050406030204" pitchFamily="18" charset="0"/>
              </a:rPr>
              <a:t>Hộp</a:t>
            </a:r>
            <a:r>
              <a:rPr lang="en-US" sz="3200" dirty="0">
                <a:latin typeface="Cambria" panose="02040503050406030204" pitchFamily="18" charset="0"/>
                <a:ea typeface="Cambria" panose="02040503050406030204" pitchFamily="18" charset="0"/>
              </a:rPr>
              <a:t> may </a:t>
            </a:r>
            <a:r>
              <a:rPr lang="en-US" sz="3200" dirty="0" err="1">
                <a:latin typeface="Cambria" panose="02040503050406030204" pitchFamily="18" charset="0"/>
                <a:ea typeface="Cambria" panose="02040503050406030204" pitchFamily="18" charset="0"/>
              </a:rPr>
              <a:t>mắn</a:t>
            </a:r>
            <a:endParaRPr lang="en-US" sz="3200" dirty="0">
              <a:latin typeface="Cambria" panose="02040503050406030204" pitchFamily="18" charset="0"/>
              <a:ea typeface="Cambria" panose="02040503050406030204" pitchFamily="18" charset="0"/>
            </a:endParaRPr>
          </a:p>
          <a:p>
            <a:pPr algn="ctr"/>
            <a:r>
              <a:rPr lang="en-US" sz="3200" dirty="0">
                <a:latin typeface="Cambria" panose="02040503050406030204" pitchFamily="18" charset="0"/>
                <a:ea typeface="Cambria" panose="02040503050406030204" pitchFamily="18" charset="0"/>
              </a:rPr>
              <a:t>(</a:t>
            </a:r>
            <a:r>
              <a:rPr lang="en-US" sz="3200" dirty="0" err="1">
                <a:latin typeface="Cambria" panose="02040503050406030204" pitchFamily="18" charset="0"/>
                <a:ea typeface="Cambria" panose="02040503050406030204" pitchFamily="18" charset="0"/>
              </a:rPr>
              <a:t>Được</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nhận</a:t>
            </a:r>
            <a:r>
              <a:rPr lang="en-US" sz="3200" dirty="0">
                <a:latin typeface="Cambria" panose="02040503050406030204" pitchFamily="18" charset="0"/>
                <a:ea typeface="Cambria" panose="02040503050406030204" pitchFamily="18" charset="0"/>
              </a:rPr>
              <a:t> 1 </a:t>
            </a:r>
            <a:r>
              <a:rPr lang="en-US" sz="3200" dirty="0" err="1">
                <a:latin typeface="Cambria" panose="02040503050406030204" pitchFamily="18" charset="0"/>
                <a:ea typeface="Cambria" panose="02040503050406030204" pitchFamily="18" charset="0"/>
              </a:rPr>
              <a:t>món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quà</a:t>
            </a:r>
            <a:r>
              <a:rPr lang="en-US" sz="3200" dirty="0">
                <a:latin typeface="Cambria" panose="02040503050406030204" pitchFamily="18" charset="0"/>
                <a:ea typeface="Cambria" panose="02040503050406030204" pitchFamily="18" charset="0"/>
              </a:rPr>
              <a:t>)</a:t>
            </a:r>
          </a:p>
        </p:txBody>
      </p:sp>
    </p:spTree>
  </p:cSld>
  <p:clrMapOvr>
    <a:masterClrMapping/>
  </p:clrMapOvr>
  <p:transition spd="slow" advClick="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777875" y="2289175"/>
            <a:ext cx="3118485" cy="2931795"/>
          </a:xfrm>
          <a:prstGeom prst="rect">
            <a:avLst/>
          </a:prstGeom>
        </p:spPr>
      </p:pic>
      <p:sp>
        <p:nvSpPr>
          <p:cNvPr id="100" name="Text Box 99"/>
          <p:cNvSpPr txBox="1"/>
          <p:nvPr/>
        </p:nvSpPr>
        <p:spPr>
          <a:xfrm>
            <a:off x="3870960" y="2080260"/>
            <a:ext cx="8249920" cy="1569660"/>
          </a:xfrm>
          <a:prstGeom prst="rect">
            <a:avLst/>
          </a:prstGeom>
          <a:noFill/>
          <a:ln w="9525">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Đọc</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thuộc</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lòng</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bài</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Trong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lời</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mẹ</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hát</a:t>
            </a:r>
            <a:endParaRPr kumimoji="0" lang="en-US" alt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0" name="Action Button: Back or Previous 9">
            <a:hlinkClick r:id="rId4" action="ppaction://hlinksldjump"/>
          </p:cNvPr>
          <p:cNvSpPr/>
          <p:nvPr/>
        </p:nvSpPr>
        <p:spPr>
          <a:xfrm>
            <a:off x="10738485" y="5324475"/>
            <a:ext cx="652145" cy="394335"/>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altLang="en-US" sz="1800" b="0" i="0" u="none" strike="noStrike" kern="1200" cap="none" spc="0" normalizeH="0" baseline="0" noProof="0">
              <a:ln>
                <a:noFill/>
              </a:ln>
              <a:solidFill>
                <a:prstClr val="white"/>
              </a:solidFill>
              <a:effectLst/>
              <a:uLnTx/>
              <a:uFillTx/>
              <a:latin typeface="等线"/>
              <a:ea typeface="+mn-ea"/>
              <a:cs typeface="+mn-cs"/>
            </a:endParaRPr>
          </a:p>
        </p:txBody>
      </p:sp>
    </p:spTree>
  </p:cSld>
  <p:clrMapOvr>
    <a:masterClrMapping/>
  </p:clrMapOvr>
  <p:transition spd="slow" advClick="0">
    <p:wip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3892550" y="2099945"/>
            <a:ext cx="7994650" cy="4227830"/>
          </a:xfrm>
          <a:prstGeom prst="rect">
            <a:avLst/>
          </a:prstGeom>
        </p:spPr>
      </p:pic>
      <p:sp>
        <p:nvSpPr>
          <p:cNvPr id="100" name="Text Box 99"/>
          <p:cNvSpPr txBox="1"/>
          <p:nvPr/>
        </p:nvSpPr>
        <p:spPr>
          <a:xfrm>
            <a:off x="5039361" y="3279140"/>
            <a:ext cx="5914390" cy="2062103"/>
          </a:xfrm>
          <a:prstGeom prst="rect">
            <a:avLst/>
          </a:prstGeom>
          <a:noFill/>
          <a:ln w="9525">
            <a:noFill/>
          </a:ln>
        </p:spPr>
        <p:txBody>
          <a:bodyPr wrap="square">
            <a:spAutoFit/>
          </a:bodyPr>
          <a:lstStyle/>
          <a:p>
            <a:pPr lvl="0" algn="ctr">
              <a:defRPr/>
            </a:pPr>
            <a:r>
              <a:rPr lang="vi-VN" sz="32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Nhằm nhắc nhở mỗi chúng ta phải biết ơn ba người có công sinh thành, dưỡng dục đó là: Cha, mẹ và thầy cô. </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8" name="Picture 8"/>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498475" y="1962785"/>
            <a:ext cx="3110230" cy="2931795"/>
          </a:xfrm>
          <a:prstGeom prst="rect">
            <a:avLst/>
          </a:prstGeom>
        </p:spPr>
      </p:pic>
      <p:sp>
        <p:nvSpPr>
          <p:cNvPr id="16" name="Text Box 15"/>
          <p:cNvSpPr txBox="1"/>
          <p:nvPr/>
        </p:nvSpPr>
        <p:spPr>
          <a:xfrm>
            <a:off x="2992755" y="485775"/>
            <a:ext cx="6427470" cy="1200329"/>
          </a:xfrm>
          <a:prstGeom prst="rect">
            <a:avLst/>
          </a:prstGeom>
          <a:noFill/>
          <a:ln w="9525">
            <a:noFill/>
          </a:ln>
        </p:spPr>
        <p:txBody>
          <a:bodyPr wrap="square">
            <a:spAutoFit/>
            <a:scene3d>
              <a:camera prst="orthographicFront"/>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Em hiểu thế nào về câu: Công cha, nghĩa mẹ, ơn thầy?</a:t>
            </a:r>
            <a:endParaRPr kumimoji="0" lang="en-US" altLang="en-US" sz="3600" b="1" i="0" u="none" strike="noStrike" kern="1200" cap="none" spc="0" normalizeH="0" baseline="0" noProof="0" dirty="0">
              <a:ln>
                <a:noFill/>
              </a:ln>
              <a:solidFill>
                <a:srgbClr val="FF000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7" name="Action Button: Back or Previous 16">
            <a:hlinkClick r:id="rId6" action="ppaction://hlinksldjump"/>
          </p:cNvPr>
          <p:cNvSpPr/>
          <p:nvPr/>
        </p:nvSpPr>
        <p:spPr>
          <a:xfrm>
            <a:off x="11042015" y="5521960"/>
            <a:ext cx="667385" cy="394335"/>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alt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Tree>
  </p:cSld>
  <p:clrMapOvr>
    <a:masterClrMapping/>
  </p:clrMapOvr>
  <p:transition spd="slow" advClick="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00"/>
                                        </p:tgtEl>
                                        <p:attrNameLst>
                                          <p:attrName>style.visibility</p:attrName>
                                        </p:attrNameLst>
                                      </p:cBhvr>
                                      <p:to>
                                        <p:strVal val="visible"/>
                                      </p:to>
                                    </p:set>
                                    <p:animEffect transition="in" filter="circle(in)">
                                      <p:cBhvr>
                                        <p:cTn id="10" dur="2000"/>
                                        <p:tgtEl>
                                          <p:spTgt spid="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xmlns="" id="{FDBF365F-0AC7-4109-95A8-00E98EE0964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pic>
        <p:nvPicPr>
          <p:cNvPr id="6" name="图片 5">
            <a:extLst>
              <a:ext uri="{FF2B5EF4-FFF2-40B4-BE49-F238E27FC236}">
                <a16:creationId xmlns:a16="http://schemas.microsoft.com/office/drawing/2014/main" xmlns="" id="{83952188-EAE4-4D6A-B1D4-4E44882EE52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67078"/>
          <a:stretch/>
        </p:blipFill>
        <p:spPr>
          <a:xfrm>
            <a:off x="0" y="4462803"/>
            <a:ext cx="10487025" cy="2394874"/>
          </a:xfrm>
          <a:prstGeom prst="rect">
            <a:avLst/>
          </a:prstGeom>
        </p:spPr>
      </p:pic>
      <p:pic>
        <p:nvPicPr>
          <p:cNvPr id="2" name="图片 20">
            <a:extLst>
              <a:ext uri="{FF2B5EF4-FFF2-40B4-BE49-F238E27FC236}">
                <a16:creationId xmlns:a16="http://schemas.microsoft.com/office/drawing/2014/main" xmlns="" id="{C04F7F4A-E619-38FD-1E84-F9BD1A40207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05881" y="1856200"/>
            <a:ext cx="5282013" cy="5282013"/>
          </a:xfrm>
          <a:prstGeom prst="rect">
            <a:avLst/>
          </a:prstGeom>
        </p:spPr>
      </p:pic>
      <p:pic>
        <p:nvPicPr>
          <p:cNvPr id="5" name="Picture 4">
            <a:extLst>
              <a:ext uri="{FF2B5EF4-FFF2-40B4-BE49-F238E27FC236}">
                <a16:creationId xmlns:a16="http://schemas.microsoft.com/office/drawing/2014/main" xmlns="" id="{38977345-E692-5D8F-8B4F-96A82F401D4D}"/>
              </a:ext>
            </a:extLst>
          </p:cNvPr>
          <p:cNvPicPr>
            <a:picLocks noChangeAspect="1"/>
          </p:cNvPicPr>
          <p:nvPr/>
        </p:nvPicPr>
        <p:blipFill>
          <a:blip r:embed="rId6"/>
          <a:stretch>
            <a:fillRect/>
          </a:stretch>
        </p:blipFill>
        <p:spPr>
          <a:xfrm>
            <a:off x="4446128" y="985958"/>
            <a:ext cx="3261643" cy="1609483"/>
          </a:xfrm>
          <a:prstGeom prst="rect">
            <a:avLst/>
          </a:prstGeom>
        </p:spPr>
      </p:pic>
      <p:pic>
        <p:nvPicPr>
          <p:cNvPr id="8" name="Picture 7">
            <a:extLst>
              <a:ext uri="{FF2B5EF4-FFF2-40B4-BE49-F238E27FC236}">
                <a16:creationId xmlns:a16="http://schemas.microsoft.com/office/drawing/2014/main" xmlns="" id="{DE856A5D-0FA5-99CB-D818-C32C46AA1201}"/>
              </a:ext>
            </a:extLst>
          </p:cNvPr>
          <p:cNvPicPr>
            <a:picLocks noChangeAspect="1"/>
          </p:cNvPicPr>
          <p:nvPr/>
        </p:nvPicPr>
        <p:blipFill>
          <a:blip r:embed="rId7"/>
          <a:stretch>
            <a:fillRect/>
          </a:stretch>
        </p:blipFill>
        <p:spPr>
          <a:xfrm>
            <a:off x="1434817" y="2026418"/>
            <a:ext cx="9455716" cy="2786113"/>
          </a:xfrm>
          <a:prstGeom prst="rect">
            <a:avLst/>
          </a:prstGeom>
        </p:spPr>
      </p:pic>
      <p:sp>
        <p:nvSpPr>
          <p:cNvPr id="3" name="TextBox 2">
            <a:extLst>
              <a:ext uri="{FF2B5EF4-FFF2-40B4-BE49-F238E27FC236}">
                <a16:creationId xmlns:a16="http://schemas.microsoft.com/office/drawing/2014/main" xmlns="" id="{F9E6BA8C-4C80-9F6B-51BE-8064F4544026}"/>
              </a:ext>
            </a:extLst>
          </p:cNvPr>
          <p:cNvSpPr txBox="1"/>
          <p:nvPr/>
        </p:nvSpPr>
        <p:spPr>
          <a:xfrm>
            <a:off x="6390640" y="548640"/>
            <a:ext cx="3423920" cy="369332"/>
          </a:xfrm>
          <a:prstGeom prst="rect">
            <a:avLst/>
          </a:prstGeom>
          <a:noFill/>
        </p:spPr>
        <p:txBody>
          <a:bodyPr wrap="square" rtlCol="0">
            <a:spAutoFit/>
          </a:bodyPr>
          <a:lstStyle/>
          <a:p>
            <a:r>
              <a:rPr lang="vi-VN" dirty="0">
                <a:solidFill>
                  <a:schemeClr val="bg1"/>
                </a:solidFill>
              </a:rPr>
              <a:t>Hương</a:t>
            </a:r>
            <a:r>
              <a:rPr lang="en-US" dirty="0">
                <a:solidFill>
                  <a:schemeClr val="bg1"/>
                </a:solidFill>
              </a:rPr>
              <a:t> </a:t>
            </a:r>
            <a:r>
              <a:rPr lang="en-US" dirty="0" err="1">
                <a:solidFill>
                  <a:schemeClr val="bg1"/>
                </a:solidFill>
              </a:rPr>
              <a:t>Thảo</a:t>
            </a:r>
            <a:r>
              <a:rPr lang="en-US" dirty="0">
                <a:solidFill>
                  <a:schemeClr val="bg1"/>
                </a:solidFill>
              </a:rPr>
              <a:t> – </a:t>
            </a:r>
            <a:r>
              <a:rPr lang="en-US" dirty="0" err="1">
                <a:solidFill>
                  <a:schemeClr val="bg1"/>
                </a:solidFill>
              </a:rPr>
              <a:t>Zalo</a:t>
            </a:r>
            <a:r>
              <a:rPr lang="en-US" dirty="0">
                <a:solidFill>
                  <a:schemeClr val="bg1"/>
                </a:solidFill>
              </a:rPr>
              <a:t> 0972115126</a:t>
            </a:r>
          </a:p>
        </p:txBody>
      </p:sp>
    </p:spTree>
    <p:extLst>
      <p:ext uri="{BB962C8B-B14F-4D97-AF65-F5344CB8AC3E}">
        <p14:creationId xmlns:p14="http://schemas.microsoft.com/office/powerpoint/2010/main" val="348108623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xmlns="" id="{8F0E36D7-CD9F-4101-BD91-C073980A1CF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
            <a:ext cx="12192000" cy="6857998"/>
          </a:xfrm>
          <a:prstGeom prst="rect">
            <a:avLst/>
          </a:prstGeom>
        </p:spPr>
      </p:pic>
      <p:pic>
        <p:nvPicPr>
          <p:cNvPr id="14" name="图片 13">
            <a:extLst>
              <a:ext uri="{FF2B5EF4-FFF2-40B4-BE49-F238E27FC236}">
                <a16:creationId xmlns:a16="http://schemas.microsoft.com/office/drawing/2014/main" xmlns="" id="{AB7215F7-90C3-4CC8-8468-BFC49421F0C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14427"/>
          <a:stretch/>
        </p:blipFill>
        <p:spPr>
          <a:xfrm>
            <a:off x="0" y="989957"/>
            <a:ext cx="12192000" cy="5868043"/>
          </a:xfrm>
          <a:prstGeom prst="rect">
            <a:avLst/>
          </a:prstGeom>
        </p:spPr>
      </p:pic>
      <p:pic>
        <p:nvPicPr>
          <p:cNvPr id="2" name="Picture 1">
            <a:extLst>
              <a:ext uri="{FF2B5EF4-FFF2-40B4-BE49-F238E27FC236}">
                <a16:creationId xmlns:a16="http://schemas.microsoft.com/office/drawing/2014/main" xmlns="" id="{34E25948-EB32-BD57-0CD8-01D2E414FF7B}"/>
              </a:ext>
            </a:extLst>
          </p:cNvPr>
          <p:cNvPicPr>
            <a:picLocks noChangeAspect="1"/>
          </p:cNvPicPr>
          <p:nvPr/>
        </p:nvPicPr>
        <p:blipFill>
          <a:blip r:embed="rId5"/>
          <a:stretch>
            <a:fillRect/>
          </a:stretch>
        </p:blipFill>
        <p:spPr>
          <a:xfrm>
            <a:off x="984160" y="1473181"/>
            <a:ext cx="7937680" cy="3359187"/>
          </a:xfrm>
          <a:prstGeom prst="rect">
            <a:avLst/>
          </a:prstGeom>
        </p:spPr>
      </p:pic>
    </p:spTree>
    <p:extLst>
      <p:ext uri="{BB962C8B-B14F-4D97-AF65-F5344CB8AC3E}">
        <p14:creationId xmlns:p14="http://schemas.microsoft.com/office/powerpoint/2010/main" val="357531592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Content Placeholder 30">
            <a:extLst>
              <a:ext uri="{FF2B5EF4-FFF2-40B4-BE49-F238E27FC236}">
                <a16:creationId xmlns:a16="http://schemas.microsoft.com/office/drawing/2014/main" xmlns="" id="{DEEABE88-F4AE-8E53-A393-6A0AE8CB1932}"/>
              </a:ext>
            </a:extLst>
          </p:cNvPr>
          <p:cNvPicPr>
            <a:picLocks noChangeAspect="1"/>
          </p:cNvPicPr>
          <p:nvPr/>
        </p:nvPicPr>
        <p:blipFill>
          <a:blip r:embed="rId3"/>
          <a:stretch>
            <a:fillRect/>
          </a:stretch>
        </p:blipFill>
        <p:spPr>
          <a:xfrm>
            <a:off x="4594861" y="2753362"/>
            <a:ext cx="2886711" cy="3747135"/>
          </a:xfrm>
          <a:prstGeom prst="rect">
            <a:avLst/>
          </a:prstGeom>
        </p:spPr>
      </p:pic>
      <p:pic>
        <p:nvPicPr>
          <p:cNvPr id="14" name="图片 5" descr="e93f49669616f82afc3aeb26989c1d4b">
            <a:extLst>
              <a:ext uri="{FF2B5EF4-FFF2-40B4-BE49-F238E27FC236}">
                <a16:creationId xmlns:a16="http://schemas.microsoft.com/office/drawing/2014/main" xmlns="" id="{596B6EE8-69EE-F44D-6116-F76CA886D549}"/>
              </a:ext>
            </a:extLst>
          </p:cNvPr>
          <p:cNvPicPr>
            <a:picLocks noChangeAspect="1"/>
          </p:cNvPicPr>
          <p:nvPr/>
        </p:nvPicPr>
        <p:blipFill>
          <a:blip r:embed="rId4"/>
          <a:stretch>
            <a:fillRect/>
          </a:stretch>
        </p:blipFill>
        <p:spPr>
          <a:xfrm rot="8580000" flipV="1">
            <a:off x="1292861" y="2514600"/>
            <a:ext cx="3278505" cy="2630805"/>
          </a:xfrm>
          <a:prstGeom prst="rect">
            <a:avLst/>
          </a:prstGeom>
        </p:spPr>
      </p:pic>
      <p:sp>
        <p:nvSpPr>
          <p:cNvPr id="17" name="TextBox 7">
            <a:extLst>
              <a:ext uri="{FF2B5EF4-FFF2-40B4-BE49-F238E27FC236}">
                <a16:creationId xmlns:a16="http://schemas.microsoft.com/office/drawing/2014/main" xmlns="" id="{18E41775-369C-12AA-DE6E-BFFC35E06C2E}"/>
              </a:ext>
            </a:extLst>
          </p:cNvPr>
          <p:cNvSpPr txBox="1"/>
          <p:nvPr/>
        </p:nvSpPr>
        <p:spPr>
          <a:xfrm rot="18960000">
            <a:off x="1557021" y="3395960"/>
            <a:ext cx="2750185" cy="923330"/>
          </a:xfrm>
          <a:prstGeom prst="rect">
            <a:avLst/>
          </a:prstGeom>
          <a:noFill/>
        </p:spPr>
        <p:txBody>
          <a:bodyPr wrap="square" lIns="0" tIns="0" rIns="0" bIns="0" rtlCol="0">
            <a:spAutoFit/>
          </a:bodyPr>
          <a:lstStyle/>
          <a:p>
            <a:pPr algn="ctr" defTabSz="914377">
              <a:defRPr/>
            </a:pPr>
            <a:r>
              <a:rPr lang="en-US" sz="6000" b="1" dirty="0">
                <a:solidFill>
                  <a:srgbClr val="F8077A"/>
                </a:solidFill>
                <a:latin typeface="Cambria" panose="02040503050406030204" pitchFamily="18" charset="0"/>
                <a:ea typeface="Cambria" panose="02040503050406030204" pitchFamily="18" charset="0"/>
              </a:rPr>
              <a:t>Tay </a:t>
            </a:r>
            <a:r>
              <a:rPr lang="en-US" sz="6000" b="1" dirty="0" err="1">
                <a:solidFill>
                  <a:srgbClr val="F8077A"/>
                </a:solidFill>
                <a:latin typeface="Cambria" panose="02040503050406030204" pitchFamily="18" charset="0"/>
                <a:ea typeface="Cambria" panose="02040503050406030204" pitchFamily="18" charset="0"/>
              </a:rPr>
              <a:t>dò</a:t>
            </a:r>
            <a:endParaRPr lang="en-US" sz="6000" b="1" dirty="0">
              <a:solidFill>
                <a:srgbClr val="F8077A"/>
              </a:solidFill>
              <a:latin typeface="Cambria" panose="02040503050406030204" pitchFamily="18" charset="0"/>
              <a:ea typeface="Cambria" panose="02040503050406030204" pitchFamily="18" charset="0"/>
            </a:endParaRPr>
          </a:p>
        </p:txBody>
      </p:sp>
      <p:grpSp>
        <p:nvGrpSpPr>
          <p:cNvPr id="19" name="Group 18">
            <a:extLst>
              <a:ext uri="{FF2B5EF4-FFF2-40B4-BE49-F238E27FC236}">
                <a16:creationId xmlns:a16="http://schemas.microsoft.com/office/drawing/2014/main" xmlns="" id="{2DD97081-5BB5-937B-A926-48C0F5D553EA}"/>
              </a:ext>
            </a:extLst>
          </p:cNvPr>
          <p:cNvGrpSpPr/>
          <p:nvPr/>
        </p:nvGrpSpPr>
        <p:grpSpPr>
          <a:xfrm>
            <a:off x="4399281" y="107951"/>
            <a:ext cx="3278505" cy="2630806"/>
            <a:chOff x="6928" y="202"/>
            <a:chExt cx="5163" cy="4143"/>
          </a:xfrm>
        </p:grpSpPr>
        <p:pic>
          <p:nvPicPr>
            <p:cNvPr id="34" name="图片 5" descr="e93f49669616f82afc3aeb26989c1d4b">
              <a:extLst>
                <a:ext uri="{FF2B5EF4-FFF2-40B4-BE49-F238E27FC236}">
                  <a16:creationId xmlns:a16="http://schemas.microsoft.com/office/drawing/2014/main" xmlns="" id="{60A1C476-EFE1-BA78-55F3-6CA194DE0A2A}"/>
                </a:ext>
              </a:extLst>
            </p:cNvPr>
            <p:cNvPicPr>
              <a:picLocks noChangeAspect="1"/>
            </p:cNvPicPr>
            <p:nvPr/>
          </p:nvPicPr>
          <p:blipFill>
            <a:blip r:embed="rId4"/>
            <a:stretch>
              <a:fillRect/>
            </a:stretch>
          </p:blipFill>
          <p:spPr>
            <a:xfrm rot="10800000" flipV="1">
              <a:off x="6928" y="202"/>
              <a:ext cx="5163" cy="4143"/>
            </a:xfrm>
            <a:prstGeom prst="rect">
              <a:avLst/>
            </a:prstGeom>
          </p:spPr>
        </p:pic>
        <p:sp>
          <p:nvSpPr>
            <p:cNvPr id="36" name="TextBox 7">
              <a:extLst>
                <a:ext uri="{FF2B5EF4-FFF2-40B4-BE49-F238E27FC236}">
                  <a16:creationId xmlns:a16="http://schemas.microsoft.com/office/drawing/2014/main" xmlns="" id="{68EE7DD8-C3D6-AC40-6F6A-850C7879B3F0}"/>
                </a:ext>
              </a:extLst>
            </p:cNvPr>
            <p:cNvSpPr txBox="1"/>
            <p:nvPr/>
          </p:nvSpPr>
          <p:spPr>
            <a:xfrm>
              <a:off x="7434" y="1546"/>
              <a:ext cx="4331" cy="1309"/>
            </a:xfrm>
            <a:prstGeom prst="rect">
              <a:avLst/>
            </a:prstGeom>
            <a:noFill/>
          </p:spPr>
          <p:txBody>
            <a:bodyPr wrap="square" lIns="0" tIns="0" rIns="0" bIns="0" rtlCol="0">
              <a:spAutoFit/>
            </a:bodyPr>
            <a:lstStyle/>
            <a:p>
              <a:pPr algn="ctr" defTabSz="914377">
                <a:defRPr/>
              </a:pPr>
              <a:r>
                <a:rPr lang="en-US" sz="5400" b="1">
                  <a:solidFill>
                    <a:srgbClr val="ED7D31"/>
                  </a:solidFill>
                  <a:latin typeface="Cambria" panose="02040503050406030204" pitchFamily="18" charset="0"/>
                  <a:ea typeface="Cambria" panose="02040503050406030204" pitchFamily="18" charset="0"/>
                </a:rPr>
                <a:t>Mắt dõi</a:t>
              </a:r>
            </a:p>
          </p:txBody>
        </p:sp>
      </p:grpSp>
      <p:grpSp>
        <p:nvGrpSpPr>
          <p:cNvPr id="37" name="Group 36">
            <a:extLst>
              <a:ext uri="{FF2B5EF4-FFF2-40B4-BE49-F238E27FC236}">
                <a16:creationId xmlns:a16="http://schemas.microsoft.com/office/drawing/2014/main" xmlns="" id="{ED1014C3-ED13-8038-BB4F-C294CBC73BEF}"/>
              </a:ext>
            </a:extLst>
          </p:cNvPr>
          <p:cNvGrpSpPr/>
          <p:nvPr/>
        </p:nvGrpSpPr>
        <p:grpSpPr>
          <a:xfrm>
            <a:off x="7504432" y="2495551"/>
            <a:ext cx="3278505" cy="2630805"/>
            <a:chOff x="11818" y="3930"/>
            <a:chExt cx="5163" cy="4143"/>
          </a:xfrm>
        </p:grpSpPr>
        <p:pic>
          <p:nvPicPr>
            <p:cNvPr id="38" name="图片 5" descr="e93f49669616f82afc3aeb26989c1d4b">
              <a:extLst>
                <a:ext uri="{FF2B5EF4-FFF2-40B4-BE49-F238E27FC236}">
                  <a16:creationId xmlns:a16="http://schemas.microsoft.com/office/drawing/2014/main" xmlns="" id="{1F61BCDA-1E81-6E39-9D58-60C852CFBF2D}"/>
                </a:ext>
              </a:extLst>
            </p:cNvPr>
            <p:cNvPicPr>
              <a:picLocks noChangeAspect="1"/>
            </p:cNvPicPr>
            <p:nvPr/>
          </p:nvPicPr>
          <p:blipFill>
            <a:blip r:embed="rId4"/>
            <a:stretch>
              <a:fillRect/>
            </a:stretch>
          </p:blipFill>
          <p:spPr>
            <a:xfrm rot="12900000" flipH="1" flipV="1">
              <a:off x="11818" y="3930"/>
              <a:ext cx="5163" cy="4143"/>
            </a:xfrm>
            <a:prstGeom prst="rect">
              <a:avLst/>
            </a:prstGeom>
          </p:spPr>
        </p:pic>
        <p:sp>
          <p:nvSpPr>
            <p:cNvPr id="39" name="TextBox 7">
              <a:extLst>
                <a:ext uri="{FF2B5EF4-FFF2-40B4-BE49-F238E27FC236}">
                  <a16:creationId xmlns:a16="http://schemas.microsoft.com/office/drawing/2014/main" xmlns="" id="{0B861441-462E-8758-023A-BAA66A9FDA1A}"/>
                </a:ext>
              </a:extLst>
            </p:cNvPr>
            <p:cNvSpPr txBox="1"/>
            <p:nvPr/>
          </p:nvSpPr>
          <p:spPr>
            <a:xfrm rot="2160000">
              <a:off x="12234" y="5195"/>
              <a:ext cx="4331" cy="1260"/>
            </a:xfrm>
            <a:prstGeom prst="rect">
              <a:avLst/>
            </a:prstGeom>
            <a:noFill/>
          </p:spPr>
          <p:txBody>
            <a:bodyPr wrap="square" lIns="0" tIns="0" rIns="0" bIns="0" rtlCol="0">
              <a:spAutoFit/>
            </a:bodyPr>
            <a:lstStyle/>
            <a:p>
              <a:pPr algn="ctr" defTabSz="914377">
                <a:defRPr/>
              </a:pPr>
              <a:r>
                <a:rPr lang="en-US" sz="5200" b="1">
                  <a:solidFill>
                    <a:srgbClr val="00B0F0"/>
                  </a:solidFill>
                  <a:latin typeface="Cambria" panose="02040503050406030204" pitchFamily="18" charset="0"/>
                  <a:ea typeface="Cambria" panose="02040503050406030204" pitchFamily="18" charset="0"/>
                </a:rPr>
                <a:t>Tai nghe</a:t>
              </a:r>
            </a:p>
          </p:txBody>
        </p:sp>
      </p:grpSp>
    </p:spTree>
    <p:extLst>
      <p:ext uri="{BB962C8B-B14F-4D97-AF65-F5344CB8AC3E}">
        <p14:creationId xmlns:p14="http://schemas.microsoft.com/office/powerpoint/2010/main" val="95718038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checkerboard(across)">
                                      <p:cBhvr>
                                        <p:cTn id="7" dur="500"/>
                                        <p:tgtEl>
                                          <p:spTgt spid="17"/>
                                        </p:tgtEl>
                                      </p:cBhvr>
                                    </p:animEffect>
                                  </p:childTnLst>
                                </p:cTn>
                              </p:par>
                              <p:par>
                                <p:cTn id="8" presetID="5" presetClass="entr" presetSubtype="1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checkerboard(across)">
                                      <p:cBhvr>
                                        <p:cTn id="10" dur="500"/>
                                        <p:tgtEl>
                                          <p:spTgt spid="14"/>
                                        </p:tgtEl>
                                      </p:cBhvr>
                                    </p:animEffect>
                                  </p:childTnLst>
                                </p:cTn>
                              </p:par>
                            </p:childTnLst>
                          </p:cTn>
                        </p:par>
                        <p:par>
                          <p:cTn id="11" fill="hold">
                            <p:stCondLst>
                              <p:cond delay="500"/>
                            </p:stCondLst>
                            <p:childTnLst>
                              <p:par>
                                <p:cTn id="12" presetID="5" presetClass="entr" presetSubtype="10" fill="hold" nodeType="after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checkerboard(across)">
                                      <p:cBhvr>
                                        <p:cTn id="14" dur="500"/>
                                        <p:tgtEl>
                                          <p:spTgt spid="19"/>
                                        </p:tgtEl>
                                      </p:cBhvr>
                                    </p:animEffect>
                                  </p:childTnLst>
                                </p:cTn>
                              </p:par>
                            </p:childTnLst>
                          </p:cTn>
                        </p:par>
                        <p:par>
                          <p:cTn id="15" fill="hold">
                            <p:stCondLst>
                              <p:cond delay="1000"/>
                            </p:stCondLst>
                            <p:childTnLst>
                              <p:par>
                                <p:cTn id="16" presetID="5" presetClass="entr" presetSubtype="10" fill="hold" nodeType="afterEffect">
                                  <p:stCondLst>
                                    <p:cond delay="0"/>
                                  </p:stCondLst>
                                  <p:childTnLst>
                                    <p:set>
                                      <p:cBhvr>
                                        <p:cTn id="17" dur="1" fill="hold">
                                          <p:stCondLst>
                                            <p:cond delay="0"/>
                                          </p:stCondLst>
                                        </p:cTn>
                                        <p:tgtEl>
                                          <p:spTgt spid="37"/>
                                        </p:tgtEl>
                                        <p:attrNameLst>
                                          <p:attrName>style.visibility</p:attrName>
                                        </p:attrNameLst>
                                      </p:cBhvr>
                                      <p:to>
                                        <p:strVal val="visible"/>
                                      </p:to>
                                    </p:set>
                                    <p:animEffect transition="in" filter="checkerboard(across)">
                                      <p:cBhvr>
                                        <p:cTn id="18"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7"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8E92E4A4-21CB-94DE-E9E0-CC1947B54828}"/>
              </a:ext>
            </a:extLst>
          </p:cNvPr>
          <p:cNvPicPr>
            <a:picLocks noChangeAspect="1"/>
          </p:cNvPicPr>
          <p:nvPr/>
        </p:nvPicPr>
        <p:blipFill>
          <a:blip r:embed="rId3"/>
          <a:stretch>
            <a:fillRect/>
          </a:stretch>
        </p:blipFill>
        <p:spPr>
          <a:xfrm>
            <a:off x="2289825" y="363051"/>
            <a:ext cx="8431499" cy="969348"/>
          </a:xfrm>
          <a:prstGeom prst="rect">
            <a:avLst/>
          </a:prstGeom>
        </p:spPr>
      </p:pic>
      <p:sp>
        <p:nvSpPr>
          <p:cNvPr id="4" name="TextBox 3">
            <a:extLst>
              <a:ext uri="{FF2B5EF4-FFF2-40B4-BE49-F238E27FC236}">
                <a16:creationId xmlns:a16="http://schemas.microsoft.com/office/drawing/2014/main" xmlns="" id="{12920946-EAB8-3E86-D0E5-8DD25D9C5A9E}"/>
              </a:ext>
            </a:extLst>
          </p:cNvPr>
          <p:cNvSpPr txBox="1"/>
          <p:nvPr/>
        </p:nvSpPr>
        <p:spPr>
          <a:xfrm>
            <a:off x="771525" y="1304925"/>
            <a:ext cx="10610850" cy="4893647"/>
          </a:xfrm>
          <a:prstGeom prst="rect">
            <a:avLst/>
          </a:prstGeom>
          <a:noFill/>
        </p:spPr>
        <p:txBody>
          <a:bodyPr wrap="square" rtlCol="0">
            <a:spAutoFit/>
          </a:bodyPr>
          <a:lstStyle/>
          <a:p>
            <a:pPr algn="just" rtl="0" latinLnBrk="0"/>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Hôm qua, bố rủ tôi đi tàu đến thăm người thầy đầu tiên của bố, thầy Cơ-rô-xét-ti, năm nay đã tám mươi tuổi.</a:t>
            </a:r>
          </a:p>
          <a:p>
            <a:pPr algn="just" rtl="0" latinLnBrk="0"/>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Xuống tàu, chúng tôi hỏi thăm đường đến nhà thầy, một ngôi nhà nhỏ cuối làng. Bố nhẹ nhàng gõ cửa. Ra mở cửa là một cụ già râu tóc đã bạc.</a:t>
            </a:r>
          </a:p>
          <a:p>
            <a:pPr algn="just" rtl="0" latinLnBrk="0"/>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 Con chào thầy ạ! – Bố vừa nói vừa bỏ mũ ra.</a:t>
            </a:r>
          </a:p>
          <a:p>
            <a:pPr algn="just" rtl="0" latinLnBrk="0"/>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 Chào anh. Xin lỗi, anh là...</a:t>
            </a:r>
          </a:p>
          <a:p>
            <a:pPr algn="just" rtl="0" latinLnBrk="0"/>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 Con là An-béc-tô, học trò cũ của thầy. Con đến thăm thầy ạ.</a:t>
            </a:r>
          </a:p>
          <a:p>
            <a:pPr algn="just" rtl="0" latinLnBrk="0"/>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 Thật hân hạnh quá! Nhưng... anh học với tôi hồi nào nhỉ?</a:t>
            </a:r>
          </a:p>
          <a:p>
            <a:pPr algn="just" rtl="0" latinLnBrk="0"/>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Bố nói tên lớp và ngày bố vào trường. Cụ cúi đầu suy nghĩ rồi bỗng ngẩng lên:</a:t>
            </a:r>
          </a:p>
          <a:p>
            <a:pPr algn="just" rtl="0" latinLnBrk="0"/>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 An-béc-tô Bốt-ti-ni?</a:t>
            </a:r>
          </a:p>
          <a:p>
            <a:pPr algn="just" rtl="0" latinLnBrk="0"/>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 Đúng ạ! – Bố đưa cả hai tay về phía cụ.</a:t>
            </a:r>
          </a:p>
          <a:p>
            <a:pPr algn="just" rtl="0" latinLnBrk="0"/>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Cụ bước tới ôm hôn bố và nói:</a:t>
            </a:r>
          </a:p>
          <a:p>
            <a:pPr algn="just" rtl="0" latinLnBrk="0"/>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 Xin mời vào nhà.</a:t>
            </a:r>
          </a:p>
        </p:txBody>
      </p:sp>
    </p:spTree>
    <p:extLst>
      <p:ext uri="{BB962C8B-B14F-4D97-AF65-F5344CB8AC3E}">
        <p14:creationId xmlns:p14="http://schemas.microsoft.com/office/powerpoint/2010/main" val="296183672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74"/>
</p:tagLst>
</file>

<file path=ppt/theme/theme1.xml><?xml version="1.0" encoding="utf-8"?>
<a:theme xmlns:a="http://schemas.openxmlformats.org/drawingml/2006/main" name="千图网海量PPT模板www.58pic.com​​">
  <a:themeElements>
    <a:clrScheme name="自定义 1033">
      <a:dk1>
        <a:sysClr val="windowText" lastClr="000000"/>
      </a:dk1>
      <a:lt1>
        <a:sysClr val="window" lastClr="FFFFFF"/>
      </a:lt1>
      <a:dk2>
        <a:srgbClr val="5A6378"/>
      </a:dk2>
      <a:lt2>
        <a:srgbClr val="7F7F7F"/>
      </a:lt2>
      <a:accent1>
        <a:srgbClr val="C9934B"/>
      </a:accent1>
      <a:accent2>
        <a:srgbClr val="2F2F2F"/>
      </a:accent2>
      <a:accent3>
        <a:srgbClr val="C9934B"/>
      </a:accent3>
      <a:accent4>
        <a:srgbClr val="2F2F2F"/>
      </a:accent4>
      <a:accent5>
        <a:srgbClr val="C9934B"/>
      </a:accent5>
      <a:accent6>
        <a:srgbClr val="2F2F2F"/>
      </a:accent6>
      <a:hlink>
        <a:srgbClr val="168BBA"/>
      </a:hlink>
      <a:folHlink>
        <a:srgbClr val="680000"/>
      </a:folHlink>
    </a:clrScheme>
    <a:fontScheme name="espqpu33">
      <a:majorFont>
        <a:latin typeface="字魂59号-创粗黑"/>
        <a:ea typeface="字魂59号-创粗黑"/>
        <a:cs typeface=""/>
      </a:majorFont>
      <a:minorFont>
        <a:latin typeface="字魂59号-创粗黑"/>
        <a:ea typeface="字魂59号-创粗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1173</TotalTime>
  <Words>1568</Words>
  <Application>Microsoft Office PowerPoint</Application>
  <PresentationFormat>Custom</PresentationFormat>
  <Paragraphs>126</Paragraphs>
  <Slides>29</Slides>
  <Notes>22</Notes>
  <HiddenSlides>0</HiddenSlides>
  <MMClips>0</MMClips>
  <ScaleCrop>false</ScaleCrop>
  <HeadingPairs>
    <vt:vector size="4" baseType="variant">
      <vt:variant>
        <vt:lpstr>Theme</vt:lpstr>
      </vt:variant>
      <vt:variant>
        <vt:i4>3</vt:i4>
      </vt:variant>
      <vt:variant>
        <vt:lpstr>Slide Titles</vt:lpstr>
      </vt:variant>
      <vt:variant>
        <vt:i4>29</vt:i4>
      </vt:variant>
    </vt:vector>
  </HeadingPairs>
  <TitlesOfParts>
    <vt:vector size="32" baseType="lpstr">
      <vt:lpstr>千图网海量PPT模板www.58pic.com​​</vt:lpstr>
      <vt:lpstr>1_Office 主题​​</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74</dc:title>
  <dc:creator>lenovo</dc:creator>
  <cp:lastModifiedBy>HUNG</cp:lastModifiedBy>
  <cp:revision>139</cp:revision>
  <dcterms:created xsi:type="dcterms:W3CDTF">2018-04-10T08:10:31Z</dcterms:created>
  <dcterms:modified xsi:type="dcterms:W3CDTF">2025-03-23T16:02:41Z</dcterms:modified>
</cp:coreProperties>
</file>