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6"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6" d="100"/>
          <a:sy n="56" d="100"/>
        </p:scale>
        <p:origin x="-701" y="12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C5576B55-EC2A-23EE-C14D-78FAC6677C7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10.em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13.sv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0.emf"/></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10.emf"/></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emf"/><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emf"/><Relationship Id="rId7" Type="http://schemas.openxmlformats.org/officeDocument/2006/relationships/image" Target="../media/image13.sv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xmlns=""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xmlns=""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xmlns=""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xmlns=""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xmlns=""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xmlns=""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xmlns=""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xmlns=""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xmlns=""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xmlns=""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xmlns=""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xmlns=""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xmlns=""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xmlns=""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xmlns=""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xmlns=""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xmlns=""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xmlns=""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xmlns=""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xmlns=""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xmlns=""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xmlns=""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xmlns=""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xmlns=""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xmlns=""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xmlns=""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xmlns=""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xmlns=""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xmlns=""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xmlns=""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xmlns=""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12">
              <a:extLst>
                <a:ext uri="{FF2B5EF4-FFF2-40B4-BE49-F238E27FC236}">
                  <a16:creationId xmlns:a16="http://schemas.microsoft.com/office/drawing/2014/main" xmlns=""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xmlns=""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xmlns=""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xmlns=""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xmlns=""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xmlns=""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xmlns=""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xmlns=""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xmlns=""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xmlns=""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xmlns=""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xmlns=""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xmlns=""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xmlns=""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xmlns=""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xmlns=""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xmlns=""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xmlns=""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xmlns=""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xmlns=""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xmlns=""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xmlns=""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xmlns=""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xmlns=""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xmlns=""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xmlns=""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xmlns=""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xmlns=""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xmlns=""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xmlns=""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xmlns=""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xmlns=""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xmlns=""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xmlns=""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xmlns=""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xmlns=""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xmlns=""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xmlns=""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xmlns=""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xmlns=""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xmlns=""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xmlns=""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xmlns=""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xmlns=""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xmlns=""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xmlns=""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xmlns=""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xmlns=""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xmlns=""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xmlns=""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xmlns=""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xmlns=""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xmlns=""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xmlns=""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xmlns=""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xmlns=""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xmlns=""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xmlns=""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xmlns=""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xmlns=""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xmlns=""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xmlns=""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xmlns=""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xmlns=""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xmlns=""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xmlns=""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xmlns=""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xmlns=""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xmlns=""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xmlns=""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xmlns=""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xmlns=""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xmlns=""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xmlns=""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xmlns=""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xmlns=""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xmlns=""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xmlns=""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xmlns=""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xmlns=""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xmlns=""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xmlns=""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xmlns=""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xmlns=""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xmlns=""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xmlns=""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xmlns=""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xmlns=""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xmlns=""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xmlns=""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xmlns=""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xmlns=""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xmlns=""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xmlns=""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xmlns=""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xmlns=""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xmlns=""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xmlns=""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xmlns=""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xmlns=""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xmlns=""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xmlns=""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xmlns=""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xmlns=""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xmlns=""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xmlns=""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xmlns=""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xmlns=""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xmlns=""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xmlns=""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xmlns=""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xmlns=""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xmlns=""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xmlns=""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xmlns=""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xmlns=""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xmlns=""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xmlns=""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xmlns=""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xmlns=""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2"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flipV="1">
            <a:off x="-8653539" y="-1305365"/>
            <a:ext cx="2274762" cy="3244791"/>
          </a:xfrm>
          <a:prstGeom prst="rect">
            <a:avLst/>
          </a:prstGeom>
        </p:spPr>
      </p:pic>
      <p:pic>
        <p:nvPicPr>
          <p:cNvPr id="5" name="Picture 4">
            <a:extLst>
              <a:ext uri="{FF2B5EF4-FFF2-40B4-BE49-F238E27FC236}">
                <a16:creationId xmlns:a16="http://schemas.microsoft.com/office/drawing/2014/main" xmlns="" id="{EC1AC36C-304D-DAC5-05D9-7F345408D014}"/>
              </a:ext>
            </a:extLst>
          </p:cNvPr>
          <p:cNvPicPr>
            <a:picLocks noChangeAspect="1"/>
          </p:cNvPicPr>
          <p:nvPr/>
        </p:nvPicPr>
        <p:blipFill>
          <a:blip r:embed="rId9"/>
          <a:stretch>
            <a:fillRect/>
          </a:stretch>
        </p:blipFill>
        <p:spPr>
          <a:xfrm>
            <a:off x="2177515" y="1913390"/>
            <a:ext cx="7414856" cy="3695564"/>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xmlns=""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xmlns=""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xmlns=""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xmlns=""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xmlns=""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xmlns=""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xmlns=""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xmlns="" id="{51A72D43-57C7-B46D-A8D6-7ACEBDD53916}"/>
              </a:ext>
            </a:extLst>
          </p:cNvPr>
          <p:cNvPicPr>
            <a:picLocks noChangeAspect="1" noChangeArrowheads="1"/>
          </p:cNvPicPr>
          <p:nvPr/>
        </p:nvPicPr>
        <p:blipFill>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xmlns=""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xmlns=""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xmlns=""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xmlns=""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xmlns=""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smtClean="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xmlns=""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xmlns=""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xmlns=""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a:t>
            </a:r>
            <a:r>
              <a:rPr kumimoji="0" lang="vi-VN" sz="5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bà</a:t>
            </a:r>
            <a:r>
              <a:rPr lang="vi-VN" sz="5400" noProof="0" dirty="0" smtClean="0">
                <a:solidFill>
                  <a:srgbClr val="000000"/>
                </a:solidFill>
                <a:latin typeface="Cambria" panose="02040503050406030204" pitchFamily="18" charset="0"/>
                <a:ea typeface="Cambria" panose="02040503050406030204" pitchFamily="18" charset="0"/>
                <a:cs typeface="Calibri" panose="020F0502020204030204" pitchFamily="34" charset="0"/>
              </a:rPr>
              <a:t>i sau.</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xmlns=""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xmlns=""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xmlns=""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xmlns=""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xmlns=""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xmlns=""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xmlns=""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xmlns=""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xmlns=""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xmlns=""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xmlns=""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xmlns=""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xmlns=""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xmlns=""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xmlns="" id="{9E5FE232-6B21-A37E-334B-C9737A3151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xmlns=""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xmlns=""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xmlns=""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xmlns=""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xmlns=""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xmlns=""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xmlns=""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xmlns=""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xmlns=""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xmlns=""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xmlns=""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xmlns=""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xmlns=""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xmlns=""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xmlns=""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xmlns=""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xmlns=""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xmlns=""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1497</Words>
  <Application>Microsoft Office PowerPoint</Application>
  <PresentationFormat>Custom</PresentationFormat>
  <Paragraphs>86</Paragraphs>
  <Slides>29</Slides>
  <Notes>23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40</cp:revision>
  <dcterms:created xsi:type="dcterms:W3CDTF">2023-12-08T03:55:53Z</dcterms:created>
  <dcterms:modified xsi:type="dcterms:W3CDTF">2025-03-01T09:48:08Z</dcterms:modified>
</cp:coreProperties>
</file>