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352" r:id="rId19"/>
    <p:sldId id="2007577197" r:id="rId20"/>
    <p:sldId id="276" r:id="rId21"/>
    <p:sldId id="277" r:id="rId22"/>
    <p:sldId id="278" r:id="rId23"/>
    <p:sldId id="2007577195" r:id="rId24"/>
    <p:sldId id="281" r:id="rId25"/>
    <p:sldId id="2007577193" r:id="rId26"/>
    <p:sldId id="283" r:id="rId27"/>
    <p:sldId id="2007577119" r:id="rId28"/>
    <p:sldId id="284" r:id="rId29"/>
    <p:sldId id="285" r:id="rId30"/>
    <p:sldId id="2007577194" r:id="rId31"/>
    <p:sldId id="286" r:id="rId32"/>
  </p:sldIdLst>
  <p:sldSz cx="18288000" cy="10287000"/>
  <p:notesSz cx="6858000" cy="9144000"/>
  <p:embeddedFontLst>
    <p:embeddedFont>
      <p:font typeface="等线" panose="02010600030101010101" pitchFamily="2" charset="-122"/>
      <p:regular r:id="rId34"/>
    </p:embeddedFont>
    <p:embeddedFont>
      <p:font typeface="DejaVu Serif" panose="020B0604020202020204" charset="0"/>
      <p:regular r:id="rId35"/>
    </p:embeddedFont>
    <p:embeddedFont>
      <p:font typeface="Noto Sans" panose="020B0502040504020204" pitchFamily="34" charset="0"/>
      <p:regular r:id="rId36"/>
      <p:bold r:id="rId37"/>
      <p:italic r:id="rId38"/>
      <p:boldItalic r:id="rId39"/>
    </p:embeddedFont>
    <p:embeddedFont>
      <p:font typeface="Noto Sans Bold" panose="020B0802040504020204" charset="0"/>
      <p:regular r:id="rId40"/>
    </p:embeddedFont>
    <p:embeddedFont>
      <p:font typeface="Times New Roman Bold" panose="02020803070505020304" pitchFamily="18" charset="0"/>
      <p:regular r:id="rId41"/>
      <p:bold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20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587AA3-FEB2-4C22-8552-317F28393320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62F1CD-4CA8-4B29-8136-7A8FA0E85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881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3666" b="-136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75996" y="-136487"/>
            <a:ext cx="3016557" cy="2658154"/>
          </a:xfrm>
          <a:custGeom>
            <a:avLst/>
            <a:gdLst/>
            <a:ahLst/>
            <a:cxnLst/>
            <a:rect l="l" t="t" r="r" b="b"/>
            <a:pathLst>
              <a:path w="3016557" h="2658154">
                <a:moveTo>
                  <a:pt x="0" y="0"/>
                </a:moveTo>
                <a:lnTo>
                  <a:pt x="3016557" y="0"/>
                </a:lnTo>
                <a:lnTo>
                  <a:pt x="3016557" y="2658154"/>
                </a:lnTo>
                <a:lnTo>
                  <a:pt x="0" y="2658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283540" flipH="1">
            <a:off x="2826104" y="673840"/>
            <a:ext cx="2448670" cy="1512054"/>
          </a:xfrm>
          <a:custGeom>
            <a:avLst/>
            <a:gdLst/>
            <a:ahLst/>
            <a:cxnLst/>
            <a:rect l="l" t="t" r="r" b="b"/>
            <a:pathLst>
              <a:path w="2448670" h="1512054">
                <a:moveTo>
                  <a:pt x="2448671" y="0"/>
                </a:moveTo>
                <a:lnTo>
                  <a:pt x="0" y="0"/>
                </a:lnTo>
                <a:lnTo>
                  <a:pt x="0" y="1512054"/>
                </a:lnTo>
                <a:lnTo>
                  <a:pt x="2448671" y="1512054"/>
                </a:lnTo>
                <a:lnTo>
                  <a:pt x="244867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245321" y="630969"/>
            <a:ext cx="2145925" cy="2103007"/>
          </a:xfrm>
          <a:custGeom>
            <a:avLst/>
            <a:gdLst/>
            <a:ahLst/>
            <a:cxnLst/>
            <a:rect l="l" t="t" r="r" b="b"/>
            <a:pathLst>
              <a:path w="2145925" h="2103007">
                <a:moveTo>
                  <a:pt x="0" y="0"/>
                </a:moveTo>
                <a:lnTo>
                  <a:pt x="2145925" y="0"/>
                </a:lnTo>
                <a:lnTo>
                  <a:pt x="2145925" y="2103006"/>
                </a:lnTo>
                <a:lnTo>
                  <a:pt x="0" y="21030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5730" y="1703070"/>
            <a:ext cx="18162270" cy="8343900"/>
          </a:xfrm>
          <a:custGeom>
            <a:avLst/>
            <a:gdLst/>
            <a:ahLst/>
            <a:cxnLst/>
            <a:rect l="l" t="t" r="r" b="b"/>
            <a:pathLst>
              <a:path w="18162270" h="8343900">
                <a:moveTo>
                  <a:pt x="0" y="0"/>
                </a:moveTo>
                <a:lnTo>
                  <a:pt x="18162270" y="0"/>
                </a:lnTo>
                <a:lnTo>
                  <a:pt x="18162270" y="8343900"/>
                </a:lnTo>
                <a:lnTo>
                  <a:pt x="0" y="83439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692" t="-1753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733800" y="5143500"/>
            <a:ext cx="12404823" cy="6373722"/>
          </a:xfrm>
          <a:custGeom>
            <a:avLst/>
            <a:gdLst/>
            <a:ahLst/>
            <a:cxnLst/>
            <a:rect l="l" t="t" r="r" b="b"/>
            <a:pathLst>
              <a:path w="12404823" h="6373722">
                <a:moveTo>
                  <a:pt x="0" y="0"/>
                </a:moveTo>
                <a:lnTo>
                  <a:pt x="12404823" y="0"/>
                </a:lnTo>
                <a:lnTo>
                  <a:pt x="12404823" y="6373722"/>
                </a:lnTo>
                <a:lnTo>
                  <a:pt x="0" y="637372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346" b="-534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267201" y="5947559"/>
            <a:ext cx="10668000" cy="15665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 dirty="0" err="1">
                <a:solidFill>
                  <a:srgbClr val="004AAD"/>
                </a:solidFill>
                <a:latin typeface="Times New Roman" panose="02020603050405020304" pitchFamily="18" charset="0"/>
                <a:ea typeface="Noto Sans Bold"/>
                <a:cs typeface="Times New Roman" panose="02020603050405020304" pitchFamily="18" charset="0"/>
                <a:sym typeface="Noto Sans Bold"/>
              </a:rPr>
              <a:t>Tiếng</a:t>
            </a:r>
            <a:r>
              <a:rPr lang="en-US" sz="9200" b="1" dirty="0">
                <a:solidFill>
                  <a:srgbClr val="004AAD"/>
                </a:solidFill>
                <a:latin typeface="Times New Roman" panose="02020603050405020304" pitchFamily="18" charset="0"/>
                <a:ea typeface="Noto Sans Bold"/>
                <a:cs typeface="Times New Roman" panose="02020603050405020304" pitchFamily="18" charset="0"/>
                <a:sym typeface="Noto Sans Bold"/>
              </a:rPr>
              <a:t> </a:t>
            </a:r>
            <a:r>
              <a:rPr lang="en-US" sz="9200" b="1" dirty="0" err="1">
                <a:solidFill>
                  <a:srgbClr val="004AAD"/>
                </a:solidFill>
                <a:latin typeface="Times New Roman" panose="02020603050405020304" pitchFamily="18" charset="0"/>
                <a:ea typeface="Noto Sans Bold"/>
                <a:cs typeface="Times New Roman" panose="02020603050405020304" pitchFamily="18" charset="0"/>
                <a:sym typeface="Noto Sans Bold"/>
              </a:rPr>
              <a:t>Việt</a:t>
            </a:r>
            <a:r>
              <a:rPr lang="en-US" sz="9200" b="1" dirty="0">
                <a:solidFill>
                  <a:srgbClr val="004AAD"/>
                </a:solidFill>
                <a:latin typeface="Times New Roman" panose="02020603050405020304" pitchFamily="18" charset="0"/>
                <a:ea typeface="Noto Sans Bold"/>
                <a:cs typeface="Times New Roman" panose="02020603050405020304" pitchFamily="18" charset="0"/>
                <a:sym typeface="Noto Sans Bold"/>
              </a:rPr>
              <a:t> </a:t>
            </a:r>
            <a:r>
              <a:rPr lang="en-US" sz="9200" b="1" dirty="0" err="1">
                <a:solidFill>
                  <a:srgbClr val="004AAD"/>
                </a:solidFill>
                <a:latin typeface="Times New Roman" panose="02020603050405020304" pitchFamily="18" charset="0"/>
                <a:ea typeface="Noto Sans Bold"/>
                <a:cs typeface="Times New Roman" panose="02020603050405020304" pitchFamily="18" charset="0"/>
                <a:sym typeface="Noto Sans Bold"/>
              </a:rPr>
              <a:t>lớp</a:t>
            </a:r>
            <a:r>
              <a:rPr lang="en-US" sz="9200" b="1" dirty="0">
                <a:solidFill>
                  <a:srgbClr val="004AAD"/>
                </a:solidFill>
                <a:latin typeface="Times New Roman" panose="02020603050405020304" pitchFamily="18" charset="0"/>
                <a:ea typeface="Noto Sans Bold"/>
                <a:cs typeface="Times New Roman" panose="02020603050405020304" pitchFamily="18" charset="0"/>
                <a:sym typeface="Noto Sans Bold"/>
              </a:rPr>
              <a:t> 3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842745" y="7825670"/>
            <a:ext cx="9437315" cy="896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Giáo</a:t>
            </a:r>
            <a:r>
              <a:rPr lang="en-US" sz="5199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5199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viên</a:t>
            </a:r>
            <a:r>
              <a:rPr lang="en-US" sz="5199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: </a:t>
            </a:r>
            <a:r>
              <a:rPr lang="en-US" sz="5199" dirty="0" err="1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Đặng</a:t>
            </a:r>
            <a:r>
              <a:rPr lang="en-US" sz="5199" dirty="0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</a:rPr>
              <a:t> Thị Minh</a:t>
            </a:r>
          </a:p>
        </p:txBody>
      </p:sp>
      <p:pic>
        <p:nvPicPr>
          <p:cNvPr id="10" name="Picture 1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.651"/>
                </p14:media>
              </p:ext>
            </p:ext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629650" y="4629150"/>
            <a:ext cx="1028700" cy="1028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pTgt spid="10"/>
                </p:tgtEl>
              </p:cBhvr>
            </p:cmd>
            <p:audio>
              <p:cMediaNode vol="100000" mute="1" showWhenStopped="0">
                <p:cTn id="3"/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3500" y="0"/>
            <a:ext cx="18511500" cy="10287000"/>
          </a:xfrm>
          <a:custGeom>
            <a:avLst/>
            <a:gdLst/>
            <a:ahLst/>
            <a:cxnLst/>
            <a:rect l="l" t="t" r="r" b="b"/>
            <a:pathLst>
              <a:path w="18511500" h="10287000">
                <a:moveTo>
                  <a:pt x="0" y="0"/>
                </a:moveTo>
                <a:lnTo>
                  <a:pt x="18511500" y="0"/>
                </a:lnTo>
                <a:lnTo>
                  <a:pt x="185115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467" r="-66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948234" y="758512"/>
            <a:ext cx="8713569" cy="9309494"/>
          </a:xfrm>
          <a:custGeom>
            <a:avLst/>
            <a:gdLst/>
            <a:ahLst/>
            <a:cxnLst/>
            <a:rect l="l" t="t" r="r" b="b"/>
            <a:pathLst>
              <a:path w="8713569" h="9309494">
                <a:moveTo>
                  <a:pt x="0" y="0"/>
                </a:moveTo>
                <a:lnTo>
                  <a:pt x="8713569" y="0"/>
                </a:lnTo>
                <a:lnTo>
                  <a:pt x="8713569" y="9309494"/>
                </a:lnTo>
                <a:lnTo>
                  <a:pt x="0" y="93094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5992" t="-108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9827" y="2851521"/>
            <a:ext cx="18288000" cy="8481060"/>
          </a:xfrm>
          <a:custGeom>
            <a:avLst/>
            <a:gdLst/>
            <a:ahLst/>
            <a:cxnLst/>
            <a:rect l="l" t="t" r="r" b="b"/>
            <a:pathLst>
              <a:path w="18288000" h="8481060">
                <a:moveTo>
                  <a:pt x="0" y="0"/>
                </a:moveTo>
                <a:lnTo>
                  <a:pt x="18288000" y="0"/>
                </a:lnTo>
                <a:lnTo>
                  <a:pt x="18288000" y="8481060"/>
                </a:lnTo>
                <a:lnTo>
                  <a:pt x="0" y="84810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048564" y="-1187029"/>
            <a:ext cx="4974637" cy="5488872"/>
          </a:xfrm>
          <a:custGeom>
            <a:avLst/>
            <a:gdLst/>
            <a:ahLst/>
            <a:cxnLst/>
            <a:rect l="l" t="t" r="r" b="b"/>
            <a:pathLst>
              <a:path w="4974637" h="5488872">
                <a:moveTo>
                  <a:pt x="0" y="0"/>
                </a:moveTo>
                <a:lnTo>
                  <a:pt x="4974637" y="0"/>
                </a:lnTo>
                <a:lnTo>
                  <a:pt x="4974637" y="5488871"/>
                </a:lnTo>
                <a:lnTo>
                  <a:pt x="0" y="54888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0162" t="-4998" b="-3832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184130"/>
          </a:xfrm>
          <a:custGeom>
            <a:avLst/>
            <a:gdLst/>
            <a:ahLst/>
            <a:cxnLst/>
            <a:rect l="l" t="t" r="r" b="b"/>
            <a:pathLst>
              <a:path w="18288000" h="10184130">
                <a:moveTo>
                  <a:pt x="0" y="0"/>
                </a:moveTo>
                <a:lnTo>
                  <a:pt x="18288000" y="0"/>
                </a:lnTo>
                <a:lnTo>
                  <a:pt x="18288000" y="10184130"/>
                </a:lnTo>
                <a:lnTo>
                  <a:pt x="0" y="101841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10" r="-510"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391" y="-101712"/>
            <a:ext cx="18318391" cy="10388712"/>
          </a:xfrm>
          <a:custGeom>
            <a:avLst/>
            <a:gdLst/>
            <a:ahLst/>
            <a:cxnLst/>
            <a:rect l="l" t="t" r="r" b="b"/>
            <a:pathLst>
              <a:path w="18318391" h="10388712">
                <a:moveTo>
                  <a:pt x="0" y="0"/>
                </a:moveTo>
                <a:lnTo>
                  <a:pt x="18318391" y="0"/>
                </a:lnTo>
                <a:lnTo>
                  <a:pt x="18318391" y="10388712"/>
                </a:lnTo>
                <a:lnTo>
                  <a:pt x="0" y="103887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711" r="-67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0391" y="383830"/>
            <a:ext cx="5929523" cy="9903170"/>
          </a:xfrm>
          <a:custGeom>
            <a:avLst/>
            <a:gdLst/>
            <a:ahLst/>
            <a:cxnLst/>
            <a:rect l="l" t="t" r="r" b="b"/>
            <a:pathLst>
              <a:path w="5929523" h="9903170">
                <a:moveTo>
                  <a:pt x="0" y="0"/>
                </a:moveTo>
                <a:lnTo>
                  <a:pt x="5929523" y="0"/>
                </a:lnTo>
                <a:lnTo>
                  <a:pt x="5929523" y="9903170"/>
                </a:lnTo>
                <a:lnTo>
                  <a:pt x="0" y="99031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5641640" y="3060268"/>
            <a:ext cx="8683960" cy="15665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Nối</a:t>
            </a:r>
            <a:r>
              <a:rPr lang="en-US" sz="9200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9200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tiếp</a:t>
            </a:r>
            <a:r>
              <a:rPr lang="en-US" sz="9200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9200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câu</a:t>
            </a:r>
            <a:endParaRPr lang="en-US" sz="9200" b="1" dirty="0">
              <a:solidFill>
                <a:srgbClr val="000000"/>
              </a:solidFill>
              <a:latin typeface="Noto Sans Bold"/>
              <a:ea typeface="Noto Sans Bold"/>
              <a:cs typeface="Noto Sans Bold"/>
              <a:sym typeface="Noto Sans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391" y="-101712"/>
            <a:ext cx="18318391" cy="10388712"/>
          </a:xfrm>
          <a:custGeom>
            <a:avLst/>
            <a:gdLst/>
            <a:ahLst/>
            <a:cxnLst/>
            <a:rect l="l" t="t" r="r" b="b"/>
            <a:pathLst>
              <a:path w="18318391" h="10388712">
                <a:moveTo>
                  <a:pt x="0" y="0"/>
                </a:moveTo>
                <a:lnTo>
                  <a:pt x="18318391" y="0"/>
                </a:lnTo>
                <a:lnTo>
                  <a:pt x="18318391" y="10388712"/>
                </a:lnTo>
                <a:lnTo>
                  <a:pt x="0" y="103887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711" r="-67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0391" y="383830"/>
            <a:ext cx="5929523" cy="9903170"/>
          </a:xfrm>
          <a:custGeom>
            <a:avLst/>
            <a:gdLst/>
            <a:ahLst/>
            <a:cxnLst/>
            <a:rect l="l" t="t" r="r" b="b"/>
            <a:pathLst>
              <a:path w="5929523" h="9903170">
                <a:moveTo>
                  <a:pt x="0" y="0"/>
                </a:moveTo>
                <a:lnTo>
                  <a:pt x="5929523" y="0"/>
                </a:lnTo>
                <a:lnTo>
                  <a:pt x="5929523" y="9903170"/>
                </a:lnTo>
                <a:lnTo>
                  <a:pt x="0" y="99031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5944878" y="3060268"/>
            <a:ext cx="6398245" cy="1566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Tìm từ khó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6934200" y="190500"/>
            <a:ext cx="3360911" cy="1352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4"/>
              </a:lnSpc>
              <a:spcBef>
                <a:spcPct val="0"/>
              </a:spcBef>
            </a:pPr>
            <a:r>
              <a:rPr lang="en-US" sz="8196" b="1" dirty="0" err="1">
                <a:solidFill>
                  <a:srgbClr val="FF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Từ</a:t>
            </a:r>
            <a:r>
              <a:rPr lang="en-US" sz="8196" b="1" dirty="0">
                <a:solidFill>
                  <a:srgbClr val="FF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8196" b="1" dirty="0" err="1">
                <a:solidFill>
                  <a:srgbClr val="FF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khó</a:t>
            </a:r>
            <a:endParaRPr lang="en-US" sz="8196" b="1" dirty="0">
              <a:solidFill>
                <a:srgbClr val="FF0000"/>
              </a:solidFill>
              <a:latin typeface="Times New Roman Bold"/>
              <a:ea typeface="Times New Roman Bold"/>
              <a:cs typeface="Times New Roman Bold"/>
              <a:sym typeface="Times New Roman Bold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57BE8C-BE75-376F-46B0-8D9CC6E9E6FE}"/>
              </a:ext>
            </a:extLst>
          </p:cNvPr>
          <p:cNvSpPr txBox="1"/>
          <p:nvPr/>
        </p:nvSpPr>
        <p:spPr>
          <a:xfrm>
            <a:off x="2514600" y="3467100"/>
            <a:ext cx="14478000" cy="8586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/>
              <a:t>Sườn</a:t>
            </a:r>
            <a:r>
              <a:rPr lang="en-US" sz="6000" dirty="0"/>
              <a:t> </a:t>
            </a:r>
            <a:r>
              <a:rPr lang="en-US" sz="6000" dirty="0" err="1"/>
              <a:t>núi</a:t>
            </a:r>
            <a:endParaRPr lang="en-US" sz="6000" dirty="0"/>
          </a:p>
          <a:p>
            <a:r>
              <a:rPr lang="en-US" sz="6000" dirty="0" err="1"/>
              <a:t>Thưởng</a:t>
            </a:r>
            <a:r>
              <a:rPr lang="en-US" sz="6000" dirty="0"/>
              <a:t> </a:t>
            </a:r>
            <a:r>
              <a:rPr lang="en-US" sz="6000" dirty="0" err="1"/>
              <a:t>thức</a:t>
            </a:r>
            <a:endParaRPr lang="en-US" sz="6000" dirty="0"/>
          </a:p>
          <a:p>
            <a:r>
              <a:rPr lang="en-US" sz="6000" dirty="0" err="1"/>
              <a:t>Cầu</a:t>
            </a:r>
            <a:r>
              <a:rPr lang="en-US" sz="6000" dirty="0"/>
              <a:t> </a:t>
            </a:r>
            <a:r>
              <a:rPr lang="en-US" sz="6000" dirty="0" err="1"/>
              <a:t>khẩn</a:t>
            </a:r>
            <a:endParaRPr lang="en-US" sz="6000" dirty="0"/>
          </a:p>
          <a:p>
            <a:r>
              <a:rPr lang="en-US" sz="6000" dirty="0" err="1"/>
              <a:t>Ríu</a:t>
            </a:r>
            <a:r>
              <a:rPr lang="en-US" sz="6000" dirty="0"/>
              <a:t> </a:t>
            </a:r>
            <a:r>
              <a:rPr lang="en-US" sz="6000" dirty="0" err="1"/>
              <a:t>rít</a:t>
            </a:r>
            <a:endParaRPr lang="en-US" sz="6000" dirty="0"/>
          </a:p>
          <a:p>
            <a:r>
              <a:rPr lang="en-US" sz="6000" dirty="0" err="1"/>
              <a:t>Lúc</a:t>
            </a:r>
            <a:r>
              <a:rPr lang="en-US" sz="6000" dirty="0"/>
              <a:t> </a:t>
            </a:r>
            <a:r>
              <a:rPr lang="en-US" sz="6000"/>
              <a:t>lỉu</a:t>
            </a:r>
            <a:endParaRPr lang="en-US" sz="6000" dirty="0"/>
          </a:p>
          <a:p>
            <a:endParaRPr lang="en-US" sz="6000" dirty="0"/>
          </a:p>
          <a:p>
            <a:endParaRPr lang="en-US" sz="4800" dirty="0"/>
          </a:p>
          <a:p>
            <a:endParaRPr lang="en-US" sz="4800" dirty="0"/>
          </a:p>
          <a:p>
            <a:endParaRPr lang="en-US" sz="4800" dirty="0"/>
          </a:p>
          <a:p>
            <a:endParaRPr lang="en-US" sz="4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391" y="-101712"/>
            <a:ext cx="18318391" cy="10388712"/>
          </a:xfrm>
          <a:custGeom>
            <a:avLst/>
            <a:gdLst/>
            <a:ahLst/>
            <a:cxnLst/>
            <a:rect l="l" t="t" r="r" b="b"/>
            <a:pathLst>
              <a:path w="18318391" h="10388712">
                <a:moveTo>
                  <a:pt x="0" y="0"/>
                </a:moveTo>
                <a:lnTo>
                  <a:pt x="18318391" y="0"/>
                </a:lnTo>
                <a:lnTo>
                  <a:pt x="18318391" y="10388712"/>
                </a:lnTo>
                <a:lnTo>
                  <a:pt x="0" y="103887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711" r="-67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0391" y="383830"/>
            <a:ext cx="5929523" cy="9903170"/>
          </a:xfrm>
          <a:custGeom>
            <a:avLst/>
            <a:gdLst/>
            <a:ahLst/>
            <a:cxnLst/>
            <a:rect l="l" t="t" r="r" b="b"/>
            <a:pathLst>
              <a:path w="5929523" h="9903170">
                <a:moveTo>
                  <a:pt x="0" y="0"/>
                </a:moveTo>
                <a:lnTo>
                  <a:pt x="5929523" y="0"/>
                </a:lnTo>
                <a:lnTo>
                  <a:pt x="5929523" y="9903170"/>
                </a:lnTo>
                <a:lnTo>
                  <a:pt x="0" y="99031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934085" y="3060268"/>
            <a:ext cx="11229715" cy="15665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Luyện</a:t>
            </a:r>
            <a:r>
              <a:rPr lang="en-US" sz="9200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9200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đọc</a:t>
            </a:r>
            <a:r>
              <a:rPr lang="en-US" sz="9200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9200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câu</a:t>
            </a:r>
            <a:r>
              <a:rPr lang="en-US" sz="9200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9200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dài</a:t>
            </a:r>
            <a:endParaRPr lang="en-US" sz="9200" b="1" dirty="0">
              <a:solidFill>
                <a:srgbClr val="000000"/>
              </a:solidFill>
              <a:latin typeface="Noto Sans Bold"/>
              <a:ea typeface="Noto Sans Bold"/>
              <a:cs typeface="Noto Sans Bold"/>
              <a:sym typeface="Noto Sans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4724400" y="952500"/>
            <a:ext cx="6993146" cy="1200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2864" tIns="91431" rIns="182864" bIns="9143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4073CB-38B2-F638-360D-69B70B28CFBB}"/>
              </a:ext>
            </a:extLst>
          </p:cNvPr>
          <p:cNvSpPr txBox="1"/>
          <p:nvPr/>
        </p:nvSpPr>
        <p:spPr>
          <a:xfrm>
            <a:off x="914400" y="3089647"/>
            <a:ext cx="15998275" cy="3831812"/>
          </a:xfrm>
          <a:prstGeom prst="rect">
            <a:avLst/>
          </a:prstGeom>
          <a:solidFill>
            <a:srgbClr val="FFFFFF"/>
          </a:solidFill>
        </p:spPr>
        <p:txBody>
          <a:bodyPr wrap="square" lIns="137148" tIns="68577" rIns="137148" bIns="68577">
            <a:spAutoFit/>
          </a:bodyPr>
          <a:lstStyle/>
          <a:p>
            <a:pPr indent="509540" algn="just">
              <a:defRPr/>
            </a:pPr>
            <a:r>
              <a:rPr lang="vi-VN" sz="60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 ngày sau, thỏ đang ngồi nghỉ thì đàn chim lại bay đến:</a:t>
            </a:r>
          </a:p>
          <a:p>
            <a:pPr indent="509540" algn="just">
              <a:defRPr/>
            </a:pPr>
            <a:r>
              <a:rPr lang="vi-VN" sz="60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Chúng tớ tìm cậu mấy ngày nay. Này cậu, bên kia sườn núi có cây hồng đầy quả chín.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3E4FBEC-C075-6BC8-318E-EB8685E01F58}"/>
              </a:ext>
            </a:extLst>
          </p:cNvPr>
          <p:cNvCxnSpPr>
            <a:cxnSpLocks/>
          </p:cNvCxnSpPr>
          <p:nvPr/>
        </p:nvCxnSpPr>
        <p:spPr>
          <a:xfrm flipH="1">
            <a:off x="5715000" y="3238500"/>
            <a:ext cx="228600" cy="79272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3E4FBEC-C075-6BC8-318E-EB8685E01F58}"/>
              </a:ext>
            </a:extLst>
          </p:cNvPr>
          <p:cNvCxnSpPr/>
          <p:nvPr/>
        </p:nvCxnSpPr>
        <p:spPr>
          <a:xfrm flipH="1">
            <a:off x="11717546" y="3300846"/>
            <a:ext cx="260430" cy="66802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3E4FBEC-C075-6BC8-318E-EB8685E01F58}"/>
              </a:ext>
            </a:extLst>
          </p:cNvPr>
          <p:cNvCxnSpPr/>
          <p:nvPr/>
        </p:nvCxnSpPr>
        <p:spPr>
          <a:xfrm flipH="1">
            <a:off x="3733800" y="4236367"/>
            <a:ext cx="260430" cy="724686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3E4FBEC-C075-6BC8-318E-EB8685E01F58}"/>
              </a:ext>
            </a:extLst>
          </p:cNvPr>
          <p:cNvCxnSpPr/>
          <p:nvPr/>
        </p:nvCxnSpPr>
        <p:spPr>
          <a:xfrm flipH="1">
            <a:off x="3625770" y="4239236"/>
            <a:ext cx="260430" cy="721817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3E4FBEC-C075-6BC8-318E-EB8685E01F58}"/>
              </a:ext>
            </a:extLst>
          </p:cNvPr>
          <p:cNvCxnSpPr/>
          <p:nvPr/>
        </p:nvCxnSpPr>
        <p:spPr>
          <a:xfrm flipH="1">
            <a:off x="12446629" y="5166702"/>
            <a:ext cx="240146" cy="673259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3E4FBEC-C075-6BC8-318E-EB8685E01F58}"/>
              </a:ext>
            </a:extLst>
          </p:cNvPr>
          <p:cNvCxnSpPr/>
          <p:nvPr/>
        </p:nvCxnSpPr>
        <p:spPr>
          <a:xfrm flipH="1">
            <a:off x="12322711" y="5166702"/>
            <a:ext cx="250289" cy="673259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3E4FBEC-C075-6BC8-318E-EB8685E01F58}"/>
              </a:ext>
            </a:extLst>
          </p:cNvPr>
          <p:cNvCxnSpPr/>
          <p:nvPr/>
        </p:nvCxnSpPr>
        <p:spPr>
          <a:xfrm flipH="1">
            <a:off x="15392400" y="5166703"/>
            <a:ext cx="250289" cy="673259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3E4FBEC-C075-6BC8-318E-EB8685E01F58}"/>
              </a:ext>
            </a:extLst>
          </p:cNvPr>
          <p:cNvCxnSpPr/>
          <p:nvPr/>
        </p:nvCxnSpPr>
        <p:spPr>
          <a:xfrm flipH="1">
            <a:off x="13106400" y="5978675"/>
            <a:ext cx="250289" cy="673259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3E4FBEC-C075-6BC8-318E-EB8685E01F58}"/>
              </a:ext>
            </a:extLst>
          </p:cNvPr>
          <p:cNvCxnSpPr/>
          <p:nvPr/>
        </p:nvCxnSpPr>
        <p:spPr>
          <a:xfrm flipH="1">
            <a:off x="13008511" y="5967907"/>
            <a:ext cx="250289" cy="673259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276816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9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9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9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9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8C810-6881-3B31-1394-59A912F49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ECF66E1-E35F-7279-220C-66BBC2816C88}"/>
              </a:ext>
            </a:extLst>
          </p:cNvPr>
          <p:cNvSpPr/>
          <p:nvPr/>
        </p:nvSpPr>
        <p:spPr>
          <a:xfrm>
            <a:off x="-30391" y="-101712"/>
            <a:ext cx="18318391" cy="10388712"/>
          </a:xfrm>
          <a:custGeom>
            <a:avLst/>
            <a:gdLst/>
            <a:ahLst/>
            <a:cxnLst/>
            <a:rect l="l" t="t" r="r" b="b"/>
            <a:pathLst>
              <a:path w="18318391" h="10388712">
                <a:moveTo>
                  <a:pt x="0" y="0"/>
                </a:moveTo>
                <a:lnTo>
                  <a:pt x="18318391" y="0"/>
                </a:lnTo>
                <a:lnTo>
                  <a:pt x="18318391" y="10388712"/>
                </a:lnTo>
                <a:lnTo>
                  <a:pt x="0" y="103887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711" r="-67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F8C6B46-3A67-C450-FAD6-2492BFC27DFF}"/>
              </a:ext>
            </a:extLst>
          </p:cNvPr>
          <p:cNvSpPr/>
          <p:nvPr/>
        </p:nvSpPr>
        <p:spPr>
          <a:xfrm>
            <a:off x="-30391" y="383830"/>
            <a:ext cx="5929523" cy="9903170"/>
          </a:xfrm>
          <a:custGeom>
            <a:avLst/>
            <a:gdLst/>
            <a:ahLst/>
            <a:cxnLst/>
            <a:rect l="l" t="t" r="r" b="b"/>
            <a:pathLst>
              <a:path w="5929523" h="9903170">
                <a:moveTo>
                  <a:pt x="0" y="0"/>
                </a:moveTo>
                <a:lnTo>
                  <a:pt x="5929523" y="0"/>
                </a:lnTo>
                <a:lnTo>
                  <a:pt x="5929523" y="9903170"/>
                </a:lnTo>
                <a:lnTo>
                  <a:pt x="0" y="99031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29C0ADC8-3E5D-3878-FB44-0642F5A7C92C}"/>
              </a:ext>
            </a:extLst>
          </p:cNvPr>
          <p:cNvSpPr txBox="1"/>
          <p:nvPr/>
        </p:nvSpPr>
        <p:spPr>
          <a:xfrm>
            <a:off x="3934085" y="3060268"/>
            <a:ext cx="11229715" cy="15665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Chia </a:t>
            </a:r>
            <a:r>
              <a:rPr lang="en-US" sz="9200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đoạn</a:t>
            </a:r>
            <a:endParaRPr lang="en-US" sz="9200" b="1" dirty="0">
              <a:solidFill>
                <a:srgbClr val="000000"/>
              </a:solidFill>
              <a:latin typeface="Noto Sans Bold"/>
              <a:ea typeface="Noto Sans Bold"/>
              <a:cs typeface="Noto Sans Bold"/>
              <a:sym typeface="Noto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200361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66" r="-12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6159341" cy="10287000"/>
          </a:xfrm>
          <a:custGeom>
            <a:avLst/>
            <a:gdLst/>
            <a:ahLst/>
            <a:cxnLst/>
            <a:rect l="l" t="t" r="r" b="b"/>
            <a:pathLst>
              <a:path w="6159341" h="10287000">
                <a:moveTo>
                  <a:pt x="0" y="0"/>
                </a:moveTo>
                <a:lnTo>
                  <a:pt x="6159341" y="0"/>
                </a:lnTo>
                <a:lnTo>
                  <a:pt x="615934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962400" y="3375134"/>
            <a:ext cx="9906000" cy="15665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880"/>
              </a:lnSpc>
              <a:spcBef>
                <a:spcPct val="0"/>
              </a:spcBef>
            </a:pPr>
            <a:r>
              <a:rPr lang="en-US" sz="9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Noto Sans Bold"/>
                <a:cs typeface="Times New Roman" panose="02020603050405020304" pitchFamily="18" charset="0"/>
                <a:sym typeface="Noto Sans Bold"/>
              </a:rPr>
              <a:t>Khởi</a:t>
            </a:r>
            <a:r>
              <a:rPr lang="en-US" sz="9200" b="1" dirty="0">
                <a:solidFill>
                  <a:srgbClr val="000000"/>
                </a:solidFill>
                <a:latin typeface="Times New Roman" panose="02020603050405020304" pitchFamily="18" charset="0"/>
                <a:ea typeface="Noto Sans Bold"/>
                <a:cs typeface="Times New Roman" panose="02020603050405020304" pitchFamily="18" charset="0"/>
                <a:sym typeface="Noto Sans Bold"/>
              </a:rPr>
              <a:t> </a:t>
            </a:r>
            <a:r>
              <a:rPr lang="en-US" sz="9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Noto Sans Bold"/>
                <a:cs typeface="Times New Roman" panose="02020603050405020304" pitchFamily="18" charset="0"/>
                <a:sym typeface="Noto Sans Bold"/>
              </a:rPr>
              <a:t>động</a:t>
            </a:r>
            <a:endParaRPr lang="en-US" sz="9200" b="1" dirty="0">
              <a:solidFill>
                <a:srgbClr val="000000"/>
              </a:solidFill>
              <a:latin typeface="Times New Roman" panose="02020603050405020304" pitchFamily="18" charset="0"/>
              <a:ea typeface="Noto Sans Bold"/>
              <a:cs typeface="Times New Roman" panose="02020603050405020304" pitchFamily="18" charset="0"/>
              <a:sym typeface="Noto Sans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391" y="-101712"/>
            <a:ext cx="18318391" cy="10388712"/>
          </a:xfrm>
          <a:custGeom>
            <a:avLst/>
            <a:gdLst/>
            <a:ahLst/>
            <a:cxnLst/>
            <a:rect l="l" t="t" r="r" b="b"/>
            <a:pathLst>
              <a:path w="18318391" h="10388712">
                <a:moveTo>
                  <a:pt x="0" y="0"/>
                </a:moveTo>
                <a:lnTo>
                  <a:pt x="18318391" y="0"/>
                </a:lnTo>
                <a:lnTo>
                  <a:pt x="18318391" y="10388712"/>
                </a:lnTo>
                <a:lnTo>
                  <a:pt x="0" y="103887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711" r="-67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0391" y="383830"/>
            <a:ext cx="5929523" cy="9903170"/>
          </a:xfrm>
          <a:custGeom>
            <a:avLst/>
            <a:gdLst/>
            <a:ahLst/>
            <a:cxnLst/>
            <a:rect l="l" t="t" r="r" b="b"/>
            <a:pathLst>
              <a:path w="5929523" h="9903170">
                <a:moveTo>
                  <a:pt x="0" y="0"/>
                </a:moveTo>
                <a:lnTo>
                  <a:pt x="5929523" y="0"/>
                </a:lnTo>
                <a:lnTo>
                  <a:pt x="5929523" y="9903170"/>
                </a:lnTo>
                <a:lnTo>
                  <a:pt x="0" y="99031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505200" y="3750605"/>
            <a:ext cx="11887200" cy="15452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Noto Sans"/>
                <a:cs typeface="Times New Roman" panose="02020603050405020304" pitchFamily="18" charset="0"/>
                <a:sym typeface="Noto Sans"/>
              </a:rPr>
              <a:t>Đọc</a:t>
            </a:r>
            <a:r>
              <a:rPr lang="en-US" sz="9200" b="1" dirty="0">
                <a:solidFill>
                  <a:srgbClr val="000000"/>
                </a:solidFill>
                <a:latin typeface="Times New Roman" panose="02020603050405020304" pitchFamily="18" charset="0"/>
                <a:ea typeface="Noto Sans"/>
                <a:cs typeface="Times New Roman" panose="02020603050405020304" pitchFamily="18" charset="0"/>
                <a:sym typeface="Noto Sans"/>
              </a:rPr>
              <a:t> </a:t>
            </a:r>
            <a:r>
              <a:rPr lang="en-US" sz="9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Noto Sans"/>
                <a:cs typeface="Times New Roman" panose="02020603050405020304" pitchFamily="18" charset="0"/>
                <a:sym typeface="Noto Sans"/>
              </a:rPr>
              <a:t>nối</a:t>
            </a:r>
            <a:r>
              <a:rPr lang="en-US" sz="9200" b="1" dirty="0">
                <a:solidFill>
                  <a:srgbClr val="000000"/>
                </a:solidFill>
                <a:latin typeface="Times New Roman" panose="02020603050405020304" pitchFamily="18" charset="0"/>
                <a:ea typeface="Noto Sans"/>
                <a:cs typeface="Times New Roman" panose="02020603050405020304" pitchFamily="18" charset="0"/>
                <a:sym typeface="Noto Sans"/>
              </a:rPr>
              <a:t> </a:t>
            </a:r>
            <a:r>
              <a:rPr lang="en-US" sz="9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Noto Sans"/>
                <a:cs typeface="Times New Roman" panose="02020603050405020304" pitchFamily="18" charset="0"/>
                <a:sym typeface="Noto Sans"/>
              </a:rPr>
              <a:t>tiếp</a:t>
            </a:r>
            <a:r>
              <a:rPr lang="en-US" sz="9200" b="1" dirty="0">
                <a:solidFill>
                  <a:srgbClr val="000000"/>
                </a:solidFill>
                <a:latin typeface="Times New Roman" panose="02020603050405020304" pitchFamily="18" charset="0"/>
                <a:ea typeface="Noto Sans"/>
                <a:cs typeface="Times New Roman" panose="02020603050405020304" pitchFamily="18" charset="0"/>
                <a:sym typeface="Noto Sans"/>
              </a:rPr>
              <a:t> </a:t>
            </a:r>
            <a:r>
              <a:rPr lang="en-US" sz="9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Noto Sans"/>
                <a:cs typeface="Times New Roman" panose="02020603050405020304" pitchFamily="18" charset="0"/>
                <a:sym typeface="Noto Sans"/>
              </a:rPr>
              <a:t>đoạn</a:t>
            </a:r>
            <a:r>
              <a:rPr lang="en-US" sz="9200" b="1" dirty="0">
                <a:solidFill>
                  <a:srgbClr val="000000"/>
                </a:solidFill>
                <a:latin typeface="Times New Roman" panose="02020603050405020304" pitchFamily="18" charset="0"/>
                <a:ea typeface="Noto Sans"/>
                <a:cs typeface="Times New Roman" panose="02020603050405020304" pitchFamily="18" charset="0"/>
                <a:sym typeface="Noto Sans"/>
              </a:rPr>
              <a:t> </a:t>
            </a:r>
            <a:r>
              <a:rPr lang="en-US" sz="9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Noto Sans"/>
                <a:cs typeface="Times New Roman" panose="02020603050405020304" pitchFamily="18" charset="0"/>
                <a:sym typeface="Noto Sans"/>
              </a:rPr>
              <a:t>lần</a:t>
            </a:r>
            <a:r>
              <a:rPr lang="en-US" sz="9200" b="1" dirty="0">
                <a:solidFill>
                  <a:srgbClr val="000000"/>
                </a:solidFill>
                <a:latin typeface="Times New Roman" panose="02020603050405020304" pitchFamily="18" charset="0"/>
                <a:ea typeface="Noto Sans"/>
                <a:cs typeface="Times New Roman" panose="02020603050405020304" pitchFamily="18" charset="0"/>
                <a:sym typeface="Noto Sans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9DF6C-0EF1-4F31-A34E-9EF372391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E3938B2-D4AA-539E-4235-33CF9AB80721}"/>
              </a:ext>
            </a:extLst>
          </p:cNvPr>
          <p:cNvSpPr/>
          <p:nvPr/>
        </p:nvSpPr>
        <p:spPr>
          <a:xfrm>
            <a:off x="-30391" y="-101712"/>
            <a:ext cx="18318391" cy="10388712"/>
          </a:xfrm>
          <a:custGeom>
            <a:avLst/>
            <a:gdLst/>
            <a:ahLst/>
            <a:cxnLst/>
            <a:rect l="l" t="t" r="r" b="b"/>
            <a:pathLst>
              <a:path w="18318391" h="10388712">
                <a:moveTo>
                  <a:pt x="0" y="0"/>
                </a:moveTo>
                <a:lnTo>
                  <a:pt x="18318391" y="0"/>
                </a:lnTo>
                <a:lnTo>
                  <a:pt x="18318391" y="10388712"/>
                </a:lnTo>
                <a:lnTo>
                  <a:pt x="0" y="103887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711" r="-67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46087CA-759E-3DCC-C8D2-6C95E3A16BB4}"/>
              </a:ext>
            </a:extLst>
          </p:cNvPr>
          <p:cNvSpPr/>
          <p:nvPr/>
        </p:nvSpPr>
        <p:spPr>
          <a:xfrm>
            <a:off x="-30391" y="383830"/>
            <a:ext cx="5929523" cy="9903170"/>
          </a:xfrm>
          <a:custGeom>
            <a:avLst/>
            <a:gdLst/>
            <a:ahLst/>
            <a:cxnLst/>
            <a:rect l="l" t="t" r="r" b="b"/>
            <a:pathLst>
              <a:path w="5929523" h="9903170">
                <a:moveTo>
                  <a:pt x="0" y="0"/>
                </a:moveTo>
                <a:lnTo>
                  <a:pt x="5929523" y="0"/>
                </a:lnTo>
                <a:lnTo>
                  <a:pt x="5929523" y="9903170"/>
                </a:lnTo>
                <a:lnTo>
                  <a:pt x="0" y="99031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24CBB8AC-6B63-296D-EDD7-1A1B915DC161}"/>
              </a:ext>
            </a:extLst>
          </p:cNvPr>
          <p:cNvSpPr txBox="1"/>
          <p:nvPr/>
        </p:nvSpPr>
        <p:spPr>
          <a:xfrm>
            <a:off x="3505200" y="3750605"/>
            <a:ext cx="11887200" cy="15452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Noto Sans"/>
                <a:cs typeface="Times New Roman" panose="02020603050405020304" pitchFamily="18" charset="0"/>
                <a:sym typeface="Noto Sans"/>
              </a:rPr>
              <a:t>Đọc</a:t>
            </a:r>
            <a:r>
              <a:rPr lang="en-US" sz="9200" b="1" dirty="0">
                <a:solidFill>
                  <a:srgbClr val="000000"/>
                </a:solidFill>
                <a:latin typeface="Times New Roman" panose="02020603050405020304" pitchFamily="18" charset="0"/>
                <a:ea typeface="Noto Sans"/>
                <a:cs typeface="Times New Roman" panose="02020603050405020304" pitchFamily="18" charset="0"/>
                <a:sym typeface="Noto Sans"/>
              </a:rPr>
              <a:t> </a:t>
            </a:r>
            <a:r>
              <a:rPr lang="en-US" sz="9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Noto Sans"/>
                <a:cs typeface="Times New Roman" panose="02020603050405020304" pitchFamily="18" charset="0"/>
                <a:sym typeface="Noto Sans"/>
              </a:rPr>
              <a:t>nối</a:t>
            </a:r>
            <a:r>
              <a:rPr lang="en-US" sz="9200" b="1" dirty="0">
                <a:solidFill>
                  <a:srgbClr val="000000"/>
                </a:solidFill>
                <a:latin typeface="Times New Roman" panose="02020603050405020304" pitchFamily="18" charset="0"/>
                <a:ea typeface="Noto Sans"/>
                <a:cs typeface="Times New Roman" panose="02020603050405020304" pitchFamily="18" charset="0"/>
                <a:sym typeface="Noto Sans"/>
              </a:rPr>
              <a:t> </a:t>
            </a:r>
            <a:r>
              <a:rPr lang="en-US" sz="9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Noto Sans"/>
                <a:cs typeface="Times New Roman" panose="02020603050405020304" pitchFamily="18" charset="0"/>
                <a:sym typeface="Noto Sans"/>
              </a:rPr>
              <a:t>tiếp</a:t>
            </a:r>
            <a:r>
              <a:rPr lang="en-US" sz="9200" b="1" dirty="0">
                <a:solidFill>
                  <a:srgbClr val="000000"/>
                </a:solidFill>
                <a:latin typeface="Times New Roman" panose="02020603050405020304" pitchFamily="18" charset="0"/>
                <a:ea typeface="Noto Sans"/>
                <a:cs typeface="Times New Roman" panose="02020603050405020304" pitchFamily="18" charset="0"/>
                <a:sym typeface="Noto Sans"/>
              </a:rPr>
              <a:t> </a:t>
            </a:r>
            <a:r>
              <a:rPr lang="en-US" sz="9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Noto Sans"/>
                <a:cs typeface="Times New Roman" panose="02020603050405020304" pitchFamily="18" charset="0"/>
                <a:sym typeface="Noto Sans"/>
              </a:rPr>
              <a:t>đoạn</a:t>
            </a:r>
            <a:r>
              <a:rPr lang="en-US" sz="9200" b="1">
                <a:solidFill>
                  <a:srgbClr val="000000"/>
                </a:solidFill>
                <a:latin typeface="Times New Roman" panose="02020603050405020304" pitchFamily="18" charset="0"/>
                <a:ea typeface="Noto Sans"/>
                <a:cs typeface="Times New Roman" panose="02020603050405020304" pitchFamily="18" charset="0"/>
                <a:sym typeface="Noto Sans"/>
              </a:rPr>
              <a:t> lần2</a:t>
            </a:r>
            <a:endParaRPr lang="en-US" sz="9200" b="1" dirty="0">
              <a:solidFill>
                <a:srgbClr val="000000"/>
              </a:solidFill>
              <a:latin typeface="Times New Roman" panose="02020603050405020304" pitchFamily="18" charset="0"/>
              <a:ea typeface="Noto Sans"/>
              <a:cs typeface="Times New Roman" panose="02020603050405020304" pitchFamily="18" charset="0"/>
              <a:sym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266136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391" y="-101712"/>
            <a:ext cx="18318391" cy="10388712"/>
          </a:xfrm>
          <a:custGeom>
            <a:avLst/>
            <a:gdLst/>
            <a:ahLst/>
            <a:cxnLst/>
            <a:rect l="l" t="t" r="r" b="b"/>
            <a:pathLst>
              <a:path w="18318391" h="10388712">
                <a:moveTo>
                  <a:pt x="0" y="0"/>
                </a:moveTo>
                <a:lnTo>
                  <a:pt x="18318391" y="0"/>
                </a:lnTo>
                <a:lnTo>
                  <a:pt x="18318391" y="10388712"/>
                </a:lnTo>
                <a:lnTo>
                  <a:pt x="0" y="103887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711" r="-67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0391" y="383830"/>
            <a:ext cx="5929523" cy="9903170"/>
          </a:xfrm>
          <a:custGeom>
            <a:avLst/>
            <a:gdLst/>
            <a:ahLst/>
            <a:cxnLst/>
            <a:rect l="l" t="t" r="r" b="b"/>
            <a:pathLst>
              <a:path w="5929523" h="9903170">
                <a:moveTo>
                  <a:pt x="0" y="0"/>
                </a:moveTo>
                <a:lnTo>
                  <a:pt x="5929523" y="0"/>
                </a:lnTo>
                <a:lnTo>
                  <a:pt x="5929523" y="9903170"/>
                </a:lnTo>
                <a:lnTo>
                  <a:pt x="0" y="99031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5621673" y="3060268"/>
            <a:ext cx="8475327" cy="15665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Giải</a:t>
            </a:r>
            <a:r>
              <a:rPr lang="en-US" sz="9200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9200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nghĩa</a:t>
            </a:r>
            <a:r>
              <a:rPr lang="en-US" sz="9200" dirty="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9200" dirty="0" err="1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từ</a:t>
            </a:r>
            <a:endParaRPr lang="en-US" sz="9200" dirty="0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66DC438-A7A6-9D5E-5B6A-9BBEA85F4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52800" y="-332019"/>
            <a:ext cx="24231600" cy="10287000"/>
          </a:xfrm>
          <a:prstGeom prst="rect">
            <a:avLst/>
          </a:prstGeom>
        </p:spPr>
      </p:pic>
      <p:sp>
        <p:nvSpPr>
          <p:cNvPr id="2" name="圆角矩形 4">
            <a:extLst>
              <a:ext uri="{FF2B5EF4-FFF2-40B4-BE49-F238E27FC236}">
                <a16:creationId xmlns:a16="http://schemas.microsoft.com/office/drawing/2014/main" id="{71906EF1-C736-25E9-AFE3-21D028ADBAB3}"/>
              </a:ext>
            </a:extLst>
          </p:cNvPr>
          <p:cNvSpPr/>
          <p:nvPr/>
        </p:nvSpPr>
        <p:spPr>
          <a:xfrm>
            <a:off x="-2824549" y="-65319"/>
            <a:ext cx="22631400" cy="97536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4B57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E0CAE13-67D1-484D-1C73-6F122E6A4B72}"/>
              </a:ext>
            </a:extLst>
          </p:cNvPr>
          <p:cNvSpPr txBox="1">
            <a:spLocks/>
          </p:cNvSpPr>
          <p:nvPr/>
        </p:nvSpPr>
        <p:spPr>
          <a:xfrm>
            <a:off x="5334000" y="376577"/>
            <a:ext cx="6314302" cy="1012472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</a:t>
            </a:r>
            <a:r>
              <a:rPr lang="vi-VN" sz="6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iải nghĩa từ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A64796-6060-3F61-209F-AE4EB13FD9E8}"/>
              </a:ext>
            </a:extLst>
          </p:cNvPr>
          <p:cNvSpPr txBox="1"/>
          <p:nvPr/>
        </p:nvSpPr>
        <p:spPr>
          <a:xfrm>
            <a:off x="62136" y="2161035"/>
            <a:ext cx="42812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200" b="1" dirty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 </a:t>
            </a:r>
            <a:r>
              <a:rPr lang="en-US" sz="4200" b="1" dirty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solidFill>
                  <a:schemeClr val="accent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5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ầu</a:t>
            </a:r>
            <a:r>
              <a:rPr lang="vi-VN" sz="5400" b="1" dirty="0">
                <a:solidFill>
                  <a:schemeClr val="accent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khẩn</a:t>
            </a:r>
            <a:r>
              <a:rPr lang="en-US" sz="5400" b="1" dirty="0">
                <a:solidFill>
                  <a:schemeClr val="accent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  <a:r>
              <a:rPr lang="vi-VN" sz="5400" b="1" dirty="0">
                <a:solidFill>
                  <a:schemeClr val="accent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en-US" sz="5400" b="1" dirty="0">
              <a:solidFill>
                <a:schemeClr val="accent2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1E794B-DD6F-F51E-B19D-E12E59CCC74E}"/>
              </a:ext>
            </a:extLst>
          </p:cNvPr>
          <p:cNvSpPr txBox="1"/>
          <p:nvPr/>
        </p:nvSpPr>
        <p:spPr>
          <a:xfrm>
            <a:off x="255562" y="3743058"/>
            <a:ext cx="25638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00" b="1" dirty="0">
                <a:solidFill>
                  <a:schemeClr val="accent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 </a:t>
            </a:r>
            <a:r>
              <a:rPr lang="en-US" sz="5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Đói</a:t>
            </a:r>
            <a:r>
              <a:rPr lang="en-US" sz="5400" b="1" dirty="0">
                <a:solidFill>
                  <a:schemeClr val="accent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lả</a:t>
            </a:r>
            <a:r>
              <a:rPr lang="en-US" sz="5400" b="1" dirty="0">
                <a:solidFill>
                  <a:schemeClr val="accent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CF8C08-B08B-0577-B3DA-B9AFA349F685}"/>
              </a:ext>
            </a:extLst>
          </p:cNvPr>
          <p:cNvSpPr txBox="1"/>
          <p:nvPr/>
        </p:nvSpPr>
        <p:spPr>
          <a:xfrm>
            <a:off x="227488" y="5573380"/>
            <a:ext cx="28967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00" b="1" dirty="0">
                <a:solidFill>
                  <a:schemeClr val="accent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 </a:t>
            </a:r>
            <a:r>
              <a:rPr lang="en-US" sz="54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Lúc</a:t>
            </a:r>
            <a:r>
              <a:rPr lang="en-US" sz="5400" b="1" dirty="0">
                <a:solidFill>
                  <a:schemeClr val="accent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lỉu</a:t>
            </a:r>
            <a:r>
              <a:rPr lang="en-US" sz="5400" b="1" dirty="0">
                <a:solidFill>
                  <a:schemeClr val="accent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C0598E-6305-25E5-4E49-AEBF52B28971}"/>
              </a:ext>
            </a:extLst>
          </p:cNvPr>
          <p:cNvSpPr txBox="1"/>
          <p:nvPr/>
        </p:nvSpPr>
        <p:spPr>
          <a:xfrm>
            <a:off x="2819400" y="7371016"/>
            <a:ext cx="132548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vẻ bận rộn, tất bật của nhiều người.</a:t>
            </a:r>
            <a:endParaRPr lang="en-US" sz="5400" b="1" dirty="0">
              <a:solidFill>
                <a:srgbClr val="7030A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7C44E1-0F7F-A363-0284-F58D7F0A8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5695" y="598719"/>
            <a:ext cx="5025244" cy="861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68DAD2B-1AB1-87BF-1017-193188C2BBE7}"/>
              </a:ext>
            </a:extLst>
          </p:cNvPr>
          <p:cNvSpPr txBox="1"/>
          <p:nvPr/>
        </p:nvSpPr>
        <p:spPr>
          <a:xfrm>
            <a:off x="3581400" y="2162402"/>
            <a:ext cx="14173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00" b="1" dirty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chemeClr val="accent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</a:t>
            </a:r>
            <a:r>
              <a:rPr lang="vi-VN" sz="5400" b="1" dirty="0">
                <a:solidFill>
                  <a:schemeClr val="accent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 thiết xin người khác điều gì đó.</a:t>
            </a:r>
            <a:endParaRPr lang="en-US" sz="5400" b="1" dirty="0">
              <a:solidFill>
                <a:schemeClr val="accent2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B61C47-EB5A-44A1-FCE6-65FB0B4F3AEC}"/>
              </a:ext>
            </a:extLst>
          </p:cNvPr>
          <p:cNvSpPr txBox="1"/>
          <p:nvPr/>
        </p:nvSpPr>
        <p:spPr>
          <a:xfrm>
            <a:off x="2202768" y="3701437"/>
            <a:ext cx="132548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00" b="1" dirty="0">
                <a:solidFill>
                  <a:schemeClr val="accent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 </a:t>
            </a:r>
            <a:r>
              <a:rPr lang="en-US" sz="5400" b="1" dirty="0">
                <a:solidFill>
                  <a:schemeClr val="accent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lang="en-US" sz="5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đói</a:t>
            </a:r>
            <a:r>
              <a:rPr lang="en-US" sz="5400" b="1" dirty="0">
                <a:solidFill>
                  <a:schemeClr val="accent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đến</a:t>
            </a:r>
            <a:r>
              <a:rPr lang="en-US" sz="5400" b="1" dirty="0">
                <a:solidFill>
                  <a:schemeClr val="accent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mức</a:t>
            </a:r>
            <a:r>
              <a:rPr lang="en-US" sz="5400" b="1" dirty="0">
                <a:solidFill>
                  <a:schemeClr val="accent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5400" b="1" dirty="0">
                <a:solidFill>
                  <a:schemeClr val="accent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lang="en-US" sz="5400" b="1" dirty="0">
                <a:solidFill>
                  <a:schemeClr val="accent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đứng</a:t>
            </a:r>
            <a:r>
              <a:rPr lang="en-US" sz="5400" b="1" dirty="0">
                <a:solidFill>
                  <a:schemeClr val="accent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lên</a:t>
            </a:r>
            <a:r>
              <a:rPr lang="en-US" sz="5400" b="1" dirty="0">
                <a:solidFill>
                  <a:schemeClr val="accent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30FBB7-D57F-F592-8F5D-799F0AE6DC08}"/>
              </a:ext>
            </a:extLst>
          </p:cNvPr>
          <p:cNvSpPr txBox="1"/>
          <p:nvPr/>
        </p:nvSpPr>
        <p:spPr>
          <a:xfrm>
            <a:off x="2819400" y="5557037"/>
            <a:ext cx="130262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accent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(</a:t>
            </a:r>
            <a:r>
              <a:rPr lang="en-US" sz="54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chùm</a:t>
            </a:r>
            <a:r>
              <a:rPr lang="en-US" sz="5400" b="1" dirty="0">
                <a:solidFill>
                  <a:schemeClr val="accent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</a:t>
            </a:r>
            <a:r>
              <a:rPr lang="en-US" sz="5400" b="1" dirty="0">
                <a:solidFill>
                  <a:schemeClr val="accent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 </a:t>
            </a:r>
            <a:r>
              <a:rPr lang="en-US" sz="54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sai</a:t>
            </a:r>
            <a:r>
              <a:rPr lang="en-US" sz="5400" b="1" dirty="0">
                <a:solidFill>
                  <a:schemeClr val="accent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trĩu</a:t>
            </a:r>
            <a:r>
              <a:rPr lang="en-US" sz="5400" b="1" dirty="0">
                <a:solidFill>
                  <a:schemeClr val="accent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xuống</a:t>
            </a:r>
            <a:r>
              <a:rPr lang="en-US" sz="5400" b="1" dirty="0">
                <a:solidFill>
                  <a:schemeClr val="accent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799235-CD0C-3B42-EA11-B9887AA68B9A}"/>
              </a:ext>
            </a:extLst>
          </p:cNvPr>
          <p:cNvSpPr txBox="1"/>
          <p:nvPr/>
        </p:nvSpPr>
        <p:spPr>
          <a:xfrm>
            <a:off x="189307" y="7380684"/>
            <a:ext cx="26300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2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 </a:t>
            </a:r>
            <a:r>
              <a:rPr lang="vi-VN" sz="54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Tíu tít: </a:t>
            </a:r>
            <a:endParaRPr lang="en-US" sz="5400" b="1" dirty="0">
              <a:solidFill>
                <a:srgbClr val="7030A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70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  <p:bldP spid="10" grpId="0"/>
      <p:bldP spid="12" grpId="0"/>
      <p:bldP spid="16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391" y="-190500"/>
            <a:ext cx="18318391" cy="10923529"/>
          </a:xfrm>
          <a:custGeom>
            <a:avLst/>
            <a:gdLst/>
            <a:ahLst/>
            <a:cxnLst/>
            <a:rect l="l" t="t" r="r" b="b"/>
            <a:pathLst>
              <a:path w="18318391" h="10923529">
                <a:moveTo>
                  <a:pt x="0" y="0"/>
                </a:moveTo>
                <a:lnTo>
                  <a:pt x="18318391" y="0"/>
                </a:lnTo>
                <a:lnTo>
                  <a:pt x="18318391" y="10923528"/>
                </a:lnTo>
                <a:lnTo>
                  <a:pt x="0" y="109235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449" b="-1644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792644" y="5539433"/>
            <a:ext cx="13523555" cy="15452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Luyện</a:t>
            </a:r>
            <a:r>
              <a:rPr lang="en-US" sz="9200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9200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đọc</a:t>
            </a:r>
            <a:r>
              <a:rPr lang="en-US" sz="9200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(</a:t>
            </a:r>
            <a:r>
              <a:rPr lang="en-US" sz="9200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nhóm</a:t>
            </a:r>
            <a:r>
              <a:rPr lang="en-US" sz="9200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4)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94377" y="150209"/>
            <a:ext cx="21389670" cy="6950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68692" y="463324"/>
            <a:ext cx="4447739" cy="180981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515839" y="3028419"/>
            <a:ext cx="2447105" cy="1855842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2064503" y="3317133"/>
            <a:ext cx="14585682" cy="6266706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4267199" y="1790702"/>
            <a:ext cx="10711638" cy="7985466"/>
            <a:chOff x="4113099" y="183066"/>
            <a:chExt cx="6240104" cy="4967932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13099" y="183066"/>
              <a:ext cx="6240104" cy="4967932"/>
              <a:chOff x="4081260" y="161655"/>
              <a:chExt cx="6240104" cy="4967932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081260" y="161655"/>
                <a:ext cx="6183175" cy="3928840"/>
                <a:chOff x="7575736" y="2227813"/>
                <a:chExt cx="3853221" cy="2799613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227813"/>
                  <a:ext cx="3825558" cy="2112080"/>
                  <a:chOff x="8047282" y="-204788"/>
                  <a:chExt cx="3825558" cy="2112080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1371566">
                          <a:defRPr/>
                        </a:pPr>
                        <a:r>
                          <a:rPr lang="vi-VN" sz="3600" b="1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lang="en-US" sz="3600" b="1" dirty="0">
                          <a:solidFill>
                            <a:prstClr val="black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1371566">
                          <a:defRPr/>
                        </a:pPr>
                        <a:r>
                          <a:rPr lang="vi-VN" sz="3600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lang="en-US" sz="3600" dirty="0">
                          <a:solidFill>
                            <a:prstClr val="black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1371566">
                            <a:defRPr/>
                          </a:pPr>
                          <a:r>
                            <a:rPr lang="vi-VN" sz="3600" b="1" dirty="0">
                              <a:solidFill>
                                <a:prstClr val="black"/>
                              </a:solidFill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lang="en-US" sz="3600" b="1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1371566">
                            <a:defRPr/>
                          </a:pPr>
                          <a:r>
                            <a:rPr lang="vi-VN" sz="3600" b="1" dirty="0">
                              <a:solidFill>
                                <a:prstClr val="black"/>
                              </a:solidFill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lang="en-US" sz="3600" b="1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11429" y="-204788"/>
                    <a:ext cx="2342000" cy="44491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1371566">
                      <a:defRPr/>
                    </a:pPr>
                    <a:r>
                      <a:rPr lang="vi-VN" sz="5400" b="1" dirty="0">
                        <a:solidFill>
                          <a:srgbClr val="ED7D31">
                            <a:lumMod val="50000"/>
                          </a:srgbClr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lang="en-US" sz="5400" b="1" dirty="0">
                      <a:solidFill>
                        <a:srgbClr val="ED7D31">
                          <a:lumMod val="50000"/>
                        </a:srgbClr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566">
                    <a:defRPr/>
                  </a:pPr>
                  <a:r>
                    <a:rPr lang="vi-VN" sz="3600" b="1" dirty="0">
                      <a:solidFill>
                        <a:prstClr val="black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lang="en-US" sz="36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575736" y="4494634"/>
                  <a:ext cx="331467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566">
                    <a:defRPr/>
                  </a:pPr>
                  <a:r>
                    <a:rPr lang="vi-VN" sz="3600" b="1" dirty="0">
                      <a:solidFill>
                        <a:prstClr val="black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lang="en-US" sz="36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566">
                  <a:defRPr/>
                </a:pPr>
                <a:r>
                  <a:rPr lang="vi-VN" sz="36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algn="ctr" defTabSz="1371566">
                  <a:defRPr/>
                </a:pPr>
                <a:r>
                  <a:rPr lang="vi-VN" sz="36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lang="en-US" sz="36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66"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657" y="-50856"/>
            <a:ext cx="18318391" cy="10388712"/>
          </a:xfrm>
          <a:custGeom>
            <a:avLst/>
            <a:gdLst/>
            <a:ahLst/>
            <a:cxnLst/>
            <a:rect l="l" t="t" r="r" b="b"/>
            <a:pathLst>
              <a:path w="18318391" h="10388712">
                <a:moveTo>
                  <a:pt x="0" y="0"/>
                </a:moveTo>
                <a:lnTo>
                  <a:pt x="18318391" y="0"/>
                </a:lnTo>
                <a:lnTo>
                  <a:pt x="18318391" y="10388712"/>
                </a:lnTo>
                <a:lnTo>
                  <a:pt x="0" y="103887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711" r="-67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0391" y="383830"/>
            <a:ext cx="5929523" cy="9903170"/>
          </a:xfrm>
          <a:custGeom>
            <a:avLst/>
            <a:gdLst/>
            <a:ahLst/>
            <a:cxnLst/>
            <a:rect l="l" t="t" r="r" b="b"/>
            <a:pathLst>
              <a:path w="5929523" h="9903170">
                <a:moveTo>
                  <a:pt x="0" y="0"/>
                </a:moveTo>
                <a:lnTo>
                  <a:pt x="5929523" y="0"/>
                </a:lnTo>
                <a:lnTo>
                  <a:pt x="5929523" y="9903170"/>
                </a:lnTo>
                <a:lnTo>
                  <a:pt x="0" y="99031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6729000" y="3086100"/>
            <a:ext cx="5396089" cy="15665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Thi</a:t>
            </a:r>
            <a:r>
              <a:rPr lang="en-US" sz="9200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9200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đọc</a:t>
            </a:r>
            <a:endParaRPr lang="en-US" sz="9200" b="1" dirty="0">
              <a:solidFill>
                <a:srgbClr val="000000"/>
              </a:solidFill>
              <a:latin typeface="Noto Sans Bold"/>
              <a:ea typeface="Noto Sans Bold"/>
              <a:cs typeface="Noto Sans Bold"/>
              <a:sym typeface="Noto Sans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4" b="-4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553200" y="7658100"/>
            <a:ext cx="7403152" cy="15665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Trò</a:t>
            </a:r>
            <a:r>
              <a:rPr lang="en-US" sz="9200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9200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chơi</a:t>
            </a:r>
            <a:endParaRPr lang="en-US" sz="9200" b="1" dirty="0">
              <a:solidFill>
                <a:srgbClr val="000000"/>
              </a:solidFill>
              <a:latin typeface="Noto Sans Bold"/>
              <a:ea typeface="Noto Sans Bold"/>
              <a:cs typeface="Noto Sans Bold"/>
              <a:sym typeface="Noto Sans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58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66" r="-12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6159341" cy="10287000"/>
          </a:xfrm>
          <a:custGeom>
            <a:avLst/>
            <a:gdLst/>
            <a:ahLst/>
            <a:cxnLst/>
            <a:rect l="l" t="t" r="r" b="b"/>
            <a:pathLst>
              <a:path w="6159341" h="10287000">
                <a:moveTo>
                  <a:pt x="0" y="0"/>
                </a:moveTo>
                <a:lnTo>
                  <a:pt x="6159341" y="0"/>
                </a:lnTo>
                <a:lnTo>
                  <a:pt x="615934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4648200" y="3375134"/>
            <a:ext cx="8305800" cy="3195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880"/>
              </a:lnSpc>
              <a:spcBef>
                <a:spcPct val="0"/>
              </a:spcBef>
            </a:pPr>
            <a:r>
              <a:rPr lang="en-US" sz="9200" b="1" dirty="0">
                <a:solidFill>
                  <a:srgbClr val="000000"/>
                </a:solidFill>
                <a:latin typeface="Times New Roman" panose="02020603050405020304" pitchFamily="18" charset="0"/>
                <a:ea typeface="Noto Sans Bold"/>
                <a:cs typeface="Times New Roman" panose="02020603050405020304" pitchFamily="18" charset="0"/>
                <a:sym typeface="Noto Sans Bold"/>
              </a:rPr>
              <a:t>Video </a:t>
            </a:r>
          </a:p>
          <a:p>
            <a:pPr marL="0" lvl="0" indent="0" algn="ctr">
              <a:lnSpc>
                <a:spcPts val="12880"/>
              </a:lnSpc>
              <a:spcBef>
                <a:spcPct val="0"/>
              </a:spcBef>
            </a:pPr>
            <a:r>
              <a:rPr lang="en-US" sz="9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Noto Sans Bold"/>
                <a:cs typeface="Times New Roman" panose="02020603050405020304" pitchFamily="18" charset="0"/>
                <a:sym typeface="Noto Sans Bold"/>
              </a:rPr>
              <a:t>tình</a:t>
            </a:r>
            <a:r>
              <a:rPr lang="en-US" sz="9200" b="1" dirty="0">
                <a:solidFill>
                  <a:srgbClr val="000000"/>
                </a:solidFill>
                <a:latin typeface="Times New Roman" panose="02020603050405020304" pitchFamily="18" charset="0"/>
                <a:ea typeface="Noto Sans Bold"/>
                <a:cs typeface="Times New Roman" panose="02020603050405020304" pitchFamily="18" charset="0"/>
                <a:sym typeface="Noto Sans Bold"/>
              </a:rPr>
              <a:t> </a:t>
            </a:r>
            <a:r>
              <a:rPr lang="en-US" sz="9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Noto Sans Bold"/>
                <a:cs typeface="Times New Roman" panose="02020603050405020304" pitchFamily="18" charset="0"/>
                <a:sym typeface="Noto Sans Bold"/>
              </a:rPr>
              <a:t>huống</a:t>
            </a:r>
            <a:endParaRPr lang="en-US" sz="9200" b="1" dirty="0">
              <a:solidFill>
                <a:srgbClr val="000000"/>
              </a:solidFill>
              <a:latin typeface="Times New Roman" panose="02020603050405020304" pitchFamily="18" charset="0"/>
              <a:ea typeface="Noto Sans Bold"/>
              <a:cs typeface="Times New Roman" panose="02020603050405020304" pitchFamily="18" charset="0"/>
              <a:sym typeface="Noto Sans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2TEAM-TTS-1740411357398">
            <a:hlinkClick r:id="" action="ppaction://media"/>
            <a:extLst>
              <a:ext uri="{FF2B5EF4-FFF2-40B4-BE49-F238E27FC236}">
                <a16:creationId xmlns:a16="http://schemas.microsoft.com/office/drawing/2014/main" id="{EBDE1AA7-F8DE-FF94-B5A1-E1C2354BD6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29" y="-114300"/>
            <a:ext cx="18271671" cy="922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92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444" b="-8444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83.333" end="986.6420000000001"/>
                </p14:media>
              </p:ext>
            </p:extLst>
          </p:nvPr>
        </p:nvPicPr>
        <p:blipFill>
          <a:blip r:embed="rId4"/>
          <a:srcRect l="4962" r="496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52600" y="0"/>
            <a:ext cx="13733528" cy="10624284"/>
          </a:xfrm>
          <a:custGeom>
            <a:avLst/>
            <a:gdLst/>
            <a:ahLst/>
            <a:cxnLst/>
            <a:rect l="l" t="t" r="r" b="b"/>
            <a:pathLst>
              <a:path w="14114528" h="10961568">
                <a:moveTo>
                  <a:pt x="0" y="0"/>
                </a:moveTo>
                <a:lnTo>
                  <a:pt x="14114528" y="0"/>
                </a:lnTo>
                <a:lnTo>
                  <a:pt x="14114528" y="10961568"/>
                </a:lnTo>
                <a:lnTo>
                  <a:pt x="0" y="109615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154" b="-19000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8186" y="372461"/>
            <a:ext cx="15941114" cy="8229600"/>
          </a:xfrm>
          <a:custGeom>
            <a:avLst/>
            <a:gdLst/>
            <a:ahLst/>
            <a:cxnLst/>
            <a:rect l="l" t="t" r="r" b="b"/>
            <a:pathLst>
              <a:path w="15941114" h="8229600">
                <a:moveTo>
                  <a:pt x="0" y="0"/>
                </a:moveTo>
                <a:lnTo>
                  <a:pt x="15941114" y="0"/>
                </a:lnTo>
                <a:lnTo>
                  <a:pt x="159411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653984" y="3746261"/>
            <a:ext cx="14352383" cy="1326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68"/>
              </a:lnSpc>
            </a:pPr>
            <a:r>
              <a:rPr lang="en-US" sz="7762" b="1" dirty="0" err="1">
                <a:solidFill>
                  <a:srgbClr val="00AEFF"/>
                </a:solidFill>
                <a:latin typeface="Times New Roman" panose="02020603050405020304" pitchFamily="18" charset="0"/>
                <a:ea typeface="Noto Sans Bold"/>
                <a:cs typeface="Times New Roman" panose="02020603050405020304" pitchFamily="18" charset="0"/>
                <a:sym typeface="Noto Sans Bold"/>
              </a:rPr>
              <a:t>Bài</a:t>
            </a:r>
            <a:r>
              <a:rPr lang="en-US" sz="7762" b="1" dirty="0">
                <a:solidFill>
                  <a:srgbClr val="00AEFF"/>
                </a:solidFill>
                <a:latin typeface="Times New Roman" panose="02020603050405020304" pitchFamily="18" charset="0"/>
                <a:ea typeface="Noto Sans Bold"/>
                <a:cs typeface="Times New Roman" panose="02020603050405020304" pitchFamily="18" charset="0"/>
                <a:sym typeface="Noto Sans Bold"/>
              </a:rPr>
              <a:t> 10: </a:t>
            </a:r>
            <a:r>
              <a:rPr lang="en-US" sz="7762" b="1" dirty="0" err="1">
                <a:solidFill>
                  <a:srgbClr val="00AEFF"/>
                </a:solidFill>
                <a:latin typeface="Times New Roman" panose="02020603050405020304" pitchFamily="18" charset="0"/>
                <a:ea typeface="Noto Sans Bold"/>
                <a:cs typeface="Times New Roman" panose="02020603050405020304" pitchFamily="18" charset="0"/>
                <a:sym typeface="Noto Sans Bold"/>
              </a:rPr>
              <a:t>Quả</a:t>
            </a:r>
            <a:r>
              <a:rPr lang="en-US" sz="7762" b="1" dirty="0">
                <a:solidFill>
                  <a:srgbClr val="00AEFF"/>
                </a:solidFill>
                <a:latin typeface="Times New Roman" panose="02020603050405020304" pitchFamily="18" charset="0"/>
                <a:ea typeface="Noto Sans Bold"/>
                <a:cs typeface="Times New Roman" panose="02020603050405020304" pitchFamily="18" charset="0"/>
                <a:sym typeface="Noto Sans Bold"/>
              </a:rPr>
              <a:t> </a:t>
            </a:r>
            <a:r>
              <a:rPr lang="en-US" sz="7762" b="1" dirty="0" err="1">
                <a:solidFill>
                  <a:srgbClr val="00AEFF"/>
                </a:solidFill>
                <a:latin typeface="Times New Roman" panose="02020603050405020304" pitchFamily="18" charset="0"/>
                <a:ea typeface="Noto Sans Bold"/>
                <a:cs typeface="Times New Roman" panose="02020603050405020304" pitchFamily="18" charset="0"/>
                <a:sym typeface="Noto Sans Bold"/>
              </a:rPr>
              <a:t>hồng</a:t>
            </a:r>
            <a:r>
              <a:rPr lang="en-US" sz="7762" b="1" dirty="0">
                <a:solidFill>
                  <a:srgbClr val="00AEFF"/>
                </a:solidFill>
                <a:latin typeface="Times New Roman" panose="02020603050405020304" pitchFamily="18" charset="0"/>
                <a:ea typeface="Noto Sans Bold"/>
                <a:cs typeface="Times New Roman" panose="02020603050405020304" pitchFamily="18" charset="0"/>
                <a:sym typeface="Noto Sans Bold"/>
              </a:rPr>
              <a:t> </a:t>
            </a:r>
            <a:r>
              <a:rPr lang="en-US" sz="7762" b="1" dirty="0" err="1">
                <a:solidFill>
                  <a:srgbClr val="00AEFF"/>
                </a:solidFill>
                <a:latin typeface="Times New Roman" panose="02020603050405020304" pitchFamily="18" charset="0"/>
                <a:ea typeface="Noto Sans Bold"/>
                <a:cs typeface="Times New Roman" panose="02020603050405020304" pitchFamily="18" charset="0"/>
                <a:sym typeface="Noto Sans Bold"/>
              </a:rPr>
              <a:t>của</a:t>
            </a:r>
            <a:r>
              <a:rPr lang="en-US" sz="7762" b="1" dirty="0">
                <a:solidFill>
                  <a:srgbClr val="00AEFF"/>
                </a:solidFill>
                <a:latin typeface="Times New Roman" panose="02020603050405020304" pitchFamily="18" charset="0"/>
                <a:ea typeface="Noto Sans Bold"/>
                <a:cs typeface="Times New Roman" panose="02020603050405020304" pitchFamily="18" charset="0"/>
                <a:sym typeface="Noto Sans Bold"/>
              </a:rPr>
              <a:t> </a:t>
            </a:r>
            <a:r>
              <a:rPr lang="en-US" sz="7762" b="1" dirty="0" err="1">
                <a:solidFill>
                  <a:srgbClr val="00AEFF"/>
                </a:solidFill>
                <a:latin typeface="Times New Roman" panose="02020603050405020304" pitchFamily="18" charset="0"/>
                <a:ea typeface="Noto Sans Bold"/>
                <a:cs typeface="Times New Roman" panose="02020603050405020304" pitchFamily="18" charset="0"/>
                <a:sym typeface="Noto Sans Bold"/>
              </a:rPr>
              <a:t>thỏ</a:t>
            </a:r>
            <a:r>
              <a:rPr lang="en-US" sz="7762" b="1" dirty="0">
                <a:solidFill>
                  <a:srgbClr val="00AEFF"/>
                </a:solidFill>
                <a:latin typeface="Times New Roman" panose="02020603050405020304" pitchFamily="18" charset="0"/>
                <a:ea typeface="Noto Sans Bold"/>
                <a:cs typeface="Times New Roman" panose="02020603050405020304" pitchFamily="18" charset="0"/>
                <a:sym typeface="Noto Sans Bold"/>
              </a:rPr>
              <a:t> con</a:t>
            </a:r>
          </a:p>
        </p:txBody>
      </p:sp>
      <p:sp>
        <p:nvSpPr>
          <p:cNvPr id="4" name="Freeform 4"/>
          <p:cNvSpPr/>
          <p:nvPr/>
        </p:nvSpPr>
        <p:spPr>
          <a:xfrm>
            <a:off x="13459774" y="2636978"/>
            <a:ext cx="5093187" cy="7650022"/>
          </a:xfrm>
          <a:custGeom>
            <a:avLst/>
            <a:gdLst/>
            <a:ahLst/>
            <a:cxnLst/>
            <a:rect l="l" t="t" r="r" b="b"/>
            <a:pathLst>
              <a:path w="5093187" h="7650022">
                <a:moveTo>
                  <a:pt x="0" y="0"/>
                </a:moveTo>
                <a:lnTo>
                  <a:pt x="5093187" y="0"/>
                </a:lnTo>
                <a:lnTo>
                  <a:pt x="5093187" y="7650022"/>
                </a:lnTo>
                <a:lnTo>
                  <a:pt x="0" y="76500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211" t="-23725" b="-23725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391" y="-101712"/>
            <a:ext cx="18318391" cy="10388712"/>
          </a:xfrm>
          <a:custGeom>
            <a:avLst/>
            <a:gdLst/>
            <a:ahLst/>
            <a:cxnLst/>
            <a:rect l="l" t="t" r="r" b="b"/>
            <a:pathLst>
              <a:path w="18318391" h="10388712">
                <a:moveTo>
                  <a:pt x="0" y="0"/>
                </a:moveTo>
                <a:lnTo>
                  <a:pt x="18318391" y="0"/>
                </a:lnTo>
                <a:lnTo>
                  <a:pt x="18318391" y="10388712"/>
                </a:lnTo>
                <a:lnTo>
                  <a:pt x="0" y="103887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711" r="-67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0391" y="383830"/>
            <a:ext cx="5929523" cy="9903170"/>
          </a:xfrm>
          <a:custGeom>
            <a:avLst/>
            <a:gdLst/>
            <a:ahLst/>
            <a:cxnLst/>
            <a:rect l="l" t="t" r="r" b="b"/>
            <a:pathLst>
              <a:path w="5929523" h="9903170">
                <a:moveTo>
                  <a:pt x="0" y="0"/>
                </a:moveTo>
                <a:lnTo>
                  <a:pt x="5929523" y="0"/>
                </a:lnTo>
                <a:lnTo>
                  <a:pt x="5929523" y="9903170"/>
                </a:lnTo>
                <a:lnTo>
                  <a:pt x="0" y="99031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6646602" y="3060268"/>
            <a:ext cx="6535998" cy="15665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ĐỌC MẪU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203</Words>
  <Application>Microsoft Office PowerPoint</Application>
  <PresentationFormat>Custom</PresentationFormat>
  <Paragraphs>49</Paragraphs>
  <Slides>31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Aptos</vt:lpstr>
      <vt:lpstr>Noto Sans</vt:lpstr>
      <vt:lpstr>Arial</vt:lpstr>
      <vt:lpstr>Calibri</vt:lpstr>
      <vt:lpstr>等线</vt:lpstr>
      <vt:lpstr>Times New Roman</vt:lpstr>
      <vt:lpstr>思源黑体 CN Regular</vt:lpstr>
      <vt:lpstr>Noto Sans Bold</vt:lpstr>
      <vt:lpstr>DejaVu Serif</vt:lpstr>
      <vt:lpstr>Times New Roman Bold</vt:lpstr>
      <vt:lpstr>Arial-Rounded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MINH </dc:title>
  <cp:lastModifiedBy>LANH IT</cp:lastModifiedBy>
  <cp:revision>41</cp:revision>
  <dcterms:created xsi:type="dcterms:W3CDTF">2006-08-16T00:00:00Z</dcterms:created>
  <dcterms:modified xsi:type="dcterms:W3CDTF">2025-02-27T00:28:31Z</dcterms:modified>
  <dc:identifier>DAGf7B5t4qA</dc:identifier>
</cp:coreProperties>
</file>