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8" r:id="rId4"/>
    <p:sldMasterId id="2147483717" r:id="rId5"/>
  </p:sldMasterIdLst>
  <p:notesMasterIdLst>
    <p:notesMasterId r:id="rId24"/>
  </p:notesMasterIdLst>
  <p:sldIdLst>
    <p:sldId id="259" r:id="rId6"/>
    <p:sldId id="2640" r:id="rId7"/>
    <p:sldId id="2641" r:id="rId8"/>
    <p:sldId id="275" r:id="rId9"/>
    <p:sldId id="2642" r:id="rId10"/>
    <p:sldId id="277" r:id="rId11"/>
    <p:sldId id="257" r:id="rId12"/>
    <p:sldId id="265" r:id="rId13"/>
    <p:sldId id="266" r:id="rId14"/>
    <p:sldId id="2635" r:id="rId15"/>
    <p:sldId id="2649" r:id="rId16"/>
    <p:sldId id="2636" r:id="rId17"/>
    <p:sldId id="2645" r:id="rId18"/>
    <p:sldId id="2643" r:id="rId19"/>
    <p:sldId id="2646" r:id="rId20"/>
    <p:sldId id="273" r:id="rId21"/>
    <p:sldId id="261" r:id="rId22"/>
    <p:sldId id="51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538" y="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C1BD0-9C52-45CC-A69D-7F7B087A3F07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3837D-9063-4D48-A79B-3FCCC8E5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4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bông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Sau</a:t>
            </a:r>
            <a:r>
              <a:rPr lang="en-GB" baseline="0" dirty="0"/>
              <a:t> </a:t>
            </a:r>
            <a:r>
              <a:rPr lang="en-GB" baseline="0" dirty="0" err="1"/>
              <a:t>khi</a:t>
            </a:r>
            <a:r>
              <a:rPr lang="en-GB" baseline="0" dirty="0"/>
              <a:t> </a:t>
            </a:r>
            <a:r>
              <a:rPr lang="en-GB" baseline="0" dirty="0" err="1"/>
              <a:t>trả</a:t>
            </a:r>
            <a:r>
              <a:rPr lang="en-GB" baseline="0" dirty="0"/>
              <a:t> </a:t>
            </a:r>
            <a:r>
              <a:rPr lang="en-GB" baseline="0" dirty="0" err="1"/>
              <a:t>lời</a:t>
            </a:r>
            <a:r>
              <a:rPr lang="en-GB" baseline="0" dirty="0"/>
              <a:t> </a:t>
            </a:r>
            <a:r>
              <a:rPr lang="en-GB" baseline="0" dirty="0" err="1"/>
              <a:t>xong</a:t>
            </a:r>
            <a:r>
              <a:rPr lang="en-GB" baseline="0" dirty="0"/>
              <a:t>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mỗi</a:t>
            </a:r>
            <a:r>
              <a:rPr lang="en-GB" baseline="0" dirty="0"/>
              <a:t> </a:t>
            </a:r>
            <a:r>
              <a:rPr lang="en-GB" baseline="0" dirty="0" err="1"/>
              <a:t>bông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đưa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tổ</a:t>
            </a:r>
            <a:r>
              <a:rPr lang="en-GB" baseline="0" dirty="0"/>
              <a:t> </a:t>
            </a:r>
            <a:r>
              <a:rPr lang="en-GB" baseline="0" dirty="0" err="1"/>
              <a:t>và</a:t>
            </a:r>
            <a:r>
              <a:rPr lang="en-GB" baseline="0" dirty="0"/>
              <a:t> </a:t>
            </a:r>
            <a:r>
              <a:rPr lang="en-GB" baseline="0" dirty="0" err="1"/>
              <a:t>cây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biến</a:t>
            </a:r>
            <a:r>
              <a:rPr lang="en-GB" baseline="0" dirty="0"/>
              <a:t> </a:t>
            </a:r>
            <a:r>
              <a:rPr lang="en-GB" baseline="0" dirty="0" err="1"/>
              <a:t>mất</a:t>
            </a:r>
            <a:r>
              <a:rPr lang="en-GB" baseline="0" dirty="0"/>
              <a:t>..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dấu</a:t>
            </a:r>
            <a:r>
              <a:rPr lang="en-GB" baseline="0" dirty="0"/>
              <a:t> </a:t>
            </a:r>
            <a:r>
              <a:rPr lang="en-GB" baseline="0" dirty="0" err="1"/>
              <a:t>mũi</a:t>
            </a:r>
            <a:r>
              <a:rPr lang="en-GB" baseline="0" dirty="0"/>
              <a:t> </a:t>
            </a:r>
            <a:r>
              <a:rPr lang="en-GB" baseline="0" dirty="0" err="1"/>
              <a:t>tên</a:t>
            </a:r>
            <a:r>
              <a:rPr lang="en-GB" baseline="0" dirty="0"/>
              <a:t> ở </a:t>
            </a:r>
            <a:r>
              <a:rPr lang="en-GB" baseline="0" dirty="0" err="1"/>
              <a:t>gốc</a:t>
            </a:r>
            <a:r>
              <a:rPr lang="en-GB" baseline="0" dirty="0"/>
              <a:t> </a:t>
            </a:r>
            <a:r>
              <a:rPr lang="en-GB" baseline="0" dirty="0" err="1"/>
              <a:t>cây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59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15796-6FBB-4538-8377-E45EE0515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41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47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4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8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9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15796-6FBB-4538-8377-E45EE0515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042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702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2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38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49B2A1-D78A-1BB7-C970-A12C43D93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41A50C-6186-E1D4-C51C-024E30398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CA64B4-DBE0-A459-9CD1-2F23D27D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A226D-FC23-8A1B-474C-E3933EEA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DC3D05-1E86-AEAD-0652-CD98B8DB3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4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E993F6-CA17-C1C1-2852-E72E0238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59468E-67E2-B50C-1297-DEB3CFA24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021B9B-AE8A-CC67-A412-D5E7EE46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06FED9-AEB5-11A8-4276-471F1D34A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1E7EF3-6AF9-488C-96F7-3A489C75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1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408B7E6-8BB1-F801-43C3-7E05A32A8C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59F5F7-6973-274A-9AEC-DD39A6264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9D9D6F-8F25-2682-03F2-FA80CFA73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940262-F84C-961C-44E8-324B1637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1A8A77-03D3-8BD1-A890-D4811FAF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7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7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5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17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8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4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6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47BEB7-F144-11AC-51DB-8257C00ED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9E3575-2770-5B0D-F6CC-46164F33B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C93A38-A212-31DD-B90D-7425CC18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8D5C07-7217-856A-298B-774A7A49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EA0D3E-4881-4B42-17F6-347CD95C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24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2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0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0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2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492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562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17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15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354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26/01/2025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62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C93FA1-D368-A701-D1B1-F44A52277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89F9AB-7DB1-164E-3F9D-E780F8BA6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0760D2-1EE1-0541-445B-1828D663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1DD0B0-0DB4-AA36-5B79-DB3B482DA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AC2C42-5590-7E5F-A913-8EC3B170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99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26/01/2025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963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26/01/2025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577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516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77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595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2740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97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5612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A30DFFB-A23B-455B-93BF-C7B63385D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507CDEF-1CF5-4AF6-A9AE-05C0DA80A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5210FFB-EA06-48CF-991E-448CFBF1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769C369-D400-4249-8D19-398CB2A3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A636C7B-3E4A-4090-954E-D08937AC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31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ED17523-8383-44AC-BDFD-8A2C5AE0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3C8D0ED-7BA0-4BE9-ACEB-6DDD4E71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D83BE8D-1969-45E5-B875-21DB9DDA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85BE1D4-4229-4B87-9514-7C8D24BA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0493DA0-F622-49C8-8C6C-F4C25F6D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66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A120C6-CBC2-B0EC-4639-43078DEB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DF73EF-35EA-9915-1FEA-198158700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A9B20E-928B-5228-1CBC-90C7C3E74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22F302-3005-B729-7FE2-02C912528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4F13F8-89C5-9BA1-E620-9AC2E3B5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6A5F94-1E90-1628-93C2-A4BE4779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491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F7CDDA5-FE3E-405A-A817-C655634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7929182-5206-4004-B6D2-98E7DD445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D4359BE-F7AB-486A-8A94-E141BADB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D046E29-F047-49DF-9CD4-2BF5AA69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DB1F642-4609-4FE3-92BF-0E875D28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7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93FC48C-8A4D-41C1-88C1-900BED29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370943-0CB4-4C80-981E-63ED23988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8589BE3-605A-481B-8E1C-DD9642BAB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F47DFE2-5611-442C-B133-7E0E0344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ED3381E-77B8-4A0B-9317-72576049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60FD80B-B963-47CF-A009-F246213C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97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899FAE8-F9F8-4383-B6D9-5CC223F5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B80F299-06AF-4C13-9A3A-DA55D5019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57FCFE5-B2A0-4945-8D50-B9671A282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1C02EDE-2E5E-47DB-8D09-97A659AFB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7A8BF1D-252B-429C-B6F0-E7141FD71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5A550D3-36B8-4303-81E6-6AAAAA1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1B13AF3A-303C-45CB-8798-6201DBF1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DB65EF07-B92B-490E-A690-24F5A97C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3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4CA53B-5C6E-4A6A-85C2-57A4B01B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758CC0C4-7B31-4D04-A3E5-FBD7581A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3E4F695-B7B1-412F-960C-C7341FAF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527C1431-5046-4CB1-AA78-A9638B90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10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57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2AD739B-3841-436A-8194-CA6DD09A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BE5BE5F-D121-4150-9F8E-8E2A35CD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B4C075F-C0FF-4864-8C43-9F06DE960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987A047-360E-44C3-991A-E6792756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17D2B4F-A71B-45FA-8ED7-4E1D4672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4976287-E04D-461B-988C-D250E8AF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68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5F907EF-BDFA-4AE9-A4E4-78AEBF4C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D9EB539-1DC4-4398-8967-CF4706505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291FADD-F515-4A5D-8C0D-F25C698A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3B051DC-8B6F-4901-A3E8-306750A8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3901F76-A76B-42C9-932E-B7ABC1C6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36CF9DB-FDEB-418E-AACB-24FE36EE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81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8D9A06D-873E-4B3F-A9F2-8203F6A8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CE42919-19EB-4218-8BEA-AA25DE1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4F875D5-0CA4-4322-BC48-6CE1095B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A709DD-8EA4-45D6-9406-8E2316AE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B02A9D4-F4A0-48C2-8019-2B6A2CA4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85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CB57059-7976-42A0-8389-793A39373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62E833C-FB21-4336-B453-87B6CB484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ECA5356-D990-40D2-9186-FC461705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DB59A9A-BA8D-4B61-9ED2-8E0EB0BF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E34EBBB-C83D-4B92-8E9E-5EB1CEA4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60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32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FAB481-0A8A-1BE5-69CF-6E1A885D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EF914B-F8C1-8D95-0700-ED49CDD30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7C0028-6730-CAD2-110B-EAD58F608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42ED54-1A80-875D-D832-2E7413763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A0AC40-2DEF-8666-3C99-517DBA8925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2CE3EA8-6B9A-D66E-A9D8-F06A4B137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4B45DF7-E981-431C-17C6-4E1EF6893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DF09564-0618-9F6D-90ED-40ED14F5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767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728257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8305811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56785659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84032760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98409994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692301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8838109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7875031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4212151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096949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64DCB8-4479-AD57-DF8F-924195FB7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B52999-BD80-89EB-BD81-51185DBD7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032EA04-F151-F35E-F8F4-D3DA2E88C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4BD1DA9-76E9-A9C6-458F-241D425D1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087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768621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386506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3513069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9920489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1795480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8236150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57260151"/>
      </p:ext>
    </p:extLst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353123"/>
      </p:ext>
    </p:extLst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597911"/>
      </p:ext>
    </p:extLst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910841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D85A76B-622C-D241-E0B5-98ACF1A82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B83C139-483C-CAC3-68F9-2EBDAE1F8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F9E453-8A23-84D3-7D62-2A020F49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105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26684137"/>
      </p:ext>
    </p:extLst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6044737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0712F8-633E-4A04-B696-C3F34207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847736-B86A-6763-060E-91A54234E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3C2125-14F0-F9E6-A697-40E7F5DB0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AE899E-DA92-E6BE-1BC7-54A003FEC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F1F161-531D-71DC-FF6E-2C380EB41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39AD81-DC2F-E49B-EBB0-1D9660EBE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5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9515BE-4A6D-021F-19ED-27D66E40A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A91AA0-8BB5-2B01-351B-0BDD10D7F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3CEDE6E-8B1D-2344-C0AB-FA05A924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DE079-9CC2-0081-94B2-1C2A32BD7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BE6F6B0-5ADF-9FDB-D451-6D89CC5D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1E5482-8E6F-F1D1-9E87-910FB91B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1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610A10C-A6B6-2ADF-EF76-3B6A087A7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725CF4-AC42-818B-6FED-7AAF2A7B3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4F4E93-320F-3443-5D28-40E91DC99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62611-AA1B-4E50-8BA0-986AAE44B948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D16F16-CC06-A299-5EB1-C23A73F0DA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6E7661-9696-8896-F3D8-77C3678A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3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CAFE08C9-2CE6-425A-EDCB-27A65EC0F39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1" y="266700"/>
            <a:ext cx="1266825" cy="1266825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B22029CB-D55A-43CA-8EE2-241EBE9311F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85" y="-3815442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7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80EC158-9AEE-9B03-0C35-9782BB121EF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5725" y="6510337"/>
            <a:ext cx="1047750" cy="23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0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59AB11A8-22A1-2968-E52D-3626B624D23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475" y="314325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8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2082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8.png"/><Relationship Id="rId5" Type="http://schemas.openxmlformats.org/officeDocument/2006/relationships/image" Target="../media/image25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slide" Target="slide5.xml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12" Type="http://schemas.openxmlformats.org/officeDocument/2006/relationships/slide" Target="slide4.xml"/><Relationship Id="rId17" Type="http://schemas.openxmlformats.org/officeDocument/2006/relationships/slide" Target="slide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slide" Target="slide6.xm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slide" Target="slide3.xml"/><Relationship Id="rId1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gif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gif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gif"/><Relationship Id="rId7" Type="http://schemas.microsoft.com/office/2007/relationships/hdphoto" Target="../media/hdphoto4.wdp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png"/><Relationship Id="rId11" Type="http://schemas.openxmlformats.org/officeDocument/2006/relationships/slide" Target="slide2.xml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3.gif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gif"/><Relationship Id="rId7" Type="http://schemas.microsoft.com/office/2007/relationships/hdphoto" Target="../media/hdphoto4.wdp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png"/><Relationship Id="rId11" Type="http://schemas.openxmlformats.org/officeDocument/2006/relationships/slide" Target="slide2.xml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3.gif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gif"/><Relationship Id="rId7" Type="http://schemas.microsoft.com/office/2007/relationships/hdphoto" Target="../media/hdphoto4.wdp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png"/><Relationship Id="rId11" Type="http://schemas.openxmlformats.org/officeDocument/2006/relationships/slide" Target="slide2.xml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3.gif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311" y="-444486"/>
            <a:ext cx="8070739" cy="61676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D74B89D-CAD9-4DC2-BFE4-8B97EBCFF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8123" y="1900663"/>
            <a:ext cx="5084337" cy="5084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759" y="2005158"/>
            <a:ext cx="5393841" cy="12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xmlns="" id="{26BE81DA-BFC7-4A3D-9CAC-187EC584BD38}"/>
              </a:ext>
            </a:extLst>
          </p:cNvPr>
          <p:cNvSpPr/>
          <p:nvPr/>
        </p:nvSpPr>
        <p:spPr>
          <a:xfrm>
            <a:off x="2162175" y="161925"/>
            <a:ext cx="761047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48 102 x 5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48 102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9194A3C-8066-43B5-8E20-4085EB5B2714}"/>
              </a:ext>
            </a:extLst>
          </p:cNvPr>
          <p:cNvSpPr/>
          <p:nvPr/>
        </p:nvSpPr>
        <p:spPr>
          <a:xfrm rot="19297982">
            <a:off x="3682568" y="30990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C2C6882-C48D-46AC-838E-0BBB0DA3A626}"/>
              </a:ext>
            </a:extLst>
          </p:cNvPr>
          <p:cNvSpPr txBox="1"/>
          <p:nvPr/>
        </p:nvSpPr>
        <p:spPr>
          <a:xfrm>
            <a:off x="74643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3265650-E745-4115-8019-6E26B1648DC4}"/>
              </a:ext>
            </a:extLst>
          </p:cNvPr>
          <p:cNvSpPr txBox="1"/>
          <p:nvPr/>
        </p:nvSpPr>
        <p:spPr>
          <a:xfrm>
            <a:off x="67542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F9096D3-332B-455E-93D1-813EF25531EC}"/>
              </a:ext>
            </a:extLst>
          </p:cNvPr>
          <p:cNvSpPr txBox="1"/>
          <p:nvPr/>
        </p:nvSpPr>
        <p:spPr>
          <a:xfrm>
            <a:off x="60753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83899F4-76E6-402A-9A11-F2D073A21C13}"/>
              </a:ext>
            </a:extLst>
          </p:cNvPr>
          <p:cNvSpPr/>
          <p:nvPr/>
        </p:nvSpPr>
        <p:spPr>
          <a:xfrm rot="13141135">
            <a:off x="3673043" y="3108597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AF4A258-4F85-96C4-6153-1B4CE2055461}"/>
              </a:ext>
            </a:extLst>
          </p:cNvPr>
          <p:cNvSpPr txBox="1"/>
          <p:nvPr/>
        </p:nvSpPr>
        <p:spPr>
          <a:xfrm>
            <a:off x="3609975" y="3879398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1585530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xmlns="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32 419 x 4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32 419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9194A3C-8066-43B5-8E20-4085EB5B2714}"/>
              </a:ext>
            </a:extLst>
          </p:cNvPr>
          <p:cNvSpPr/>
          <p:nvPr/>
        </p:nvSpPr>
        <p:spPr>
          <a:xfrm rot="19297982">
            <a:off x="3682567" y="31943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C2C6882-C48D-46AC-838E-0BBB0DA3A626}"/>
              </a:ext>
            </a:extLst>
          </p:cNvPr>
          <p:cNvSpPr txBox="1"/>
          <p:nvPr/>
        </p:nvSpPr>
        <p:spPr>
          <a:xfrm>
            <a:off x="74643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3265650-E745-4115-8019-6E26B1648DC4}"/>
              </a:ext>
            </a:extLst>
          </p:cNvPr>
          <p:cNvSpPr txBox="1"/>
          <p:nvPr/>
        </p:nvSpPr>
        <p:spPr>
          <a:xfrm>
            <a:off x="67542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F9096D3-332B-455E-93D1-813EF25531EC}"/>
              </a:ext>
            </a:extLst>
          </p:cNvPr>
          <p:cNvSpPr txBox="1"/>
          <p:nvPr/>
        </p:nvSpPr>
        <p:spPr>
          <a:xfrm>
            <a:off x="60753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83899F4-76E6-402A-9A11-F2D073A21C13}"/>
              </a:ext>
            </a:extLst>
          </p:cNvPr>
          <p:cNvSpPr/>
          <p:nvPr/>
        </p:nvSpPr>
        <p:spPr>
          <a:xfrm rot="13141135">
            <a:off x="3673042" y="32038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AF4A258-4F85-96C4-6153-1B4CE2055461}"/>
              </a:ext>
            </a:extLst>
          </p:cNvPr>
          <p:cNvSpPr txBox="1"/>
          <p:nvPr/>
        </p:nvSpPr>
        <p:spPr>
          <a:xfrm>
            <a:off x="3562350" y="3879398"/>
            <a:ext cx="1714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031260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xmlns="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172 923 x 3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CB267AE-0D87-4DD5-9366-502B234999A1}"/>
              </a:ext>
            </a:extLst>
          </p:cNvPr>
          <p:cNvSpPr txBox="1"/>
          <p:nvPr/>
        </p:nvSpPr>
        <p:spPr>
          <a:xfrm>
            <a:off x="3552825" y="1340722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172 923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58DF9BE-F7B0-4466-8BD9-0A25E6EB4EF5}"/>
              </a:ext>
            </a:extLst>
          </p:cNvPr>
          <p:cNvSpPr txBox="1"/>
          <p:nvPr/>
        </p:nvSpPr>
        <p:spPr>
          <a:xfrm>
            <a:off x="7620000" y="2586849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9194A3C-8066-43B5-8E20-4085EB5B2714}"/>
              </a:ext>
            </a:extLst>
          </p:cNvPr>
          <p:cNvSpPr/>
          <p:nvPr/>
        </p:nvSpPr>
        <p:spPr>
          <a:xfrm rot="19297982">
            <a:off x="3092017" y="30228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9C2A949-61EB-45A3-AAD7-8A449AF4207C}"/>
              </a:ext>
            </a:extLst>
          </p:cNvPr>
          <p:cNvSpPr/>
          <p:nvPr/>
        </p:nvSpPr>
        <p:spPr>
          <a:xfrm flipV="1">
            <a:off x="3505200" y="3971924"/>
            <a:ext cx="5000625" cy="1142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C2C6882-C48D-46AC-838E-0BBB0DA3A626}"/>
              </a:ext>
            </a:extLst>
          </p:cNvPr>
          <p:cNvSpPr txBox="1"/>
          <p:nvPr/>
        </p:nvSpPr>
        <p:spPr>
          <a:xfrm>
            <a:off x="763582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3265650-E745-4115-8019-6E26B1648DC4}"/>
              </a:ext>
            </a:extLst>
          </p:cNvPr>
          <p:cNvSpPr txBox="1"/>
          <p:nvPr/>
        </p:nvSpPr>
        <p:spPr>
          <a:xfrm>
            <a:off x="7001891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F9096D3-332B-455E-93D1-813EF25531EC}"/>
              </a:ext>
            </a:extLst>
          </p:cNvPr>
          <p:cNvSpPr txBox="1"/>
          <p:nvPr/>
        </p:nvSpPr>
        <p:spPr>
          <a:xfrm>
            <a:off x="6265884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83899F4-76E6-402A-9A11-F2D073A21C13}"/>
              </a:ext>
            </a:extLst>
          </p:cNvPr>
          <p:cNvSpPr/>
          <p:nvPr/>
        </p:nvSpPr>
        <p:spPr>
          <a:xfrm rot="13141135">
            <a:off x="3082492" y="30323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AF4A258-4F85-96C4-6153-1B4CE2055461}"/>
              </a:ext>
            </a:extLst>
          </p:cNvPr>
          <p:cNvSpPr txBox="1"/>
          <p:nvPr/>
        </p:nvSpPr>
        <p:spPr>
          <a:xfrm>
            <a:off x="4429125" y="3860348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9C6319-434F-8BCF-2845-15F54B98FB85}"/>
              </a:ext>
            </a:extLst>
          </p:cNvPr>
          <p:cNvSpPr txBox="1"/>
          <p:nvPr/>
        </p:nvSpPr>
        <p:spPr>
          <a:xfrm>
            <a:off x="3724275" y="3869873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877814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E744CAC-2E6D-9FC7-198D-704460C0685D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8B43085-D065-A007-9C73-F21C81A80E18}"/>
              </a:ext>
            </a:extLst>
          </p:cNvPr>
          <p:cNvSpPr txBox="1"/>
          <p:nvPr/>
        </p:nvSpPr>
        <p:spPr>
          <a:xfrm>
            <a:off x="1466850" y="361950"/>
            <a:ext cx="605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A89CC8B-D4E5-7133-E3B7-A0BF5241BF03}"/>
              </a:ext>
            </a:extLst>
          </p:cNvPr>
          <p:cNvSpPr txBox="1"/>
          <p:nvPr/>
        </p:nvSpPr>
        <p:spPr>
          <a:xfrm>
            <a:off x="333374" y="1066800"/>
            <a:ext cx="11268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200 000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80 000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 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8096BCA7-23F5-191E-F8CB-9B5364F05B88}"/>
              </a:ext>
            </a:extLst>
          </p:cNvPr>
          <p:cNvGrpSpPr/>
          <p:nvPr/>
        </p:nvGrpSpPr>
        <p:grpSpPr>
          <a:xfrm>
            <a:off x="540409" y="3845990"/>
            <a:ext cx="8129404" cy="1210073"/>
            <a:chOff x="2098496" y="3659454"/>
            <a:chExt cx="8546543" cy="1300669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xmlns="" id="{0B847070-2BC6-DE82-B629-472689548D81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005566"/>
                <a:gd name="connsiteY0" fmla="*/ 163887 h 983305"/>
                <a:gd name="connsiteX1" fmla="*/ 163887 w 8005566"/>
                <a:gd name="connsiteY1" fmla="*/ 0 h 983305"/>
                <a:gd name="connsiteX2" fmla="*/ 7841679 w 8005566"/>
                <a:gd name="connsiteY2" fmla="*/ 0 h 983305"/>
                <a:gd name="connsiteX3" fmla="*/ 8005566 w 8005566"/>
                <a:gd name="connsiteY3" fmla="*/ 163887 h 983305"/>
                <a:gd name="connsiteX4" fmla="*/ 8005566 w 8005566"/>
                <a:gd name="connsiteY4" fmla="*/ 819418 h 983305"/>
                <a:gd name="connsiteX5" fmla="*/ 7841679 w 8005566"/>
                <a:gd name="connsiteY5" fmla="*/ 983305 h 983305"/>
                <a:gd name="connsiteX6" fmla="*/ 163887 w 8005566"/>
                <a:gd name="connsiteY6" fmla="*/ 983305 h 983305"/>
                <a:gd name="connsiteX7" fmla="*/ 0 w 8005566"/>
                <a:gd name="connsiteY7" fmla="*/ 819418 h 983305"/>
                <a:gd name="connsiteX8" fmla="*/ 0 w 8005566"/>
                <a:gd name="connsiteY8" fmla="*/ 163887 h 98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5566" h="983305" fill="none" extrusionOk="0">
                  <a:moveTo>
                    <a:pt x="0" y="163887"/>
                  </a:moveTo>
                  <a:cubicBezTo>
                    <a:pt x="5593" y="78507"/>
                    <a:pt x="81622" y="11703"/>
                    <a:pt x="163887" y="0"/>
                  </a:cubicBezTo>
                  <a:cubicBezTo>
                    <a:pt x="2991416" y="-168267"/>
                    <a:pt x="6266844" y="-42953"/>
                    <a:pt x="7841679" y="0"/>
                  </a:cubicBezTo>
                  <a:cubicBezTo>
                    <a:pt x="7943750" y="13118"/>
                    <a:pt x="8004266" y="55768"/>
                    <a:pt x="8005566" y="163887"/>
                  </a:cubicBezTo>
                  <a:cubicBezTo>
                    <a:pt x="8004751" y="303953"/>
                    <a:pt x="8009402" y="519578"/>
                    <a:pt x="8005566" y="819418"/>
                  </a:cubicBezTo>
                  <a:cubicBezTo>
                    <a:pt x="8014530" y="901502"/>
                    <a:pt x="7938951" y="998287"/>
                    <a:pt x="7841679" y="983305"/>
                  </a:cubicBezTo>
                  <a:cubicBezTo>
                    <a:pt x="6494602" y="1051530"/>
                    <a:pt x="2284898" y="994181"/>
                    <a:pt x="163887" y="983305"/>
                  </a:cubicBezTo>
                  <a:cubicBezTo>
                    <a:pt x="80149" y="994145"/>
                    <a:pt x="4397" y="907666"/>
                    <a:pt x="0" y="819418"/>
                  </a:cubicBezTo>
                  <a:cubicBezTo>
                    <a:pt x="-19925" y="706517"/>
                    <a:pt x="44013" y="463358"/>
                    <a:pt x="0" y="163887"/>
                  </a:cubicBezTo>
                  <a:close/>
                </a:path>
                <a:path w="8005566" h="983305" stroke="0" extrusionOk="0">
                  <a:moveTo>
                    <a:pt x="0" y="163887"/>
                  </a:moveTo>
                  <a:cubicBezTo>
                    <a:pt x="-3143" y="59529"/>
                    <a:pt x="67060" y="15001"/>
                    <a:pt x="163887" y="0"/>
                  </a:cubicBezTo>
                  <a:cubicBezTo>
                    <a:pt x="3365119" y="163917"/>
                    <a:pt x="5440897" y="128764"/>
                    <a:pt x="7841679" y="0"/>
                  </a:cubicBezTo>
                  <a:cubicBezTo>
                    <a:pt x="7937788" y="3735"/>
                    <a:pt x="8008767" y="85600"/>
                    <a:pt x="8005566" y="163887"/>
                  </a:cubicBezTo>
                  <a:cubicBezTo>
                    <a:pt x="8054006" y="269892"/>
                    <a:pt x="7982239" y="563393"/>
                    <a:pt x="8005566" y="819418"/>
                  </a:cubicBezTo>
                  <a:cubicBezTo>
                    <a:pt x="8001449" y="917617"/>
                    <a:pt x="7932262" y="988184"/>
                    <a:pt x="7841679" y="983305"/>
                  </a:cubicBezTo>
                  <a:cubicBezTo>
                    <a:pt x="5842994" y="961323"/>
                    <a:pt x="1263431" y="908417"/>
                    <a:pt x="163887" y="983305"/>
                  </a:cubicBezTo>
                  <a:cubicBezTo>
                    <a:pt x="74996" y="982675"/>
                    <a:pt x="-7408" y="922861"/>
                    <a:pt x="0" y="819418"/>
                  </a:cubicBezTo>
                  <a:cubicBezTo>
                    <a:pt x="-57388" y="525164"/>
                    <a:pt x="50296" y="413809"/>
                    <a:pt x="0" y="163887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93" name="Google Shape;282;p27">
              <a:extLst>
                <a:ext uri="{FF2B5EF4-FFF2-40B4-BE49-F238E27FC236}">
                  <a16:creationId xmlns:a16="http://schemas.microsoft.com/office/drawing/2014/main" xmlns="" id="{279E4B76-67AC-F33C-AC16-554DDB60062E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95" name="Google Shape;283;p27">
                <a:extLst>
                  <a:ext uri="{FF2B5EF4-FFF2-40B4-BE49-F238E27FC236}">
                    <a16:creationId xmlns:a16="http://schemas.microsoft.com/office/drawing/2014/main" xmlns="" id="{674E9C5B-1DE2-B1B6-7F24-F6FBE49851D1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6" name="Google Shape;284;p27">
                <a:extLst>
                  <a:ext uri="{FF2B5EF4-FFF2-40B4-BE49-F238E27FC236}">
                    <a16:creationId xmlns:a16="http://schemas.microsoft.com/office/drawing/2014/main" xmlns="" id="{5076A88A-D3BE-BB1B-0405-BF713A84226E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7" name="Google Shape;285;p27">
                <a:extLst>
                  <a:ext uri="{FF2B5EF4-FFF2-40B4-BE49-F238E27FC236}">
                    <a16:creationId xmlns:a16="http://schemas.microsoft.com/office/drawing/2014/main" xmlns="" id="{43473AF0-2F49-5545-A088-DFDEC56CA68E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8" name="Google Shape;286;p27">
                <a:extLst>
                  <a:ext uri="{FF2B5EF4-FFF2-40B4-BE49-F238E27FC236}">
                    <a16:creationId xmlns:a16="http://schemas.microsoft.com/office/drawing/2014/main" xmlns="" id="{A62ED15E-2CC1-0B62-1C5B-E78771F356E9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9" name="Google Shape;287;p27">
                <a:extLst>
                  <a:ext uri="{FF2B5EF4-FFF2-40B4-BE49-F238E27FC236}">
                    <a16:creationId xmlns:a16="http://schemas.microsoft.com/office/drawing/2014/main" xmlns="" id="{A67CC861-6C3E-C745-4D15-E2686DDAFD54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0" name="Google Shape;288;p27">
                <a:extLst>
                  <a:ext uri="{FF2B5EF4-FFF2-40B4-BE49-F238E27FC236}">
                    <a16:creationId xmlns:a16="http://schemas.microsoft.com/office/drawing/2014/main" xmlns="" id="{912844CC-6080-B39E-FF80-B775B7FA425D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1" name="Google Shape;289;p27">
                <a:extLst>
                  <a:ext uri="{FF2B5EF4-FFF2-40B4-BE49-F238E27FC236}">
                    <a16:creationId xmlns:a16="http://schemas.microsoft.com/office/drawing/2014/main" xmlns="" id="{E26D2402-6CDB-9837-7D8D-C95B20170955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2" name="Google Shape;290;p27">
                <a:extLst>
                  <a:ext uri="{FF2B5EF4-FFF2-40B4-BE49-F238E27FC236}">
                    <a16:creationId xmlns:a16="http://schemas.microsoft.com/office/drawing/2014/main" xmlns="" id="{C9C2A114-CE45-8D16-2B7D-8AD6F10B1BA3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3" name="Google Shape;291;p27">
                <a:extLst>
                  <a:ext uri="{FF2B5EF4-FFF2-40B4-BE49-F238E27FC236}">
                    <a16:creationId xmlns:a16="http://schemas.microsoft.com/office/drawing/2014/main" xmlns="" id="{BBD03203-51CB-1245-D7BC-F5B8AC29044E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" name="Google Shape;292;p27">
                <a:extLst>
                  <a:ext uri="{FF2B5EF4-FFF2-40B4-BE49-F238E27FC236}">
                    <a16:creationId xmlns:a16="http://schemas.microsoft.com/office/drawing/2014/main" xmlns="" id="{F1323395-9B2B-8991-7748-6C52E7A2F393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C49DA170-21AE-E8E8-03FA-55910986E78F}"/>
                </a:ext>
              </a:extLst>
            </p:cNvPr>
            <p:cNvSpPr txBox="1"/>
            <p:nvPr/>
          </p:nvSpPr>
          <p:spPr>
            <a:xfrm>
              <a:off x="3877639" y="3935286"/>
              <a:ext cx="5306047" cy="1024837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5000" b="1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40 000 </a:t>
              </a:r>
              <a:r>
                <a:rPr lang="en-US" sz="5000" b="1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endParaRPr lang="vi-VN" sz="5000" b="1" i="0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56C3EF19-E28D-9453-8FAA-31978934E614}"/>
              </a:ext>
            </a:extLst>
          </p:cNvPr>
          <p:cNvGrpSpPr/>
          <p:nvPr/>
        </p:nvGrpSpPr>
        <p:grpSpPr>
          <a:xfrm>
            <a:off x="1952625" y="2321085"/>
            <a:ext cx="8389404" cy="1329985"/>
            <a:chOff x="1861723" y="2134893"/>
            <a:chExt cx="8819884" cy="1372071"/>
          </a:xfrm>
        </p:grpSpPr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xmlns="" id="{62BB8195-C71D-D932-AB64-167DCEFF03FD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005567"/>
                <a:gd name="connsiteY0" fmla="*/ 170754 h 1024505"/>
                <a:gd name="connsiteX1" fmla="*/ 170754 w 8005567"/>
                <a:gd name="connsiteY1" fmla="*/ 0 h 1024505"/>
                <a:gd name="connsiteX2" fmla="*/ 7834813 w 8005567"/>
                <a:gd name="connsiteY2" fmla="*/ 0 h 1024505"/>
                <a:gd name="connsiteX3" fmla="*/ 8005567 w 8005567"/>
                <a:gd name="connsiteY3" fmla="*/ 170754 h 1024505"/>
                <a:gd name="connsiteX4" fmla="*/ 8005567 w 8005567"/>
                <a:gd name="connsiteY4" fmla="*/ 853751 h 1024505"/>
                <a:gd name="connsiteX5" fmla="*/ 7834813 w 8005567"/>
                <a:gd name="connsiteY5" fmla="*/ 1024505 h 1024505"/>
                <a:gd name="connsiteX6" fmla="*/ 170754 w 8005567"/>
                <a:gd name="connsiteY6" fmla="*/ 1024505 h 1024505"/>
                <a:gd name="connsiteX7" fmla="*/ 0 w 8005567"/>
                <a:gd name="connsiteY7" fmla="*/ 853751 h 1024505"/>
                <a:gd name="connsiteX8" fmla="*/ 0 w 8005567"/>
                <a:gd name="connsiteY8" fmla="*/ 170754 h 102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5567" h="1024505" fill="none" extrusionOk="0">
                  <a:moveTo>
                    <a:pt x="0" y="170754"/>
                  </a:moveTo>
                  <a:cubicBezTo>
                    <a:pt x="10257" y="85859"/>
                    <a:pt x="82507" y="8597"/>
                    <a:pt x="170754" y="0"/>
                  </a:cubicBezTo>
                  <a:cubicBezTo>
                    <a:pt x="3133820" y="-168267"/>
                    <a:pt x="5804996" y="-42953"/>
                    <a:pt x="7834813" y="0"/>
                  </a:cubicBezTo>
                  <a:cubicBezTo>
                    <a:pt x="7930691" y="1785"/>
                    <a:pt x="8004420" y="60916"/>
                    <a:pt x="8005567" y="170754"/>
                  </a:cubicBezTo>
                  <a:cubicBezTo>
                    <a:pt x="8057049" y="361064"/>
                    <a:pt x="8034695" y="725702"/>
                    <a:pt x="8005567" y="853751"/>
                  </a:cubicBezTo>
                  <a:cubicBezTo>
                    <a:pt x="8007511" y="946228"/>
                    <a:pt x="7931032" y="1028748"/>
                    <a:pt x="7834813" y="1024505"/>
                  </a:cubicBezTo>
                  <a:cubicBezTo>
                    <a:pt x="5813864" y="1092730"/>
                    <a:pt x="2147569" y="1035381"/>
                    <a:pt x="170754" y="1024505"/>
                  </a:cubicBezTo>
                  <a:cubicBezTo>
                    <a:pt x="85405" y="1038836"/>
                    <a:pt x="8319" y="943773"/>
                    <a:pt x="0" y="853751"/>
                  </a:cubicBezTo>
                  <a:cubicBezTo>
                    <a:pt x="45412" y="515243"/>
                    <a:pt x="-3809" y="272355"/>
                    <a:pt x="0" y="170754"/>
                  </a:cubicBezTo>
                  <a:close/>
                </a:path>
                <a:path w="8005567" h="1024505" stroke="0" extrusionOk="0">
                  <a:moveTo>
                    <a:pt x="0" y="170754"/>
                  </a:moveTo>
                  <a:cubicBezTo>
                    <a:pt x="-764" y="73081"/>
                    <a:pt x="75627" y="1952"/>
                    <a:pt x="170754" y="0"/>
                  </a:cubicBezTo>
                  <a:cubicBezTo>
                    <a:pt x="2139717" y="163917"/>
                    <a:pt x="5725705" y="128764"/>
                    <a:pt x="7834813" y="0"/>
                  </a:cubicBezTo>
                  <a:cubicBezTo>
                    <a:pt x="7934315" y="3469"/>
                    <a:pt x="8010031" y="93498"/>
                    <a:pt x="8005567" y="170754"/>
                  </a:cubicBezTo>
                  <a:cubicBezTo>
                    <a:pt x="8063005" y="307395"/>
                    <a:pt x="8035466" y="513074"/>
                    <a:pt x="8005567" y="853751"/>
                  </a:cubicBezTo>
                  <a:cubicBezTo>
                    <a:pt x="7998116" y="961965"/>
                    <a:pt x="7929331" y="1039204"/>
                    <a:pt x="7834813" y="1024505"/>
                  </a:cubicBezTo>
                  <a:cubicBezTo>
                    <a:pt x="4283344" y="1002523"/>
                    <a:pt x="2752507" y="949617"/>
                    <a:pt x="170754" y="1024505"/>
                  </a:cubicBezTo>
                  <a:cubicBezTo>
                    <a:pt x="85039" y="1021166"/>
                    <a:pt x="-5959" y="958458"/>
                    <a:pt x="0" y="853751"/>
                  </a:cubicBezTo>
                  <a:cubicBezTo>
                    <a:pt x="-58311" y="565782"/>
                    <a:pt x="2976" y="288171"/>
                    <a:pt x="0" y="170754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07" name="Google Shape;438;p31">
              <a:extLst>
                <a:ext uri="{FF2B5EF4-FFF2-40B4-BE49-F238E27FC236}">
                  <a16:creationId xmlns:a16="http://schemas.microsoft.com/office/drawing/2014/main" xmlns="" id="{F8BBA79B-DDD3-B8D1-FF38-29D2BC1A8630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109" name="Google Shape;439;p31">
                <a:extLst>
                  <a:ext uri="{FF2B5EF4-FFF2-40B4-BE49-F238E27FC236}">
                    <a16:creationId xmlns:a16="http://schemas.microsoft.com/office/drawing/2014/main" xmlns="" id="{91FBFCEA-FDCB-D44D-E049-EC9A49C13D0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0" name="Google Shape;440;p31">
                <a:extLst>
                  <a:ext uri="{FF2B5EF4-FFF2-40B4-BE49-F238E27FC236}">
                    <a16:creationId xmlns:a16="http://schemas.microsoft.com/office/drawing/2014/main" xmlns="" id="{775D9589-F2F2-CD5D-74C9-7FFC868EDDAA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1" name="Google Shape;441;p31">
                <a:extLst>
                  <a:ext uri="{FF2B5EF4-FFF2-40B4-BE49-F238E27FC236}">
                    <a16:creationId xmlns:a16="http://schemas.microsoft.com/office/drawing/2014/main" xmlns="" id="{A4A4F0ED-66F8-147F-4770-FE0630972CFD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2" name="Google Shape;442;p31">
                <a:extLst>
                  <a:ext uri="{FF2B5EF4-FFF2-40B4-BE49-F238E27FC236}">
                    <a16:creationId xmlns:a16="http://schemas.microsoft.com/office/drawing/2014/main" xmlns="" id="{3DEAD217-FBDE-4210-BC88-C2A0EDD844AF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3" name="Google Shape;443;p31">
                <a:extLst>
                  <a:ext uri="{FF2B5EF4-FFF2-40B4-BE49-F238E27FC236}">
                    <a16:creationId xmlns:a16="http://schemas.microsoft.com/office/drawing/2014/main" xmlns="" id="{62230F1B-0291-3F71-7A54-7A2F5BC75B1D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4" name="Google Shape;444;p31">
                <a:extLst>
                  <a:ext uri="{FF2B5EF4-FFF2-40B4-BE49-F238E27FC236}">
                    <a16:creationId xmlns:a16="http://schemas.microsoft.com/office/drawing/2014/main" xmlns="" id="{4D71A068-278A-739C-C7F8-A8DEB34AED51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5" name="Google Shape;445;p31">
                <a:extLst>
                  <a:ext uri="{FF2B5EF4-FFF2-40B4-BE49-F238E27FC236}">
                    <a16:creationId xmlns:a16="http://schemas.microsoft.com/office/drawing/2014/main" xmlns="" id="{09A8416A-30B9-8779-0208-C165766E88A4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6" name="Google Shape;446;p31">
                <a:extLst>
                  <a:ext uri="{FF2B5EF4-FFF2-40B4-BE49-F238E27FC236}">
                    <a16:creationId xmlns:a16="http://schemas.microsoft.com/office/drawing/2014/main" xmlns="" id="{9754F70B-31C6-C462-9F87-23021FA6A55C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7" name="Google Shape;447;p31">
                <a:extLst>
                  <a:ext uri="{FF2B5EF4-FFF2-40B4-BE49-F238E27FC236}">
                    <a16:creationId xmlns:a16="http://schemas.microsoft.com/office/drawing/2014/main" xmlns="" id="{B3924C87-9F7C-94B5-C18B-CDCFDF4FF9FB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8" name="Google Shape;448;p31">
                <a:extLst>
                  <a:ext uri="{FF2B5EF4-FFF2-40B4-BE49-F238E27FC236}">
                    <a16:creationId xmlns:a16="http://schemas.microsoft.com/office/drawing/2014/main" xmlns="" id="{0B2E0C1C-8CE3-56FB-2C30-98186E288014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9" name="Google Shape;449;p31">
                <a:extLst>
                  <a:ext uri="{FF2B5EF4-FFF2-40B4-BE49-F238E27FC236}">
                    <a16:creationId xmlns:a16="http://schemas.microsoft.com/office/drawing/2014/main" xmlns="" id="{F2AC27D1-5427-EE95-2C17-41F51541A6C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0" name="Google Shape;450;p31">
                <a:extLst>
                  <a:ext uri="{FF2B5EF4-FFF2-40B4-BE49-F238E27FC236}">
                    <a16:creationId xmlns:a16="http://schemas.microsoft.com/office/drawing/2014/main" xmlns="" id="{3935447C-0AE9-92CE-095E-0F7591144EB3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1" name="Google Shape;451;p31">
                <a:extLst>
                  <a:ext uri="{FF2B5EF4-FFF2-40B4-BE49-F238E27FC236}">
                    <a16:creationId xmlns:a16="http://schemas.microsoft.com/office/drawing/2014/main" xmlns="" id="{766E3616-E671-E532-5BD9-F0107E274651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2" name="Google Shape;452;p31">
                <a:extLst>
                  <a:ext uri="{FF2B5EF4-FFF2-40B4-BE49-F238E27FC236}">
                    <a16:creationId xmlns:a16="http://schemas.microsoft.com/office/drawing/2014/main" xmlns="" id="{6F5F5C08-568C-294B-9D84-94483156909A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3" name="Google Shape;453;p31">
                <a:extLst>
                  <a:ext uri="{FF2B5EF4-FFF2-40B4-BE49-F238E27FC236}">
                    <a16:creationId xmlns:a16="http://schemas.microsoft.com/office/drawing/2014/main" xmlns="" id="{2488DBC1-9219-02ED-D7E1-4ED9C4F03355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E04D03BD-097A-7040-DDF7-E9BC4F00DF72}"/>
                </a:ext>
              </a:extLst>
            </p:cNvPr>
            <p:cNvSpPr txBox="1"/>
            <p:nvPr/>
          </p:nvSpPr>
          <p:spPr>
            <a:xfrm>
              <a:off x="3869471" y="2523340"/>
              <a:ext cx="5306047" cy="98362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20 000 </a:t>
              </a:r>
              <a:r>
                <a:rPr lang="en-US" sz="5000" b="1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endParaRPr lang="vi-VN" sz="5000" b="1" i="0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03E0B956-8837-DAA8-96B9-D74C33F96351}"/>
              </a:ext>
            </a:extLst>
          </p:cNvPr>
          <p:cNvGrpSpPr/>
          <p:nvPr/>
        </p:nvGrpSpPr>
        <p:grpSpPr>
          <a:xfrm>
            <a:off x="1827855" y="5127396"/>
            <a:ext cx="8535775" cy="1327949"/>
            <a:chOff x="1612674" y="5184381"/>
            <a:chExt cx="8973766" cy="1409055"/>
          </a:xfrm>
        </p:grpSpPr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xmlns="" id="{0A721A7B-BD78-78AE-4D67-8FC660DB6320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005566"/>
                <a:gd name="connsiteY0" fmla="*/ 166018 h 996087"/>
                <a:gd name="connsiteX1" fmla="*/ 166018 w 8005566"/>
                <a:gd name="connsiteY1" fmla="*/ 0 h 996087"/>
                <a:gd name="connsiteX2" fmla="*/ 7839548 w 8005566"/>
                <a:gd name="connsiteY2" fmla="*/ 0 h 996087"/>
                <a:gd name="connsiteX3" fmla="*/ 8005566 w 8005566"/>
                <a:gd name="connsiteY3" fmla="*/ 166018 h 996087"/>
                <a:gd name="connsiteX4" fmla="*/ 8005566 w 8005566"/>
                <a:gd name="connsiteY4" fmla="*/ 830069 h 996087"/>
                <a:gd name="connsiteX5" fmla="*/ 7839548 w 8005566"/>
                <a:gd name="connsiteY5" fmla="*/ 996087 h 996087"/>
                <a:gd name="connsiteX6" fmla="*/ 166018 w 8005566"/>
                <a:gd name="connsiteY6" fmla="*/ 996087 h 996087"/>
                <a:gd name="connsiteX7" fmla="*/ 0 w 8005566"/>
                <a:gd name="connsiteY7" fmla="*/ 830069 h 996087"/>
                <a:gd name="connsiteX8" fmla="*/ 0 w 8005566"/>
                <a:gd name="connsiteY8" fmla="*/ 166018 h 99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5566" h="996087" fill="none" extrusionOk="0">
                  <a:moveTo>
                    <a:pt x="0" y="166018"/>
                  </a:moveTo>
                  <a:cubicBezTo>
                    <a:pt x="11301" y="84698"/>
                    <a:pt x="75112" y="1111"/>
                    <a:pt x="166018" y="0"/>
                  </a:cubicBezTo>
                  <a:cubicBezTo>
                    <a:pt x="3987019" y="-168267"/>
                    <a:pt x="4005506" y="-42953"/>
                    <a:pt x="7839548" y="0"/>
                  </a:cubicBezTo>
                  <a:cubicBezTo>
                    <a:pt x="7937373" y="6963"/>
                    <a:pt x="8005133" y="68467"/>
                    <a:pt x="8005566" y="166018"/>
                  </a:cubicBezTo>
                  <a:cubicBezTo>
                    <a:pt x="8016508" y="363070"/>
                    <a:pt x="7958095" y="717172"/>
                    <a:pt x="8005566" y="830069"/>
                  </a:cubicBezTo>
                  <a:cubicBezTo>
                    <a:pt x="8009553" y="918009"/>
                    <a:pt x="7936278" y="1007260"/>
                    <a:pt x="7839548" y="996087"/>
                  </a:cubicBezTo>
                  <a:cubicBezTo>
                    <a:pt x="5331928" y="1064312"/>
                    <a:pt x="2242278" y="1006963"/>
                    <a:pt x="166018" y="996087"/>
                  </a:cubicBezTo>
                  <a:cubicBezTo>
                    <a:pt x="77905" y="1001809"/>
                    <a:pt x="2475" y="920484"/>
                    <a:pt x="0" y="830069"/>
                  </a:cubicBezTo>
                  <a:cubicBezTo>
                    <a:pt x="-3257" y="681571"/>
                    <a:pt x="46818" y="461747"/>
                    <a:pt x="0" y="166018"/>
                  </a:cubicBezTo>
                  <a:close/>
                </a:path>
                <a:path w="8005566" h="996087" stroke="0" extrusionOk="0">
                  <a:moveTo>
                    <a:pt x="0" y="166018"/>
                  </a:moveTo>
                  <a:cubicBezTo>
                    <a:pt x="-2880" y="61642"/>
                    <a:pt x="72480" y="4391"/>
                    <a:pt x="166018" y="0"/>
                  </a:cubicBezTo>
                  <a:cubicBezTo>
                    <a:pt x="3936227" y="163917"/>
                    <a:pt x="4362690" y="128764"/>
                    <a:pt x="7839548" y="0"/>
                  </a:cubicBezTo>
                  <a:cubicBezTo>
                    <a:pt x="7940801" y="6383"/>
                    <a:pt x="8009628" y="89845"/>
                    <a:pt x="8005566" y="166018"/>
                  </a:cubicBezTo>
                  <a:cubicBezTo>
                    <a:pt x="8006798" y="459490"/>
                    <a:pt x="8053461" y="517029"/>
                    <a:pt x="8005566" y="830069"/>
                  </a:cubicBezTo>
                  <a:cubicBezTo>
                    <a:pt x="8002662" y="927179"/>
                    <a:pt x="7931351" y="1003951"/>
                    <a:pt x="7839548" y="996087"/>
                  </a:cubicBezTo>
                  <a:cubicBezTo>
                    <a:pt x="4407552" y="974105"/>
                    <a:pt x="3843566" y="921199"/>
                    <a:pt x="166018" y="996087"/>
                  </a:cubicBezTo>
                  <a:cubicBezTo>
                    <a:pt x="86762" y="991254"/>
                    <a:pt x="-8302" y="936251"/>
                    <a:pt x="0" y="830069"/>
                  </a:cubicBezTo>
                  <a:cubicBezTo>
                    <a:pt x="-26193" y="538255"/>
                    <a:pt x="1724" y="290580"/>
                    <a:pt x="0" y="16601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26" name="Google Shape;293;p27">
              <a:extLst>
                <a:ext uri="{FF2B5EF4-FFF2-40B4-BE49-F238E27FC236}">
                  <a16:creationId xmlns:a16="http://schemas.microsoft.com/office/drawing/2014/main" xmlns="" id="{EB9A4FEA-BEC6-3480-1945-401D280246C9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128" name="Google Shape;294;p27">
                <a:extLst>
                  <a:ext uri="{FF2B5EF4-FFF2-40B4-BE49-F238E27FC236}">
                    <a16:creationId xmlns:a16="http://schemas.microsoft.com/office/drawing/2014/main" xmlns="" id="{71AA87CF-8D48-DA8E-C4C6-6856881EA68D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9" name="Google Shape;295;p27">
                <a:extLst>
                  <a:ext uri="{FF2B5EF4-FFF2-40B4-BE49-F238E27FC236}">
                    <a16:creationId xmlns:a16="http://schemas.microsoft.com/office/drawing/2014/main" xmlns="" id="{FD46EEA1-04AA-2AAA-543C-421BF7E1EC32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0" name="Google Shape;296;p27">
                <a:extLst>
                  <a:ext uri="{FF2B5EF4-FFF2-40B4-BE49-F238E27FC236}">
                    <a16:creationId xmlns:a16="http://schemas.microsoft.com/office/drawing/2014/main" xmlns="" id="{39B587EB-4378-A759-98AD-7AD17EC056D3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1" name="Google Shape;297;p27">
                <a:extLst>
                  <a:ext uri="{FF2B5EF4-FFF2-40B4-BE49-F238E27FC236}">
                    <a16:creationId xmlns:a16="http://schemas.microsoft.com/office/drawing/2014/main" xmlns="" id="{8FF4FB34-CE2C-5796-F4B2-00C5F802481D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2" name="Google Shape;298;p27">
                <a:extLst>
                  <a:ext uri="{FF2B5EF4-FFF2-40B4-BE49-F238E27FC236}">
                    <a16:creationId xmlns:a16="http://schemas.microsoft.com/office/drawing/2014/main" xmlns="" id="{A05F358C-570B-AD12-AE8A-7CF70EB39E12}"/>
                  </a:ext>
                </a:extLst>
              </p:cNvPr>
              <p:cNvSpPr/>
              <p:nvPr/>
            </p:nvSpPr>
            <p:spPr>
              <a:xfrm>
                <a:off x="3891994" y="1453648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299;p27">
                <a:extLst>
                  <a:ext uri="{FF2B5EF4-FFF2-40B4-BE49-F238E27FC236}">
                    <a16:creationId xmlns:a16="http://schemas.microsoft.com/office/drawing/2014/main" xmlns="" id="{DBF1877B-38D4-D782-DC33-172180389C05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300;p27">
                <a:extLst>
                  <a:ext uri="{FF2B5EF4-FFF2-40B4-BE49-F238E27FC236}">
                    <a16:creationId xmlns:a16="http://schemas.microsoft.com/office/drawing/2014/main" xmlns="" id="{40B543A8-763E-96F8-173A-80521FA216AD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301;p27">
                <a:extLst>
                  <a:ext uri="{FF2B5EF4-FFF2-40B4-BE49-F238E27FC236}">
                    <a16:creationId xmlns:a16="http://schemas.microsoft.com/office/drawing/2014/main" xmlns="" id="{F4D380A1-21DF-276C-F838-3268FCC6C5B4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302;p27">
                <a:extLst>
                  <a:ext uri="{FF2B5EF4-FFF2-40B4-BE49-F238E27FC236}">
                    <a16:creationId xmlns:a16="http://schemas.microsoft.com/office/drawing/2014/main" xmlns="" id="{55E48137-9101-32F5-360A-4622AF39C2CA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Google Shape;303;p27">
                <a:extLst>
                  <a:ext uri="{FF2B5EF4-FFF2-40B4-BE49-F238E27FC236}">
                    <a16:creationId xmlns:a16="http://schemas.microsoft.com/office/drawing/2014/main" xmlns="" id="{662D81D4-D303-9EF8-2F30-F5895A4B5BF6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8" name="Google Shape;304;p27">
                <a:extLst>
                  <a:ext uri="{FF2B5EF4-FFF2-40B4-BE49-F238E27FC236}">
                    <a16:creationId xmlns:a16="http://schemas.microsoft.com/office/drawing/2014/main" xmlns="" id="{BB21352A-25B7-56C2-BCB3-887B6DED2C76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305;p27">
                <a:extLst>
                  <a:ext uri="{FF2B5EF4-FFF2-40B4-BE49-F238E27FC236}">
                    <a16:creationId xmlns:a16="http://schemas.microsoft.com/office/drawing/2014/main" xmlns="" id="{729E8DF1-6E46-26F2-314B-5C91B34C2862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306;p27">
                <a:extLst>
                  <a:ext uri="{FF2B5EF4-FFF2-40B4-BE49-F238E27FC236}">
                    <a16:creationId xmlns:a16="http://schemas.microsoft.com/office/drawing/2014/main" xmlns="" id="{BF69A77B-D465-7205-5EE1-EBF7BC5F8F41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307;p27">
                <a:extLst>
                  <a:ext uri="{FF2B5EF4-FFF2-40B4-BE49-F238E27FC236}">
                    <a16:creationId xmlns:a16="http://schemas.microsoft.com/office/drawing/2014/main" xmlns="" id="{0D710966-FDE1-0D12-AF26-D51EA20C10C4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308;p27">
                <a:extLst>
                  <a:ext uri="{FF2B5EF4-FFF2-40B4-BE49-F238E27FC236}">
                    <a16:creationId xmlns:a16="http://schemas.microsoft.com/office/drawing/2014/main" xmlns="" id="{B5FA197D-59DF-EAA5-1DC4-4786FD79F0BD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3" name="Google Shape;309;p27">
                <a:extLst>
                  <a:ext uri="{FF2B5EF4-FFF2-40B4-BE49-F238E27FC236}">
                    <a16:creationId xmlns:a16="http://schemas.microsoft.com/office/drawing/2014/main" xmlns="" id="{2948F917-1AAC-CBBB-891C-F35F5DE9951A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4" name="Google Shape;310;p27">
                <a:extLst>
                  <a:ext uri="{FF2B5EF4-FFF2-40B4-BE49-F238E27FC236}">
                    <a16:creationId xmlns:a16="http://schemas.microsoft.com/office/drawing/2014/main" xmlns="" id="{103E01E8-9872-4984-91B5-D35B5CBE80CA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5" name="Google Shape;311;p27">
                <a:extLst>
                  <a:ext uri="{FF2B5EF4-FFF2-40B4-BE49-F238E27FC236}">
                    <a16:creationId xmlns:a16="http://schemas.microsoft.com/office/drawing/2014/main" xmlns="" id="{908AA398-82E1-4E66-6371-06E0CDE5ED27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6" name="Google Shape;312;p27">
                <a:extLst>
                  <a:ext uri="{FF2B5EF4-FFF2-40B4-BE49-F238E27FC236}">
                    <a16:creationId xmlns:a16="http://schemas.microsoft.com/office/drawing/2014/main" xmlns="" id="{52AE3395-EA02-C0E7-B0E9-29E623E93304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7" name="Google Shape;313;p27">
                <a:extLst>
                  <a:ext uri="{FF2B5EF4-FFF2-40B4-BE49-F238E27FC236}">
                    <a16:creationId xmlns:a16="http://schemas.microsoft.com/office/drawing/2014/main" xmlns="" id="{F93746F1-CE88-EE06-FC1A-000FE68401A9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8" name="Google Shape;314;p27">
                <a:extLst>
                  <a:ext uri="{FF2B5EF4-FFF2-40B4-BE49-F238E27FC236}">
                    <a16:creationId xmlns:a16="http://schemas.microsoft.com/office/drawing/2014/main" xmlns="" id="{D09CEEBB-E7B1-FF99-18D3-4EB2B2ADD75A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0EC85E76-E4F9-C221-A7AE-C19D46967159}"/>
                </a:ext>
              </a:extLst>
            </p:cNvPr>
            <p:cNvSpPr txBox="1"/>
            <p:nvPr/>
          </p:nvSpPr>
          <p:spPr>
            <a:xfrm>
              <a:off x="3877638" y="5564860"/>
              <a:ext cx="5306047" cy="1011686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60 000 </a:t>
              </a:r>
              <a:r>
                <a:rPr lang="en-US" sz="5000" b="1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endParaRPr lang="vi-VN" sz="5000" b="1" i="0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9" name="Google Shape;1408;p39">
            <a:extLst>
              <a:ext uri="{FF2B5EF4-FFF2-40B4-BE49-F238E27FC236}">
                <a16:creationId xmlns:a16="http://schemas.microsoft.com/office/drawing/2014/main" xmlns="" id="{5ABFD234-4B30-4B17-8EAF-20829507C007}"/>
              </a:ext>
            </a:extLst>
          </p:cNvPr>
          <p:cNvGrpSpPr/>
          <p:nvPr/>
        </p:nvGrpSpPr>
        <p:grpSpPr>
          <a:xfrm flipH="1">
            <a:off x="7330197" y="3801334"/>
            <a:ext cx="1717619" cy="1316226"/>
            <a:chOff x="2178000" y="1370575"/>
            <a:chExt cx="1417475" cy="1417450"/>
          </a:xfrm>
        </p:grpSpPr>
        <p:sp>
          <p:nvSpPr>
            <p:cNvPr id="150" name="Google Shape;1409;p39">
              <a:extLst>
                <a:ext uri="{FF2B5EF4-FFF2-40B4-BE49-F238E27FC236}">
                  <a16:creationId xmlns:a16="http://schemas.microsoft.com/office/drawing/2014/main" xmlns="" id="{099421A4-E774-7BCA-100F-91BB980544E2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410;p39">
              <a:extLst>
                <a:ext uri="{FF2B5EF4-FFF2-40B4-BE49-F238E27FC236}">
                  <a16:creationId xmlns:a16="http://schemas.microsoft.com/office/drawing/2014/main" xmlns="" id="{C112B514-A480-42B2-3B66-C6527F8B5DFE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411;p39">
              <a:extLst>
                <a:ext uri="{FF2B5EF4-FFF2-40B4-BE49-F238E27FC236}">
                  <a16:creationId xmlns:a16="http://schemas.microsoft.com/office/drawing/2014/main" xmlns="" id="{D4E4E35A-F758-3C10-A71C-B364FB4C1E13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412;p39">
              <a:extLst>
                <a:ext uri="{FF2B5EF4-FFF2-40B4-BE49-F238E27FC236}">
                  <a16:creationId xmlns:a16="http://schemas.microsoft.com/office/drawing/2014/main" xmlns="" id="{645CFCA8-599D-72C8-9B4F-75E9CAC8AC9E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413;p39">
              <a:extLst>
                <a:ext uri="{FF2B5EF4-FFF2-40B4-BE49-F238E27FC236}">
                  <a16:creationId xmlns:a16="http://schemas.microsoft.com/office/drawing/2014/main" xmlns="" id="{EEDD9F77-1EB1-A5A0-8E29-CF73AAEFB5C1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414;p39">
              <a:extLst>
                <a:ext uri="{FF2B5EF4-FFF2-40B4-BE49-F238E27FC236}">
                  <a16:creationId xmlns:a16="http://schemas.microsoft.com/office/drawing/2014/main" xmlns="" id="{09C9341B-246D-50BE-A33E-9EAE58F64B6F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415;p39">
              <a:extLst>
                <a:ext uri="{FF2B5EF4-FFF2-40B4-BE49-F238E27FC236}">
                  <a16:creationId xmlns:a16="http://schemas.microsoft.com/office/drawing/2014/main" xmlns="" id="{A86768C6-C57D-AFD9-FB3B-E3CC623B7243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416;p39">
              <a:extLst>
                <a:ext uri="{FF2B5EF4-FFF2-40B4-BE49-F238E27FC236}">
                  <a16:creationId xmlns:a16="http://schemas.microsoft.com/office/drawing/2014/main" xmlns="" id="{71227792-29EE-3107-BE7A-24F7DE96A0DD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417;p39">
              <a:extLst>
                <a:ext uri="{FF2B5EF4-FFF2-40B4-BE49-F238E27FC236}">
                  <a16:creationId xmlns:a16="http://schemas.microsoft.com/office/drawing/2014/main" xmlns="" id="{F3246AE5-7084-0425-79B4-1B08B02117F9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418;p39">
              <a:extLst>
                <a:ext uri="{FF2B5EF4-FFF2-40B4-BE49-F238E27FC236}">
                  <a16:creationId xmlns:a16="http://schemas.microsoft.com/office/drawing/2014/main" xmlns="" id="{AEBC74D7-EA3F-2D52-383F-BFADDE311E22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419;p39">
              <a:extLst>
                <a:ext uri="{FF2B5EF4-FFF2-40B4-BE49-F238E27FC236}">
                  <a16:creationId xmlns:a16="http://schemas.microsoft.com/office/drawing/2014/main" xmlns="" id="{180681B8-DDD1-098C-CCF8-C04888A8C536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420;p39">
              <a:extLst>
                <a:ext uri="{FF2B5EF4-FFF2-40B4-BE49-F238E27FC236}">
                  <a16:creationId xmlns:a16="http://schemas.microsoft.com/office/drawing/2014/main" xmlns="" id="{9B91D713-47FF-7B4E-C35A-C27354B7597C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421;p39">
              <a:extLst>
                <a:ext uri="{FF2B5EF4-FFF2-40B4-BE49-F238E27FC236}">
                  <a16:creationId xmlns:a16="http://schemas.microsoft.com/office/drawing/2014/main" xmlns="" id="{6FF89C43-15F2-24C8-B73B-FBDB6B8E4FE4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422;p39">
              <a:extLst>
                <a:ext uri="{FF2B5EF4-FFF2-40B4-BE49-F238E27FC236}">
                  <a16:creationId xmlns:a16="http://schemas.microsoft.com/office/drawing/2014/main" xmlns="" id="{651F6AC4-3E75-53A3-2E39-3C3BD7D55798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18;p4">
            <a:extLst>
              <a:ext uri="{FF2B5EF4-FFF2-40B4-BE49-F238E27FC236}">
                <a16:creationId xmlns:a16="http://schemas.microsoft.com/office/drawing/2014/main" xmlns="" id="{D9C78A3D-BD89-3362-2A78-F7A89846E071}"/>
              </a:ext>
            </a:extLst>
          </p:cNvPr>
          <p:cNvSpPr/>
          <p:nvPr/>
        </p:nvSpPr>
        <p:spPr>
          <a:xfrm rot="19980337">
            <a:off x="8838626" y="5459464"/>
            <a:ext cx="1542088" cy="124151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18;p4">
            <a:extLst>
              <a:ext uri="{FF2B5EF4-FFF2-40B4-BE49-F238E27FC236}">
                <a16:creationId xmlns:a16="http://schemas.microsoft.com/office/drawing/2014/main" xmlns="" id="{90F3573A-FF2B-D776-2240-C7D1457A07B5}"/>
              </a:ext>
            </a:extLst>
          </p:cNvPr>
          <p:cNvSpPr/>
          <p:nvPr/>
        </p:nvSpPr>
        <p:spPr>
          <a:xfrm rot="19980337">
            <a:off x="8983698" y="2267215"/>
            <a:ext cx="1542088" cy="124151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86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</p:childTnLst>
        </p:cTn>
      </p:par>
    </p:tnLst>
    <p:bldLst>
      <p:bldP spid="164" grpId="0" animBg="1"/>
      <p:bldP spid="1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87A637A-6400-B7B1-720B-47ED89AE8E2A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55CFA5-9B2E-575A-1815-3B0529DDFF15}"/>
              </a:ext>
            </a:extLst>
          </p:cNvPr>
          <p:cNvSpPr txBox="1"/>
          <p:nvPr/>
        </p:nvSpPr>
        <p:spPr>
          <a:xfrm>
            <a:off x="1466850" y="361950"/>
            <a:ext cx="605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F3B1C9B-BCCE-7A0C-1280-2E4591F5F9A5}"/>
              </a:ext>
            </a:extLst>
          </p:cNvPr>
          <p:cNvGrpSpPr/>
          <p:nvPr/>
        </p:nvGrpSpPr>
        <p:grpSpPr>
          <a:xfrm>
            <a:off x="533400" y="1766583"/>
            <a:ext cx="5353049" cy="757542"/>
            <a:chOff x="2188414" y="252108"/>
            <a:chExt cx="7329212" cy="135566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5F491069-B3DD-01A9-818F-21EDB843F0C2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A3E131A-A9B2-BAC3-ED4C-F1D3C3250A55}"/>
                </a:ext>
              </a:extLst>
            </p:cNvPr>
            <p:cNvSpPr txBox="1"/>
            <p:nvPr/>
          </p:nvSpPr>
          <p:spPr>
            <a:xfrm>
              <a:off x="2227539" y="304710"/>
              <a:ext cx="7027381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 460 839 + 29 210 x 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EE00E10-C46F-AA8F-519D-366E7ED5B4D6}"/>
              </a:ext>
            </a:extLst>
          </p:cNvPr>
          <p:cNvGrpSpPr/>
          <p:nvPr/>
        </p:nvGrpSpPr>
        <p:grpSpPr>
          <a:xfrm>
            <a:off x="6486525" y="1747533"/>
            <a:ext cx="5353049" cy="757542"/>
            <a:chOff x="2188414" y="252108"/>
            <a:chExt cx="7329212" cy="135566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19543CA7-DE68-B9A1-3378-96FD1C616EA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B3C586E-6E94-921F-BC71-9C68ED175BDF}"/>
                </a:ext>
              </a:extLst>
            </p:cNvPr>
            <p:cNvSpPr txBox="1"/>
            <p:nvPr/>
          </p:nvSpPr>
          <p:spPr>
            <a:xfrm>
              <a:off x="2227539" y="304710"/>
              <a:ext cx="7027381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b) 648 501 – 20 810 x 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E0046DF-4BEC-3A34-ACC6-A2D0FD12AE0A}"/>
              </a:ext>
            </a:extLst>
          </p:cNvPr>
          <p:cNvSpPr txBox="1"/>
          <p:nvPr/>
        </p:nvSpPr>
        <p:spPr>
          <a:xfrm>
            <a:off x="590550" y="26098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460 839 + 87 630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320267-A8C1-0E8E-51A8-12BCCD8E26D8}"/>
              </a:ext>
            </a:extLst>
          </p:cNvPr>
          <p:cNvSpPr txBox="1"/>
          <p:nvPr/>
        </p:nvSpPr>
        <p:spPr>
          <a:xfrm>
            <a:off x="628650" y="32956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548 469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11B9B0C-2803-23EA-7A5C-F02EEF9EC580}"/>
              </a:ext>
            </a:extLst>
          </p:cNvPr>
          <p:cNvSpPr txBox="1"/>
          <p:nvPr/>
        </p:nvSpPr>
        <p:spPr>
          <a:xfrm>
            <a:off x="6353175" y="25717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648 501 – 83 240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F919FD-2961-AE57-B27C-FE963F315E27}"/>
              </a:ext>
            </a:extLst>
          </p:cNvPr>
          <p:cNvSpPr txBox="1"/>
          <p:nvPr/>
        </p:nvSpPr>
        <p:spPr>
          <a:xfrm>
            <a:off x="6391275" y="32575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565 261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0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9" grpId="0"/>
      <p:bldP spid="20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1535CB1-4D88-F142-F450-394D873D512F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CA8F50-1191-9B4B-21B7-896CC1E8846F}"/>
              </a:ext>
            </a:extLst>
          </p:cNvPr>
          <p:cNvSpPr txBox="1"/>
          <p:nvPr/>
        </p:nvSpPr>
        <p:spPr>
          <a:xfrm>
            <a:off x="1466850" y="361950"/>
            <a:ext cx="1032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đặt các hạt thóc vào bàn cờ theo quy tắc: ô thứ nhất đặt 1 hạt thóc, ô thứ hai đặt 2 hạt thóc, ô thứ ba đặt 4 hạt thóc và cứ như vậy, số thóc đặt vào ô sau gấp đôi số thóc đặt vào ô trước đó. Biết rằng ô thứ mười tám đặt 131 072 hạt thóc. Hỏi Rô-bốt đặt bao nhiêu hạt thóc vào ô thứ hai mươi?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EF1F3D5-144A-1F4D-F9E2-A03DAEA13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262" y="2000250"/>
            <a:ext cx="3781425" cy="2724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76AEA4E1-9103-DA81-2A43-92FE4C185051}"/>
                  </a:ext>
                </a:extLst>
              </p:cNvPr>
              <p:cNvSpPr txBox="1"/>
              <p:nvPr/>
            </p:nvSpPr>
            <p:spPr>
              <a:xfrm>
                <a:off x="638174" y="2247900"/>
                <a:ext cx="6600825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u="sng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1" u="sng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2800" b="1" i="1" u="sng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1" u="sng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i="1" u="sng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2800" b="1" u="sng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cần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đặt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mười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chín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131 072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= 262 144 (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cần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đặt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mươi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262 144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= 524 288 (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524 288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endPara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AEA4E1-9103-DA81-2A43-92FE4C185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4" y="2247900"/>
                <a:ext cx="6600825" cy="3539430"/>
              </a:xfrm>
              <a:prstGeom prst="rect">
                <a:avLst/>
              </a:prstGeom>
              <a:blipFill>
                <a:blip r:embed="rId3"/>
                <a:stretch>
                  <a:fillRect t="-1897" r="-1941" b="-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5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8969" y="-424166"/>
            <a:ext cx="8930936" cy="6824966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xmlns="" id="{FBE7E8E2-F5BE-404A-8B3E-6B613EEF27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03273" y="2658362"/>
            <a:ext cx="5425252" cy="3945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79" y="2230828"/>
            <a:ext cx="6687195" cy="15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xmlns="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A96F7AD-2567-496A-0182-FF7AC85FF3CD}"/>
              </a:ext>
            </a:extLst>
          </p:cNvPr>
          <p:cNvSpPr/>
          <p:nvPr/>
        </p:nvSpPr>
        <p:spPr>
          <a:xfrm>
            <a:off x="469323" y="191386"/>
            <a:ext cx="11253354" cy="6517758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140C641-DCB5-37C8-7A52-ED8F2528A479}"/>
              </a:ext>
            </a:extLst>
          </p:cNvPr>
          <p:cNvSpPr txBox="1"/>
          <p:nvPr/>
        </p:nvSpPr>
        <p:spPr>
          <a:xfrm>
            <a:off x="1523999" y="1041427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Gia đình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Hoa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có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5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người, trung bình một tháng chi phí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tiền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ăn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cho 1 người là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950 000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đồng. Hỏi một tháng gia đình Lan phải trả bao nhiêu tiền cho khoản chi phí đó?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1B84A1D-93FF-2EA1-F334-5080FB303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41EA0C8-072D-970E-EEE4-DF125815A222}"/>
              </a:ext>
            </a:extLst>
          </p:cNvPr>
          <p:cNvSpPr/>
          <p:nvPr/>
        </p:nvSpPr>
        <p:spPr>
          <a:xfrm>
            <a:off x="1371600" y="3087904"/>
            <a:ext cx="10005237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5906D23-AA5A-7309-838B-DD9DD79C6229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B9C134D-8B00-B955-F52D-2647D95633F1}"/>
              </a:ext>
            </a:extLst>
          </p:cNvPr>
          <p:cNvSpPr txBox="1"/>
          <p:nvPr/>
        </p:nvSpPr>
        <p:spPr>
          <a:xfrm>
            <a:off x="1403498" y="3832232"/>
            <a:ext cx="9494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tiền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E938B65-2129-3317-7568-A69E4DC75EB2}"/>
              </a:ext>
            </a:extLst>
          </p:cNvPr>
          <p:cNvSpPr txBox="1"/>
          <p:nvPr/>
        </p:nvSpPr>
        <p:spPr>
          <a:xfrm>
            <a:off x="2952750" y="451758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950 000 x 5 = 4 750 000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06A704E-FE8A-6B6D-CF9B-B15C6CAE34CB}"/>
              </a:ext>
            </a:extLst>
          </p:cNvPr>
          <p:cNvSpPr txBox="1"/>
          <p:nvPr/>
        </p:nvSpPr>
        <p:spPr>
          <a:xfrm>
            <a:off x="4499067" y="5251865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4 750 000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941" y="2035293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xmlns="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D73E50-0462-F66D-85AA-29903ADD6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141" y="1602547"/>
            <a:ext cx="8614395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5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31"/>
          <p:cNvPicPr>
            <a:picLocks noChangeAspect="1"/>
          </p:cNvPicPr>
          <p:nvPr/>
        </p:nvPicPr>
        <p:blipFill rotWithShape="1">
          <a:blip r:embed="rId3"/>
          <a:srcRect b="69698"/>
          <a:stretch/>
        </p:blipFill>
        <p:spPr>
          <a:xfrm>
            <a:off x="-764274" y="5152011"/>
            <a:ext cx="13784238" cy="177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7" b="98167" l="17000" r="8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3" r="17277"/>
          <a:stretch/>
        </p:blipFill>
        <p:spPr>
          <a:xfrm>
            <a:off x="9103614" y="330900"/>
            <a:ext cx="4869942" cy="7083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90000" l="5761" r="93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27"/>
          <a:stretch/>
        </p:blipFill>
        <p:spPr>
          <a:xfrm>
            <a:off x="10331127" y="3393324"/>
            <a:ext cx="1966403" cy="21791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7489" y="1970683"/>
            <a:ext cx="1495373" cy="1673693"/>
            <a:chOff x="217697" y="2125774"/>
            <a:chExt cx="1364805" cy="1531500"/>
          </a:xfrm>
        </p:grpSpPr>
        <p:pic>
          <p:nvPicPr>
            <p:cNvPr id="668" name="Picture 667">
              <a:extLst>
                <a:ext uri="{FF2B5EF4-FFF2-40B4-BE49-F238E27FC236}">
                  <a16:creationId xmlns:a16="http://schemas.microsoft.com/office/drawing/2014/main" xmlns="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97" y="2125774"/>
              <a:ext cx="1240238" cy="1245750"/>
            </a:xfrm>
            <a:prstGeom prst="rect">
              <a:avLst/>
            </a:prstGeom>
          </p:spPr>
        </p:pic>
        <p:sp>
          <p:nvSpPr>
            <p:cNvPr id="14" name="Hexagon 13"/>
            <p:cNvSpPr/>
            <p:nvPr/>
          </p:nvSpPr>
          <p:spPr>
            <a:xfrm>
              <a:off x="966181" y="3085774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72178" y="1975927"/>
            <a:ext cx="1325216" cy="1668052"/>
            <a:chOff x="2330376" y="2175067"/>
            <a:chExt cx="1325216" cy="1668052"/>
          </a:xfrm>
        </p:grpSpPr>
        <p:sp>
          <p:nvSpPr>
            <p:cNvPr id="1092" name="Hexagon 1091"/>
            <p:cNvSpPr/>
            <p:nvPr/>
          </p:nvSpPr>
          <p:spPr>
            <a:xfrm>
              <a:off x="3027590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5" name="Picture 1094">
              <a:extLst>
                <a:ext uri="{FF2B5EF4-FFF2-40B4-BE49-F238E27FC236}">
                  <a16:creationId xmlns:a16="http://schemas.microsoft.com/office/drawing/2014/main" xmlns="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376" y="2175067"/>
              <a:ext cx="1325216" cy="133110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392393" y="1874860"/>
            <a:ext cx="1409378" cy="1766134"/>
            <a:chOff x="4390606" y="2076985"/>
            <a:chExt cx="1409378" cy="1766134"/>
          </a:xfrm>
        </p:grpSpPr>
        <p:sp>
          <p:nvSpPr>
            <p:cNvPr id="1093" name="Hexagon 1092"/>
            <p:cNvSpPr/>
            <p:nvPr/>
          </p:nvSpPr>
          <p:spPr>
            <a:xfrm>
              <a:off x="4924747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6" name="Picture 1095">
              <a:extLst>
                <a:ext uri="{FF2B5EF4-FFF2-40B4-BE49-F238E27FC236}">
                  <a16:creationId xmlns:a16="http://schemas.microsoft.com/office/drawing/2014/main" xmlns="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606" y="2076985"/>
              <a:ext cx="1409378" cy="141564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915891" y="2031364"/>
            <a:ext cx="1569568" cy="1710926"/>
            <a:chOff x="5915891" y="2031364"/>
            <a:chExt cx="1569568" cy="1710926"/>
          </a:xfrm>
        </p:grpSpPr>
        <p:sp>
          <p:nvSpPr>
            <p:cNvPr id="1094" name="Hexagon 1093"/>
            <p:cNvSpPr/>
            <p:nvPr/>
          </p:nvSpPr>
          <p:spPr>
            <a:xfrm>
              <a:off x="6869138" y="3170790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7" name="Picture 1096">
              <a:extLst>
                <a:ext uri="{FF2B5EF4-FFF2-40B4-BE49-F238E27FC236}">
                  <a16:creationId xmlns:a16="http://schemas.microsoft.com/office/drawing/2014/main" xmlns="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891" y="2031364"/>
              <a:ext cx="1403357" cy="1409594"/>
            </a:xfrm>
            <a:prstGeom prst="rect">
              <a:avLst/>
            </a:prstGeom>
          </p:spPr>
        </p:pic>
      </p:grpSp>
      <p:grpSp>
        <p:nvGrpSpPr>
          <p:cNvPr id="16" name="Google Shape;796;p3"/>
          <p:cNvGrpSpPr/>
          <p:nvPr/>
        </p:nvGrpSpPr>
        <p:grpSpPr>
          <a:xfrm>
            <a:off x="5904450" y="818532"/>
            <a:ext cx="210400" cy="182707"/>
            <a:chOff x="9117820" y="2027686"/>
            <a:chExt cx="210400" cy="182707"/>
          </a:xfrm>
        </p:grpSpPr>
        <p:sp>
          <p:nvSpPr>
            <p:cNvPr id="1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902;p3"/>
          <p:cNvSpPr/>
          <p:nvPr/>
        </p:nvSpPr>
        <p:spPr>
          <a:xfrm>
            <a:off x="6803422" y="632245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902;p3"/>
          <p:cNvSpPr/>
          <p:nvPr/>
        </p:nvSpPr>
        <p:spPr>
          <a:xfrm>
            <a:off x="9523647" y="330900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902;p3"/>
          <p:cNvSpPr/>
          <p:nvPr/>
        </p:nvSpPr>
        <p:spPr>
          <a:xfrm>
            <a:off x="8310230" y="6004947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902;p3"/>
          <p:cNvSpPr/>
          <p:nvPr/>
        </p:nvSpPr>
        <p:spPr>
          <a:xfrm>
            <a:off x="6370236" y="4862731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796;p3"/>
          <p:cNvGrpSpPr/>
          <p:nvPr/>
        </p:nvGrpSpPr>
        <p:grpSpPr>
          <a:xfrm>
            <a:off x="7151361" y="5945789"/>
            <a:ext cx="210400" cy="182707"/>
            <a:chOff x="9117820" y="2027686"/>
            <a:chExt cx="210400" cy="182707"/>
          </a:xfrm>
        </p:grpSpPr>
        <p:sp>
          <p:nvSpPr>
            <p:cNvPr id="12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902;p3"/>
          <p:cNvSpPr/>
          <p:nvPr/>
        </p:nvSpPr>
        <p:spPr>
          <a:xfrm>
            <a:off x="4953253" y="6195159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902;p3"/>
          <p:cNvSpPr/>
          <p:nvPr/>
        </p:nvSpPr>
        <p:spPr>
          <a:xfrm>
            <a:off x="9984190" y="6037143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796;p3"/>
          <p:cNvGrpSpPr/>
          <p:nvPr/>
        </p:nvGrpSpPr>
        <p:grpSpPr>
          <a:xfrm>
            <a:off x="5243449" y="4797778"/>
            <a:ext cx="210400" cy="182707"/>
            <a:chOff x="9117820" y="2027686"/>
            <a:chExt cx="210400" cy="182707"/>
          </a:xfrm>
        </p:grpSpPr>
        <p:sp>
          <p:nvSpPr>
            <p:cNvPr id="33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796;p3"/>
          <p:cNvGrpSpPr/>
          <p:nvPr/>
        </p:nvGrpSpPr>
        <p:grpSpPr>
          <a:xfrm>
            <a:off x="6163127" y="1520971"/>
            <a:ext cx="210400" cy="182707"/>
            <a:chOff x="9117820" y="2027686"/>
            <a:chExt cx="210400" cy="182707"/>
          </a:xfrm>
        </p:grpSpPr>
        <p:sp>
          <p:nvSpPr>
            <p:cNvPr id="441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4" name="Google Shape;796;p3"/>
          <p:cNvGrpSpPr/>
          <p:nvPr/>
        </p:nvGrpSpPr>
        <p:grpSpPr>
          <a:xfrm>
            <a:off x="8418285" y="294012"/>
            <a:ext cx="210400" cy="182707"/>
            <a:chOff x="9117820" y="2027686"/>
            <a:chExt cx="210400" cy="182707"/>
          </a:xfrm>
        </p:grpSpPr>
        <p:sp>
          <p:nvSpPr>
            <p:cNvPr id="545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2562;p10"/>
          <p:cNvGrpSpPr/>
          <p:nvPr/>
        </p:nvGrpSpPr>
        <p:grpSpPr>
          <a:xfrm>
            <a:off x="5855292" y="5591744"/>
            <a:ext cx="841680" cy="701097"/>
            <a:chOff x="6029366" y="3371852"/>
            <a:chExt cx="130719" cy="112578"/>
          </a:xfrm>
        </p:grpSpPr>
        <p:sp>
          <p:nvSpPr>
            <p:cNvPr id="65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0" name="TextBox 659"/>
          <p:cNvSpPr txBox="1"/>
          <p:nvPr/>
        </p:nvSpPr>
        <p:spPr>
          <a:xfrm rot="19569616">
            <a:off x="52300" y="496081"/>
            <a:ext cx="2378762" cy="707886"/>
          </a:xfrm>
          <a:custGeom>
            <a:avLst/>
            <a:gdLst>
              <a:gd name="connsiteX0" fmla="*/ 0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0 w 2350126"/>
              <a:gd name="connsiteY4" fmla="*/ 0 h 923330"/>
              <a:gd name="connsiteX0" fmla="*/ 127819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127819 w 2350126"/>
              <a:gd name="connsiteY4" fmla="*/ 0 h 923330"/>
              <a:gd name="connsiteX0" fmla="*/ 19665 w 2241972"/>
              <a:gd name="connsiteY0" fmla="*/ 0 h 933162"/>
              <a:gd name="connsiteX1" fmla="*/ 2241972 w 2241972"/>
              <a:gd name="connsiteY1" fmla="*/ 0 h 933162"/>
              <a:gd name="connsiteX2" fmla="*/ 2241972 w 2241972"/>
              <a:gd name="connsiteY2" fmla="*/ 923330 h 933162"/>
              <a:gd name="connsiteX3" fmla="*/ 0 w 2241972"/>
              <a:gd name="connsiteY3" fmla="*/ 933162 h 933162"/>
              <a:gd name="connsiteX4" fmla="*/ 19665 w 2241972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66621 w 2366621"/>
              <a:gd name="connsiteY2" fmla="*/ 923330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07628 w 2366621"/>
              <a:gd name="connsiteY2" fmla="*/ 795511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23909 w 2393699"/>
              <a:gd name="connsiteY0" fmla="*/ 10422 h 874759"/>
              <a:gd name="connsiteX1" fmla="*/ 2393699 w 2393699"/>
              <a:gd name="connsiteY1" fmla="*/ 69417 h 874759"/>
              <a:gd name="connsiteX2" fmla="*/ 1882423 w 2393699"/>
              <a:gd name="connsiteY2" fmla="*/ 786270 h 874759"/>
              <a:gd name="connsiteX3" fmla="*/ 200889 w 2393699"/>
              <a:gd name="connsiteY3" fmla="*/ 874759 h 874759"/>
              <a:gd name="connsiteX4" fmla="*/ 23909 w 2393699"/>
              <a:gd name="connsiteY4" fmla="*/ 10422 h 874759"/>
              <a:gd name="connsiteX0" fmla="*/ 36927 w 2377220"/>
              <a:gd name="connsiteY0" fmla="*/ 46388 h 861564"/>
              <a:gd name="connsiteX1" fmla="*/ 2377220 w 2377220"/>
              <a:gd name="connsiteY1" fmla="*/ 56222 h 861564"/>
              <a:gd name="connsiteX2" fmla="*/ 1865944 w 2377220"/>
              <a:gd name="connsiteY2" fmla="*/ 773075 h 861564"/>
              <a:gd name="connsiteX3" fmla="*/ 184410 w 2377220"/>
              <a:gd name="connsiteY3" fmla="*/ 861564 h 861564"/>
              <a:gd name="connsiteX4" fmla="*/ 36927 w 2377220"/>
              <a:gd name="connsiteY4" fmla="*/ 46388 h 861564"/>
              <a:gd name="connsiteX0" fmla="*/ 36927 w 2377220"/>
              <a:gd name="connsiteY0" fmla="*/ 42871 h 858047"/>
              <a:gd name="connsiteX1" fmla="*/ 2377220 w 2377220"/>
              <a:gd name="connsiteY1" fmla="*/ 52705 h 858047"/>
              <a:gd name="connsiteX2" fmla="*/ 1865944 w 2377220"/>
              <a:gd name="connsiteY2" fmla="*/ 769558 h 858047"/>
              <a:gd name="connsiteX3" fmla="*/ 184410 w 2377220"/>
              <a:gd name="connsiteY3" fmla="*/ 858047 h 858047"/>
              <a:gd name="connsiteX4" fmla="*/ 36927 w 2377220"/>
              <a:gd name="connsiteY4" fmla="*/ 42871 h 85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220" h="858047">
                <a:moveTo>
                  <a:pt x="36927" y="42871"/>
                </a:moveTo>
                <a:cubicBezTo>
                  <a:pt x="476174" y="105143"/>
                  <a:pt x="1308709" y="-88224"/>
                  <a:pt x="2377220" y="52705"/>
                </a:cubicBezTo>
                <a:cubicBezTo>
                  <a:pt x="2206795" y="291656"/>
                  <a:pt x="2714795" y="727253"/>
                  <a:pt x="1865944" y="769558"/>
                </a:cubicBezTo>
                <a:lnTo>
                  <a:pt x="184410" y="858047"/>
                </a:lnTo>
                <a:cubicBezTo>
                  <a:pt x="-104003" y="605987"/>
                  <a:pt x="30372" y="353925"/>
                  <a:pt x="36927" y="4287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56000"/>
            </a:schemeClr>
          </a:solidFill>
          <a:ln>
            <a:solidFill>
              <a:schemeClr val="tx1">
                <a:alpha val="98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grpSp>
        <p:nvGrpSpPr>
          <p:cNvPr id="669" name="Google Shape;796;p3"/>
          <p:cNvGrpSpPr/>
          <p:nvPr/>
        </p:nvGrpSpPr>
        <p:grpSpPr>
          <a:xfrm>
            <a:off x="10083513" y="5243155"/>
            <a:ext cx="210400" cy="182707"/>
            <a:chOff x="9117820" y="2027686"/>
            <a:chExt cx="210400" cy="182707"/>
          </a:xfrm>
        </p:grpSpPr>
        <p:sp>
          <p:nvSpPr>
            <p:cNvPr id="67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96;p3"/>
          <p:cNvGrpSpPr/>
          <p:nvPr/>
        </p:nvGrpSpPr>
        <p:grpSpPr>
          <a:xfrm>
            <a:off x="9269862" y="6248093"/>
            <a:ext cx="210400" cy="182707"/>
            <a:chOff x="9117820" y="2027686"/>
            <a:chExt cx="210400" cy="182707"/>
          </a:xfrm>
        </p:grpSpPr>
        <p:sp>
          <p:nvSpPr>
            <p:cNvPr id="774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796;p3"/>
          <p:cNvGrpSpPr/>
          <p:nvPr/>
        </p:nvGrpSpPr>
        <p:grpSpPr>
          <a:xfrm>
            <a:off x="7124733" y="6555681"/>
            <a:ext cx="210400" cy="182707"/>
            <a:chOff x="9117820" y="2027686"/>
            <a:chExt cx="210400" cy="182707"/>
          </a:xfrm>
        </p:grpSpPr>
        <p:sp>
          <p:nvSpPr>
            <p:cNvPr id="98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5284" y="3051737"/>
            <a:ext cx="2064835" cy="3806263"/>
            <a:chOff x="195284" y="3051737"/>
            <a:chExt cx="2064835" cy="3806263"/>
          </a:xfrm>
        </p:grpSpPr>
        <p:pic>
          <p:nvPicPr>
            <p:cNvPr id="6" name="Picture 5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84" y="3051737"/>
              <a:ext cx="2064835" cy="3806263"/>
            </a:xfrm>
            <a:prstGeom prst="rect">
              <a:avLst/>
            </a:prstGeom>
          </p:spPr>
        </p:pic>
        <p:sp>
          <p:nvSpPr>
            <p:cNvPr id="7" name="Oval 6">
              <a:hlinkClick r:id="rId9" action="ppaction://hlinksldjump"/>
            </p:cNvPr>
            <p:cNvSpPr/>
            <p:nvPr/>
          </p:nvSpPr>
          <p:spPr>
            <a:xfrm>
              <a:off x="935916" y="337306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27637" y="3051736"/>
            <a:ext cx="2064835" cy="3806263"/>
            <a:chOff x="2227637" y="3051736"/>
            <a:chExt cx="2064835" cy="3806263"/>
          </a:xfrm>
        </p:grpSpPr>
        <p:pic>
          <p:nvPicPr>
            <p:cNvPr id="1085" name="Picture 1084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637" y="3051736"/>
              <a:ext cx="2064835" cy="3806263"/>
            </a:xfrm>
            <a:prstGeom prst="rect">
              <a:avLst/>
            </a:prstGeom>
          </p:spPr>
        </p:pic>
        <p:sp>
          <p:nvSpPr>
            <p:cNvPr id="1088" name="Oval 1087">
              <a:hlinkClick r:id="rId12" action="ppaction://hlinksldjump"/>
            </p:cNvPr>
            <p:cNvSpPr/>
            <p:nvPr/>
          </p:nvSpPr>
          <p:spPr>
            <a:xfrm>
              <a:off x="2962651" y="3374855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24107" y="3051735"/>
            <a:ext cx="2064835" cy="3806263"/>
            <a:chOff x="4224107" y="3051735"/>
            <a:chExt cx="2064835" cy="3806263"/>
          </a:xfrm>
        </p:grpSpPr>
        <p:pic>
          <p:nvPicPr>
            <p:cNvPr id="1086" name="Picture 1085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107" y="3051735"/>
              <a:ext cx="2064835" cy="3806263"/>
            </a:xfrm>
            <a:prstGeom prst="rect">
              <a:avLst/>
            </a:prstGeom>
          </p:spPr>
        </p:pic>
        <p:sp>
          <p:nvSpPr>
            <p:cNvPr id="1089" name="Oval 1088">
              <a:hlinkClick r:id="rId13" action="ppaction://hlinksldjump"/>
            </p:cNvPr>
            <p:cNvSpPr/>
            <p:nvPr/>
          </p:nvSpPr>
          <p:spPr>
            <a:xfrm>
              <a:off x="4971077" y="338561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79382" y="3051737"/>
            <a:ext cx="2064835" cy="3806263"/>
            <a:chOff x="6279382" y="3051737"/>
            <a:chExt cx="2064835" cy="3806263"/>
          </a:xfrm>
        </p:grpSpPr>
        <p:pic>
          <p:nvPicPr>
            <p:cNvPr id="1087" name="Picture 1086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382" y="3051737"/>
              <a:ext cx="2064835" cy="3806263"/>
            </a:xfrm>
            <a:prstGeom prst="rect">
              <a:avLst/>
            </a:prstGeom>
          </p:spPr>
        </p:pic>
        <p:sp>
          <p:nvSpPr>
            <p:cNvPr id="1090" name="Oval 1089">
              <a:hlinkClick r:id="rId15" action="ppaction://hlinksldjump"/>
            </p:cNvPr>
            <p:cNvSpPr/>
            <p:nvPr/>
          </p:nvSpPr>
          <p:spPr>
            <a:xfrm>
              <a:off x="7016534" y="3393324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86" y="60412"/>
            <a:ext cx="8431499" cy="2365453"/>
          </a:xfrm>
          <a:prstGeom prst="rect">
            <a:avLst/>
          </a:prstGeom>
        </p:spPr>
      </p:pic>
      <p:sp>
        <p:nvSpPr>
          <p:cNvPr id="18" name="Action Button: End 17">
            <a:hlinkClick r:id="rId17" action="ppaction://hlinksldjump" highlightClick="1"/>
          </p:cNvPr>
          <p:cNvSpPr/>
          <p:nvPr/>
        </p:nvSpPr>
        <p:spPr>
          <a:xfrm>
            <a:off x="11109960" y="6195159"/>
            <a:ext cx="857250" cy="571401"/>
          </a:xfrm>
          <a:prstGeom prst="actionButtonEnd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18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82956 0.177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71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6556 0.1467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50872 0.1671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0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36068 0.1777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8 218 x 2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16 436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16 456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15 436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16 446</a:t>
            </a:r>
          </a:p>
        </p:txBody>
      </p:sp>
      <p:pic>
        <p:nvPicPr>
          <p:cNvPr id="18" name="Picture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61654 0.258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20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15 217 x 3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45 641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45 652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45 651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45 551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5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71185 0.5719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2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132 090 x 2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264 170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264 180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264 280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263 180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3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6931 0.4171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8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205 643 x 4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822 562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822 571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822 572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822 572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7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83607 0.7379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97" y="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EEB678B1-4113-423B-80B2-C6ACFE20F17F}"/>
              </a:ext>
            </a:extLst>
          </p:cNvPr>
          <p:cNvSpPr/>
          <p:nvPr/>
        </p:nvSpPr>
        <p:spPr>
          <a:xfrm>
            <a:off x="244475" y="1405165"/>
            <a:ext cx="4455885" cy="44558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286" y="1631256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xmlns="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21EA61D-1BBF-2DA4-6FB5-12F67711F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-237348"/>
            <a:ext cx="4496011" cy="283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87C403-8BBB-25AF-F297-287AB88A3859}"/>
              </a:ext>
            </a:extLst>
          </p:cNvPr>
          <p:cNvSpPr txBox="1"/>
          <p:nvPr/>
        </p:nvSpPr>
        <p:spPr>
          <a:xfrm>
            <a:off x="7429500" y="397192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FFD77EC-8FB6-520F-1CDB-499D081D71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5408" y="1466849"/>
            <a:ext cx="8161859" cy="260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E71E657-1DCC-4C29-B295-5150A19CA0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FFD83C9-4C61-4B1F-8B57-BF8AC95B6C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859" b="89904" l="9828" r="69891">
                        <a14:foregroundMark x1="19501" y1="62019" x2="19501" y2="83654"/>
                        <a14:foregroundMark x1="19657" y1="88462" x2="44774" y2="87981"/>
                        <a14:foregroundMark x1="48518" y1="62340" x2="48986" y2="79808"/>
                        <a14:foregroundMark x1="44930" y1="88942" x2="48986" y2="87500"/>
                        <a14:foregroundMark x1="43994" y1="58654" x2="49298" y2="57853"/>
                        <a14:foregroundMark x1="53978" y1="45673" x2="67239" y2="21795"/>
                        <a14:foregroundMark x1="53354" y1="45833" x2="55226" y2="42788"/>
                        <a14:foregroundMark x1="51950" y1="47115" x2="52886" y2="46955"/>
                        <a14:foregroundMark x1="51638" y1="47436" x2="51794" y2="47436"/>
                        <a14:foregroundMark x1="54290" y1="46314" x2="58034" y2="39423"/>
                        <a14:foregroundMark x1="58190" y1="38782" x2="65055" y2="26923"/>
                        <a14:foregroundMark x1="54134" y1="48878" x2="54290" y2="49359"/>
                        <a14:foregroundMark x1="54758" y1="48237" x2="54602" y2="48878"/>
                        <a14:foregroundMark x1="53666" y1="50160" x2="54602" y2="49519"/>
                        <a14:backgroundMark x1="59438" y1="46955" x2="62715" y2="47596"/>
                        <a14:backgroundMark x1="47114" y1="47756" x2="47114" y2="47756"/>
                        <a14:backgroundMark x1="47738" y1="48878" x2="47738" y2="48878"/>
                        <a14:backgroundMark x1="59438" y1="18750" x2="55382" y2="28045"/>
                        <a14:backgroundMark x1="57410" y1="46474" x2="57566" y2="47436"/>
                        <a14:backgroundMark x1="53978" y1="31731" x2="56318" y2="29808"/>
                        <a14:backgroundMark x1="63651" y1="48718" x2="65367" y2="45833"/>
                        <a14:backgroundMark x1="66147" y1="51122" x2="66303" y2="46154"/>
                        <a14:backgroundMark x1="58814" y1="50321" x2="62715" y2="48718"/>
                        <a14:backgroundMark x1="66771" y1="30449" x2="66771" y2="32853"/>
                        <a14:backgroundMark x1="48050" y1="47436" x2="49298" y2="46795"/>
                        <a14:backgroundMark x1="46022" y1="47115" x2="46022" y2="47115"/>
                        <a14:backgroundMark x1="56318" y1="46795" x2="56474" y2="47917"/>
                        <a14:backgroundMark x1="55382" y1="46795" x2="55538" y2="47756"/>
                        <a14:backgroundMark x1="57098" y1="49679" x2="56006" y2="50481"/>
                        <a14:backgroundMark x1="56006" y1="49840" x2="54602" y2="50641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090" t="10090" r="28920" b="8413"/>
          <a:stretch/>
        </p:blipFill>
        <p:spPr>
          <a:xfrm>
            <a:off x="104172" y="1940647"/>
            <a:ext cx="3669175" cy="5077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5479" y="1940647"/>
            <a:ext cx="8974266" cy="184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20514D4-F018-A0AE-F375-B0197305377D}"/>
              </a:ext>
            </a:extLst>
          </p:cNvPr>
          <p:cNvGrpSpPr/>
          <p:nvPr/>
        </p:nvGrpSpPr>
        <p:grpSpPr>
          <a:xfrm>
            <a:off x="969214" y="1871358"/>
            <a:ext cx="3040811" cy="757542"/>
            <a:chOff x="2188414" y="252108"/>
            <a:chExt cx="7329212" cy="135566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55D63977-D149-1412-0142-00B6F135BE09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8BF4D4E-D25D-3111-923A-DFE6E10FE425}"/>
                </a:ext>
              </a:extLst>
            </p:cNvPr>
            <p:cNvSpPr txBox="1"/>
            <p:nvPr/>
          </p:nvSpPr>
          <p:spPr>
            <a:xfrm>
              <a:off x="2451122" y="304710"/>
              <a:ext cx="6803797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48 102 x 5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1B3AFB-6B48-8938-E4CF-00C6BFC1D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18" y="146072"/>
            <a:ext cx="1347333" cy="1603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C9EA44-514C-B593-0AD0-9215CCF2BB67}"/>
              </a:ext>
            </a:extLst>
          </p:cNvPr>
          <p:cNvSpPr txBox="1"/>
          <p:nvPr/>
        </p:nvSpPr>
        <p:spPr>
          <a:xfrm>
            <a:off x="1485900" y="523875"/>
            <a:ext cx="523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Đặt</a:t>
            </a:r>
            <a:r>
              <a:rPr lang="en-US" sz="4000" dirty="0"/>
              <a:t> </a:t>
            </a:r>
            <a:r>
              <a:rPr lang="en-US" sz="4000" dirty="0" err="1"/>
              <a:t>tính</a:t>
            </a:r>
            <a:r>
              <a:rPr lang="en-US" sz="4000" dirty="0"/>
              <a:t> </a:t>
            </a:r>
            <a:r>
              <a:rPr lang="en-US" sz="4000" dirty="0" err="1"/>
              <a:t>rồi</a:t>
            </a:r>
            <a:r>
              <a:rPr lang="en-US" sz="4000" dirty="0"/>
              <a:t> </a:t>
            </a:r>
            <a:r>
              <a:rPr lang="en-US" sz="4000" dirty="0" err="1"/>
              <a:t>tính</a:t>
            </a:r>
            <a:endParaRPr lang="en-US" sz="4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8480B03-072F-8363-E6F7-9E91D7BE5AF0}"/>
              </a:ext>
            </a:extLst>
          </p:cNvPr>
          <p:cNvGrpSpPr/>
          <p:nvPr/>
        </p:nvGrpSpPr>
        <p:grpSpPr>
          <a:xfrm>
            <a:off x="4474414" y="1871358"/>
            <a:ext cx="3040811" cy="757542"/>
            <a:chOff x="2188414" y="252108"/>
            <a:chExt cx="7329212" cy="135566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3BFBE45E-9D20-6BD6-034B-BE62BDE4B40B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D27725B-DA76-A111-BBBD-166F56B5D12F}"/>
                </a:ext>
              </a:extLst>
            </p:cNvPr>
            <p:cNvSpPr txBox="1"/>
            <p:nvPr/>
          </p:nvSpPr>
          <p:spPr>
            <a:xfrm>
              <a:off x="2451122" y="304710"/>
              <a:ext cx="6803797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32 419 x 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01C4768-78BD-31C5-0A71-23A6092993DB}"/>
              </a:ext>
            </a:extLst>
          </p:cNvPr>
          <p:cNvGrpSpPr/>
          <p:nvPr/>
        </p:nvGrpSpPr>
        <p:grpSpPr>
          <a:xfrm>
            <a:off x="8093914" y="1852308"/>
            <a:ext cx="3040811" cy="757542"/>
            <a:chOff x="2188414" y="252108"/>
            <a:chExt cx="7329212" cy="135566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43D3BF6C-6DD3-31CA-CF64-7F98A6DCC64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18BB145-9793-27AF-3920-9587978E8D2C}"/>
                </a:ext>
              </a:extLst>
            </p:cNvPr>
            <p:cNvSpPr txBox="1"/>
            <p:nvPr/>
          </p:nvSpPr>
          <p:spPr>
            <a:xfrm>
              <a:off x="2451122" y="304710"/>
              <a:ext cx="6803797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172 923 x 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60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553</Words>
  <Application>Microsoft Office PowerPoint</Application>
  <PresentationFormat>Custom</PresentationFormat>
  <Paragraphs>96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Office Theme</vt:lpstr>
      <vt:lpstr>1_Office Theme</vt:lpstr>
      <vt:lpstr>2_Office Theme</vt:lpstr>
      <vt:lpstr>Office 主题​​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HUNG</cp:lastModifiedBy>
  <cp:revision>12</cp:revision>
  <dcterms:created xsi:type="dcterms:W3CDTF">2023-10-25T00:38:46Z</dcterms:created>
  <dcterms:modified xsi:type="dcterms:W3CDTF">2025-01-26T06:42:16Z</dcterms:modified>
</cp:coreProperties>
</file>