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2123-67C6-4F0C-8BD8-B52F4D77F5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3737-7D65-41F2-8CD9-C950FBADF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DFEE57-C13F-41D4-AE79-CEB23E0C552E}" type="datetime1">
              <a:rPr lang="en-US" smtClean="0"/>
              <a:pPr eaLnBrk="1" hangingPunct="1"/>
              <a:t>12/3/2024</a:t>
            </a:fld>
            <a:endParaRPr lang="en-US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984792-3E97-4293-9FA0-AA7F46A92E6F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4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7144C-4F26-4EA4-9670-CCAA0FAC316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E273-4102-40DD-AC1F-5B5DC8D6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roses_swaying_back_an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25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xsgs_9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6101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9" descr="Frames PPT 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42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30"/>
          <p:cNvSpPr>
            <a:spLocks noChangeArrowheads="1" noChangeShapeType="1" noTextEdit="1"/>
          </p:cNvSpPr>
          <p:nvPr/>
        </p:nvSpPr>
        <p:spPr bwMode="auto">
          <a:xfrm>
            <a:off x="3200400" y="2949576"/>
            <a:ext cx="589877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TIẾNG Ê ĐÊ</a:t>
            </a:r>
            <a:endParaRPr lang="en-US" sz="3600" b="1" kern="10" dirty="0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6254" cy="3571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0"/>
            <a:ext cx="5945746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7" y="3571875"/>
            <a:ext cx="5971504" cy="3365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5"/>
            <a:ext cx="6259132" cy="33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6000" b="1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6000" b="1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6000" b="1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6000" b="1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\n:</a:t>
            </a:r>
            <a:endParaRPr lang="en-US" sz="6000" b="1" u="sng" dirty="0">
              <a:solidFill>
                <a:srgbClr val="FF000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8" y="1825625"/>
            <a:ext cx="1192754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mjing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\m du\m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nga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nai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jao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ho\ !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\n lo\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pra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êmiêt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êdei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La] ja\k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jih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jang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phung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adei</a:t>
            </a:r>
            <a:r>
              <a:rPr lang="en-US" sz="44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ho\ !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H’e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#]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hmưi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jih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jang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suaih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pral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asei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mlei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4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 ja\k ho\ !</a:t>
            </a:r>
          </a:p>
          <a:p>
            <a:endParaRPr lang="en-US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0" y="0"/>
            <a:ext cx="12076090" cy="2387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/>
            </a:r>
            <a:br>
              <a:rPr lang="en-US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</a:br>
            <a:r>
              <a:rPr lang="en-US" sz="6600" b="1" u="sng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6600" b="1" u="sng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6600" b="1" u="sng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6600" b="1" u="sng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\ng</a:t>
            </a:r>
            <a:r>
              <a:rPr lang="en-US" sz="6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: </a:t>
            </a:r>
            <a:r>
              <a:rPr lang="en-US" sz="6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6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La\k</a:t>
            </a:r>
            <a:endParaRPr lang="en-US" sz="6600" b="1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Mjua</a:t>
            </a:r>
            <a:r>
              <a:rPr lang="en-US" sz="5400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5400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5400" u="sng" dirty="0" err="1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</a:t>
            </a:r>
            <a:r>
              <a:rPr lang="en-US" sz="5400" u="sng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  <a:endParaRPr lang="en-US" sz="5400" u="sng" dirty="0">
              <a:solidFill>
                <a:srgbClr val="FF000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La\k</a:t>
            </a:r>
            <a:endParaRPr lang="en-US" sz="3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1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Đưm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adih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hd^p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êđa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s’ a^.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mkra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yơh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di `u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lông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hlei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dah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êbah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di `u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đue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sang knap 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m`ai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ư\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êpa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kyua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dah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}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kmrơ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alê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m’ô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ma\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, ]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]a\m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2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]ô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hđeh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Y La\k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\m. Y La\k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đrao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[uh he\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drei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điêt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w^t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 go\.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]eh,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lo\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[a\ng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la\n.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]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sui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he\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pro\ng.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anôk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hriê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kkuh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ga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g^n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3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Ma\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\n,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\p (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êbeh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)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taih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kbưi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hơ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m’ak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 bi la]: ‘’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dak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(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) la\k’’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bi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La\k.</a:t>
            </a:r>
          </a:p>
          <a:p>
            <a:pPr marL="0" indent="0" algn="r">
              <a:buNone/>
            </a:pPr>
            <a:r>
              <a:rPr lang="en-US" dirty="0">
                <a:latin typeface="TNKeyUni-Times" panose="02020603050405020304" pitchFamily="18" charset="0"/>
                <a:cs typeface="TNKeyUni-Times" panose="02020603050405020304" pitchFamily="18" charset="0"/>
              </a:rPr>
              <a:t>					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‘’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\l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Êđê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’’ </a:t>
            </a:r>
            <a:endParaRPr lang="en-US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84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La\k</a:t>
            </a:r>
            <a:endParaRPr lang="en-US" sz="3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1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Đưm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adih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hd^p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êđa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ênang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s’ a^.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mkra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yơh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`u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lông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hlei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[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dah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êbah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di `u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đue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knap 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m`ai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ư\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êpa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kyua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dah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}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kmrơ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alê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m’ô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ma\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]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]a\m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2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]ô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hđeh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Y La\k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\m. Y La\k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đrao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[uh he\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drei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điêt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w^t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 go\.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]eh,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lo\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[a\ng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la\n.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]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sui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he\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pro\ng.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anôk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kkuh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g^n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3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Ma\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(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êbeh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)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taih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kbưi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m’ak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bi la]: ‘’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) la\k’’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bi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La\k.</a:t>
            </a:r>
          </a:p>
          <a:p>
            <a:pPr marL="0" indent="0" algn="r">
              <a:buNone/>
            </a:pPr>
            <a:r>
              <a:rPr lang="en-US" dirty="0">
                <a:latin typeface="TNKeyUni-Times" panose="02020603050405020304" pitchFamily="18" charset="0"/>
                <a:cs typeface="TNKeyUni-Times" panose="02020603050405020304" pitchFamily="18" charset="0"/>
              </a:rPr>
              <a:t>					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‘’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\l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Ê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’’ </a:t>
            </a:r>
            <a:endParaRPr lang="en-US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90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148" cy="1325563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prue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dlông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dleh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  <a:endParaRPr lang="en-US" b="1" u="sng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9403"/>
            <a:ext cx="10714149" cy="483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4400" dirty="0" smtClean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đue</a:t>
            </a:r>
            <a:r>
              <a:rPr lang="en-US" sz="4400" dirty="0" smtClean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#, ư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êpa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knap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m`ai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bi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kkuh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taih</a:t>
            </a:r>
            <a:r>
              <a:rPr lang="en-US" sz="4400" dirty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kbưi</a:t>
            </a:r>
            <a:r>
              <a:rPr lang="en-US" sz="4400" dirty="0" smtClean="0">
                <a:solidFill>
                  <a:srgbClr val="00B05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US" sz="44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}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dirty="0" err="1" smtClean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kmrơ</a:t>
            </a:r>
            <a:r>
              <a:rPr lang="en-US" sz="4400" dirty="0" smtClean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\ng/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alê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m’ô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ma\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,/ ]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]a\m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tâo</a:t>
            </a:r>
            <a:r>
              <a:rPr lang="en-US" sz="44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.//</a:t>
            </a:r>
            <a:r>
              <a:rPr lang="en-US" sz="4400" b="1" dirty="0" smtClean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</a:t>
            </a:r>
          </a:p>
        </p:txBody>
      </p:sp>
      <p:sp>
        <p:nvSpPr>
          <p:cNvPr id="5" name="Line Callout 1 (No Border) 4"/>
          <p:cNvSpPr/>
          <p:nvPr/>
        </p:nvSpPr>
        <p:spPr>
          <a:xfrm>
            <a:off x="2665927" y="5331854"/>
            <a:ext cx="45719" cy="45719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La\k</a:t>
            </a:r>
            <a:endParaRPr lang="en-US" sz="3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1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Đưm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adih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hd^p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êđa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ênang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s’ a^.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mkra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yơh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`u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lông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hlei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[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dah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êbah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di `u bi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đue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knap 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m`ai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ư\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êpa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kyua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dah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}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kmrơ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alê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m’ô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ma\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]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]a\m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tâo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2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]ô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hđeh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Y La\k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\m. Y La\k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đrao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[uh he\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drei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điêt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w^t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 go\.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rông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]eh,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lo\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[a\ng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la\n.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Ênu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]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rư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pro\ng,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sui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he\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pro\ng.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anôk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hriê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kkuh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ga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đơ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g^n</a:t>
            </a:r>
            <a:r>
              <a:rPr lang="en-US" sz="3000" dirty="0">
                <a:solidFill>
                  <a:schemeClr val="accent5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3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Ma\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(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êbeh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)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taih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kbưi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hơ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m’ak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bi la]: ‘’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dak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) la\k’’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bi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La\k.</a:t>
            </a:r>
          </a:p>
          <a:p>
            <a:pPr marL="0" indent="0" algn="r">
              <a:buNone/>
            </a:pPr>
            <a:r>
              <a:rPr lang="en-US" dirty="0">
                <a:latin typeface="TNKeyUni-Times" panose="02020603050405020304" pitchFamily="18" charset="0"/>
                <a:cs typeface="TNKeyUni-Times" panose="02020603050405020304" pitchFamily="18" charset="0"/>
              </a:rPr>
              <a:t>					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‘’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\l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djuê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Ê </a:t>
            </a:r>
            <a:r>
              <a:rPr lang="en-US" b="1" i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đê</a:t>
            </a:r>
            <a:r>
              <a:rPr lang="en-US" b="1" i="1" dirty="0">
                <a:latin typeface="TNKeyUni-Times" panose="02020603050405020304" pitchFamily="18" charset="0"/>
                <a:cs typeface="TNKeyUni-Times" panose="02020603050405020304" pitchFamily="18" charset="0"/>
              </a:rPr>
              <a:t>’’ </a:t>
            </a:r>
            <a:endParaRPr lang="en-US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19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0"/>
            <a:ext cx="11389659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Ata\t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duah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mguôp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\l </a:t>
            </a:r>
            <a:r>
              <a:rPr lang="en-US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  <a:endParaRPr lang="en-US" b="1" u="sng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1999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1)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truh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tơ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dah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2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)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Mơ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Y-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Lăk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he\ pro\ng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pr^n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3)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ngă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he\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anăn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Y-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Lăk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40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4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)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\ng bi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êdah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drei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thâo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383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60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phu</a:t>
            </a:r>
            <a:r>
              <a:rPr lang="en-US" sz="60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60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60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0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60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\m:</a:t>
            </a:r>
            <a:endParaRPr lang="en-US" sz="6000" b="1" u="sng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1999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56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yăl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ênao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Lăk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anôk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dliê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m’ak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hing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ang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ar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Dak</a:t>
            </a: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Lak.</a:t>
            </a:r>
            <a:endParaRPr lang="en-US" sz="48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Mjua</a:t>
            </a:r>
            <a:r>
              <a:rPr lang="en-US" sz="66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66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66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66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</a:t>
            </a:r>
            <a:r>
              <a:rPr lang="en-US" sz="6600" b="1" u="sng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6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hmư</a:t>
            </a:r>
            <a:r>
              <a:rPr lang="en-US" sz="66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6600" b="1" u="sng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ja</a:t>
            </a:r>
            <a:r>
              <a:rPr lang="en-US" sz="6600" b="1" u="sng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\k: </a:t>
            </a:r>
            <a:endParaRPr lang="en-US" sz="6600" b="1" u="sng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32" y="1503653"/>
            <a:ext cx="11689977" cy="4351338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Ruah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#]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mjua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7600" b="1" dirty="0" err="1" smtClean="0">
                <a:latin typeface="TNKeyUni-Times" panose="02020603050405020304" pitchFamily="18" charset="0"/>
                <a:cs typeface="TNKeyUni-Times" panose="02020603050405020304" pitchFamily="18" charset="0"/>
              </a:rPr>
              <a:t>hmư</a:t>
            </a:r>
            <a:r>
              <a:rPr lang="en-US" sz="7600" b="1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\ ja\k.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accent4">
                  <a:lumMod val="75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accent4">
                  <a:lumMod val="75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1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Đưm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adih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mnơ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hd^p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êđa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ênang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s’ a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^.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</a:t>
            </a:r>
            <a:r>
              <a:rPr lang="en-US" sz="8400" dirty="0" err="1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,/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keh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koh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bi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mkra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yơh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`u bi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lông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hlei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[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dah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pô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dưi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ôh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//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êbah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ai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di `u bi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đue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mdê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Mnuih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uôn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sang knap 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m`ai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8400" dirty="0" smtClean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ư\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êpa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sna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kyua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dah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pui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êa</a:t>
            </a:r>
            <a:r>
              <a:rPr lang="en-US" sz="8400" dirty="0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8400" dirty="0" err="1">
                <a:solidFill>
                  <a:schemeClr val="accent4">
                    <a:lumMod val="75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8400" dirty="0" smtClean="0">
                <a:latin typeface="TNKeyUni-Times" panose="02020603050405020304" pitchFamily="18" charset="0"/>
                <a:cs typeface="TNKeyUni-Times" panose="02020603050405020304" pitchFamily="18" charset="0"/>
              </a:rPr>
              <a:t>.//</a:t>
            </a:r>
            <a:endParaRPr lang="en-US" sz="84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buFontTx/>
              <a:buChar char="-"/>
            </a:pPr>
            <a:endParaRPr lang="en-US" sz="4400" b="1" dirty="0" smtClean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 algn="just">
              <a:buNone/>
            </a:pPr>
            <a:endParaRPr lang="en-US" sz="4400" b="1" dirty="0" smtClean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 </a:t>
            </a:r>
            <a:endParaRPr lang="en-US" sz="4400" b="1" dirty="0" smtClean="0"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endParaRPr lang="en-US" sz="4400" b="1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253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TNKeyUni-Times</vt:lpstr>
      <vt:lpstr>Wingdings</vt:lpstr>
      <vt:lpstr>Office Theme</vt:lpstr>
      <vt:lpstr>PowerPoint Presentation</vt:lpstr>
      <vt:lpstr> Hria\m dla\ng: Ênao La\k</vt:lpstr>
      <vt:lpstr>PowerPoint Presentation</vt:lpstr>
      <vt:lpstr>PowerPoint Presentation</vt:lpstr>
      <vt:lpstr>Boh blu\ leh ana\n prue# blu\ dlông dla\ng dleh:</vt:lpstr>
      <vt:lpstr>PowerPoint Presentation</vt:lpstr>
      <vt:lpstr>Ata\t duah sa\ng klei hria\m mguôp ho\ng ya\l dliê:</vt:lpstr>
      <vt:lpstr>Boh phu\n klei hria\m:</vt:lpstr>
      <vt:lpstr>Mjua\t dla\ng hmư\ ja\k: </vt:lpstr>
      <vt:lpstr>PowerPoint Presentation</vt:lpstr>
      <vt:lpstr>Klei mta\ mta\n: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2023-04-24T07:05:24Z</dcterms:created>
  <dcterms:modified xsi:type="dcterms:W3CDTF">2024-12-03T07:50:55Z</dcterms:modified>
</cp:coreProperties>
</file>