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9"/>
  </p:notesMasterIdLst>
  <p:sldIdLst>
    <p:sldId id="320" r:id="rId4"/>
    <p:sldId id="3226"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4" d="100"/>
          <a:sy n="94" d="100"/>
        </p:scale>
        <p:origin x="-240"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2024/11/6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5" name="Footer Placeholder 4">
            <a:extLst>
              <a:ext uri="{FF2B5EF4-FFF2-40B4-BE49-F238E27FC236}">
                <a16:creationId xmlns=""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5" name="Footer Placeholder 4">
            <a:extLst>
              <a:ext uri="{FF2B5EF4-FFF2-40B4-BE49-F238E27FC236}">
                <a16:creationId xmlns=""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5" name="Footer Placeholder 4">
            <a:extLst>
              <a:ext uri="{FF2B5EF4-FFF2-40B4-BE49-F238E27FC236}">
                <a16:creationId xmlns=""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6" name="Footer Placeholder 5">
            <a:extLst>
              <a:ext uri="{FF2B5EF4-FFF2-40B4-BE49-F238E27FC236}">
                <a16:creationId xmlns=""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8" name="Footer Placeholder 7">
            <a:extLst>
              <a:ext uri="{FF2B5EF4-FFF2-40B4-BE49-F238E27FC236}">
                <a16:creationId xmlns=""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4" name="Footer Placeholder 3">
            <a:extLst>
              <a:ext uri="{FF2B5EF4-FFF2-40B4-BE49-F238E27FC236}">
                <a16:creationId xmlns=""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3" name="Footer Placeholder 2">
            <a:extLst>
              <a:ext uri="{FF2B5EF4-FFF2-40B4-BE49-F238E27FC236}">
                <a16:creationId xmlns=""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6" name="Footer Placeholder 5">
            <a:extLst>
              <a:ext uri="{FF2B5EF4-FFF2-40B4-BE49-F238E27FC236}">
                <a16:creationId xmlns=""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6" name="Footer Placeholder 5">
            <a:extLst>
              <a:ext uri="{FF2B5EF4-FFF2-40B4-BE49-F238E27FC236}">
                <a16:creationId xmlns=""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5" name="Footer Placeholder 4">
            <a:extLst>
              <a:ext uri="{FF2B5EF4-FFF2-40B4-BE49-F238E27FC236}">
                <a16:creationId xmlns=""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11/6/2024</a:t>
            </a:fld>
            <a:endParaRPr lang="en-US"/>
          </a:p>
        </p:txBody>
      </p:sp>
      <p:sp>
        <p:nvSpPr>
          <p:cNvPr id="5" name="Footer Placeholder 4">
            <a:extLst>
              <a:ext uri="{FF2B5EF4-FFF2-40B4-BE49-F238E27FC236}">
                <a16:creationId xmlns=""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11/6/2024</a:t>
            </a:fld>
            <a:endParaRPr lang="en-US"/>
          </a:p>
        </p:txBody>
      </p:sp>
      <p:sp>
        <p:nvSpPr>
          <p:cNvPr id="5" name="Footer Placeholder 4">
            <a:extLst>
              <a:ext uri="{FF2B5EF4-FFF2-40B4-BE49-F238E27FC236}">
                <a16:creationId xmlns=""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7.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10.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5.emf"/><Relationship Id="rId5" Type="http://schemas.openxmlformats.org/officeDocument/2006/relationships/image" Target="../media/image3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9.png"/><Relationship Id="rId7" Type="http://schemas.openxmlformats.org/officeDocument/2006/relationships/image" Target="../media/image49.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pn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 xmlns:a16="http://schemas.microsoft.com/office/drawing/2014/main"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 xmlns:a16="http://schemas.microsoft.com/office/drawing/2014/main"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 xmlns:a16="http://schemas.microsoft.com/office/drawing/2014/main"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 xmlns:a16="http://schemas.microsoft.com/office/drawing/2014/main"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 xmlns:a16="http://schemas.microsoft.com/office/drawing/2014/main"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 xmlns:a16="http://schemas.microsoft.com/office/drawing/2014/main"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 xmlns:a16="http://schemas.microsoft.com/office/drawing/2014/main"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 xmlns:a16="http://schemas.microsoft.com/office/drawing/2014/main"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 xmlns:a16="http://schemas.microsoft.com/office/drawing/2014/main"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 xmlns:a16="http://schemas.microsoft.com/office/drawing/2014/main"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 xmlns:a16="http://schemas.microsoft.com/office/drawing/2014/main" id="{14611639-6F3C-E92F-5773-37A9CA6EC0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 xmlns:a16="http://schemas.microsoft.com/office/drawing/2014/main" id="{14611639-6F3C-E92F-5773-37A9CA6EC0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 xmlns:a16="http://schemas.microsoft.com/office/drawing/2014/main" id="{BB6DCAA5-6233-C6D4-1AF4-C764B26BCFA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 xmlns:a16="http://schemas.microsoft.com/office/drawing/2014/main" id="{14611639-6F3C-E92F-5773-37A9CA6EC0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640</Words>
  <Application>Microsoft Office PowerPoint</Application>
  <PresentationFormat>Custom</PresentationFormat>
  <Paragraphs>96</Paragraphs>
  <Slides>25</Slides>
  <Notes>7</Notes>
  <HiddenSlides>0</HiddenSlides>
  <MMClips>12</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21</cp:revision>
  <dcterms:created xsi:type="dcterms:W3CDTF">2023-08-13T14:57:56Z</dcterms:created>
  <dcterms:modified xsi:type="dcterms:W3CDTF">2024-11-06T14:01:54Z</dcterms:modified>
</cp:coreProperties>
</file>