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2.wav" ContentType="audio/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13" r:id="rId4"/>
  </p:sldMasterIdLst>
  <p:notesMasterIdLst>
    <p:notesMasterId r:id="rId20"/>
  </p:notesMasterIdLst>
  <p:sldIdLst>
    <p:sldId id="293" r:id="rId5"/>
    <p:sldId id="294" r:id="rId6"/>
    <p:sldId id="265" r:id="rId7"/>
    <p:sldId id="297" r:id="rId8"/>
    <p:sldId id="259" r:id="rId9"/>
    <p:sldId id="299" r:id="rId10"/>
    <p:sldId id="300" r:id="rId11"/>
    <p:sldId id="11619" r:id="rId12"/>
    <p:sldId id="272" r:id="rId13"/>
    <p:sldId id="11618" r:id="rId14"/>
    <p:sldId id="11620" r:id="rId15"/>
    <p:sldId id="11621" r:id="rId16"/>
    <p:sldId id="283" r:id="rId17"/>
    <p:sldId id="11622"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6" d="100"/>
          <a:sy n="96" d="100"/>
        </p:scale>
        <p:origin x="-178"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00a88a2f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00a88a2f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96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50000" y="1871600"/>
            <a:ext cx="60920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303200" y="3584000"/>
            <a:ext cx="3585600" cy="14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solidFill>
                  <a:schemeClr val="dk1"/>
                </a:solidFill>
                <a:latin typeface="Roboto"/>
                <a:ea typeface="Roboto"/>
                <a:cs typeface="Roboto"/>
                <a:sym typeface="Robot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059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47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xmlns=""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073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xmlns=""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xmlns=""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0263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5650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804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2565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xmlns="" id="{7965FE37-A185-43AE-BB8B-BD328C7C8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1213CF48-6B7E-494F-BD76-7BB3FD490B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ADF1E164-309F-48E5-B1FD-F083DE05B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0F90794B-7CEF-4DE9-995B-3EB04BAF2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48005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93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970501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xmlns=""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xmlns=""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xmlns=""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xmlns=""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xmlns=""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xmlns=""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6.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6.xml"/><Relationship Id="rId5" Type="http://schemas.openxmlformats.org/officeDocument/2006/relationships/image" Target="../media/image24.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1613167" y="917684"/>
            <a:ext cx="8982983" cy="5022749"/>
            <a:chOff x="1209875" y="688263"/>
            <a:chExt cx="6737237" cy="3767062"/>
          </a:xfrm>
        </p:grpSpPr>
        <p:grpSp>
          <p:nvGrpSpPr>
            <p:cNvPr id="56" name="Google Shape;56;p15"/>
            <p:cNvGrpSpPr/>
            <p:nvPr/>
          </p:nvGrpSpPr>
          <p:grpSpPr>
            <a:xfrm>
              <a:off x="4164800" y="688263"/>
              <a:ext cx="3782312" cy="3767062"/>
              <a:chOff x="238125" y="1193725"/>
              <a:chExt cx="1996575" cy="1988525"/>
            </a:xfrm>
          </p:grpSpPr>
          <p:sp>
            <p:nvSpPr>
              <p:cNvPr id="57" name="Google Shape;57;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8;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9;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0;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1;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2;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4;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5;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6;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7;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8;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9;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70;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71;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72;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73;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74;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75;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76;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77;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78;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79;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80;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81;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82;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83;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84;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85;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86;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87;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88;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89;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90;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91;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92;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93;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94;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95;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96;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97;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98;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99;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00;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01;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02;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103;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104;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05;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06;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07;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08;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09;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10;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11;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12;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13;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14;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15;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16;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17;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18;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19;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20;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21;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22;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123;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124;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25;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26;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27;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28;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29;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130;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31;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32;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33;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34;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35;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136;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137;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138;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139;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140;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141;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142;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143;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144;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145;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146;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147;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148;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149;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150;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51;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52;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53;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54;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55;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56;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57;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58;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59;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60;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61;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62;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63;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164;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165;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166;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167;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168;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169;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170;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171;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172;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173;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174;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175;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176;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177;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178;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179;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180;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181;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182;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183;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4" name="Google Shape;184;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5" name="Google Shape;185;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6" name="Google Shape;186;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187;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188;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189;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190;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1" name="Google Shape;191;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2" name="Google Shape;192;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3" name="Google Shape;193;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4" name="Google Shape;194;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5" name="Google Shape;195;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6" name="Google Shape;196;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7" name="Google Shape;197;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8" name="Google Shape;198;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9" name="Google Shape;199;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0" name="Google Shape;200;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 name="Google Shape;201;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2" name="Google Shape;202;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3" name="Google Shape;203;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4" name="Google Shape;204;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5" name="Google Shape;205;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6" name="Google Shape;206;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7" name="Google Shape;207;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8" name="Google Shape;208;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9" name="Google Shape;209;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0" name="Google Shape;210;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1" name="Google Shape;211;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2" name="Google Shape;212;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3" name="Google Shape;213;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4" name="Google Shape;214;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5" name="Google Shape;215;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6" name="Google Shape;216;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7" name="Google Shape;217;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8" name="Google Shape;218;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9" name="Google Shape;219;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0" name="Google Shape;220;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 name="Google Shape;221;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 name="Google Shape;222;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 name="Google Shape;223;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 name="Google Shape;224;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 name="Google Shape;225;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 name="Google Shape;226;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 name="Google Shape;227;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 name="Google Shape;228;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 name="Google Shape;229;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 name="Google Shape;230;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 name="Google Shape;231;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 name="Google Shape;232;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 name="Google Shape;233;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4" name="Google Shape;234;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5" name="Google Shape;235;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6" name="Google Shape;236;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7" name="Google Shape;237;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8" name="Google Shape;238;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9" name="Google Shape;239;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2" name="Google Shape;242;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6" name="Google Shape;246;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247;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8" name="Google Shape;248;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9" name="Google Shape;249;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1" name="Google Shape;251;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2" name="Google Shape;252;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3" name="Google Shape;253;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4" name="Google Shape;254;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7" name="Google Shape;257;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8" name="Google Shape;258;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9" name="Google Shape;259;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0" name="Google Shape;260;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1" name="Google Shape;261;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3" name="Google Shape;263;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4" name="Google Shape;264;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5" name="Google Shape;265;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6" name="Google Shape;266;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7" name="Google Shape;267;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9" name="Google Shape;269;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0" name="Google Shape;270;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1" name="Google Shape;271;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2" name="Google Shape;272;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2" name="Google Shape;282;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3" name="Google Shape;283;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Google Shape;284;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Google Shape;285;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6" name="Google Shape;286;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Google Shape;287;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8" name="Google Shape;288;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9" name="Google Shape;289;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0" name="Google Shape;290;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1" name="Google Shape;291;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2" name="Google Shape;292;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3" name="Google Shape;293;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4" name="Google Shape;294;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5" name="Google Shape;295;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6" name="Google Shape;296;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7" name="Google Shape;297;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8" name="Google Shape;298;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9" name="Google Shape;299;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0" name="Google Shape;300;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1" name="Google Shape;301;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2" name="Google Shape;302;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3" name="Google Shape;303;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4" name="Google Shape;304;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5" name="Google Shape;305;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6" name="Google Shape;306;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 name="Google Shape;307;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 name="Google Shape;308;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 name="Google Shape;309;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 name="Google Shape;310;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 name="Google Shape;311;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 name="Google Shape;312;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 name="Google Shape;313;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 name="Google Shape;314;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 name="Google Shape;315;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 name="Google Shape;316;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 name="Google Shape;317;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 name="Google Shape;318;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 name="Google Shape;319;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 name="Google Shape;320;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 name="Google Shape;321;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 name="Google Shape;322;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3" name="Google Shape;323;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4" name="Google Shape;324;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5" name="Google Shape;325;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6" name="Google Shape;326;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7" name="Google Shape;327;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8" name="Google Shape;328;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9" name="Google Shape;329;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0" name="Google Shape;330;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1" name="Google Shape;331;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2" name="Google Shape;332;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3" name="Google Shape;333;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4" name="Google Shape;334;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5" name="Google Shape;335;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6" name="Google Shape;336;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7" name="Google Shape;337;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8" name="Google Shape;338;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9" name="Google Shape;339;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0" name="Google Shape;340;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1" name="Google Shape;341;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2" name="Google Shape;342;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3" name="Google Shape;343;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4" name="Google Shape;344;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5" name="Google Shape;345;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6" name="Google Shape;346;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7" name="Google Shape;347;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8" name="Google Shape;348;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9" name="Google Shape;349;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0" name="Google Shape;350;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1" name="Google Shape;351;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2" name="Google Shape;352;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3" name="Google Shape;353;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4" name="Google Shape;354;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5" name="Google Shape;355;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6" name="Google Shape;356;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7" name="Google Shape;357;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8" name="Google Shape;358;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9" name="Google Shape;359;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0" name="Google Shape;360;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1" name="Google Shape;361;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2" name="Google Shape;362;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3" name="Google Shape;363;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4" name="Google Shape;364;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5" name="Google Shape;365;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6" name="Google Shape;366;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7" name="Google Shape;367;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8" name="Google Shape;368;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9" name="Google Shape;369;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0" name="Google Shape;370;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1" name="Google Shape;371;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2" name="Google Shape;372;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3" name="Google Shape;373;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4" name="Google Shape;374;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5" name="Google Shape;375;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6" name="Google Shape;376;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7" name="Google Shape;377;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8" name="Google Shape;378;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9" name="Google Shape;379;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0" name="Google Shape;380;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1" name="Google Shape;381;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2" name="Google Shape;382;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3" name="Google Shape;383;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4" name="Google Shape;384;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5" name="Google Shape;385;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6" name="Google Shape;386;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7" name="Google Shape;387;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8" name="Google Shape;388;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9" name="Google Shape;389;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0" name="Google Shape;390;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1" name="Google Shape;391;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2" name="Google Shape;392;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3" name="Google Shape;393;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4" name="Google Shape;394;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5" name="Google Shape;395;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6" name="Google Shape;396;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7" name="Google Shape;397;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8" name="Google Shape;398;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9" name="Google Shape;399;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0" name="Google Shape;400;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1" name="Google Shape;401;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2" name="Google Shape;402;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3" name="Google Shape;403;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4" name="Google Shape;404;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5" name="Google Shape;405;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6" name="Google Shape;406;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7" name="Google Shape;407;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8" name="Google Shape;408;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9" name="Google Shape;409;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0" name="Google Shape;410;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1" name="Google Shape;411;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2" name="Google Shape;412;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3" name="Google Shape;413;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4" name="Google Shape;414;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5" name="Google Shape;415;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6" name="Google Shape;416;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7" name="Google Shape;417;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8" name="Google Shape;418;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9" name="Google Shape;419;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0" name="Google Shape;420;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1" name="Google Shape;421;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2" name="Google Shape;422;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3" name="Google Shape;423;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4" name="Google Shape;424;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5" name="Google Shape;425;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6" name="Google Shape;426;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7" name="Google Shape;427;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8" name="Google Shape;428;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9" name="Google Shape;429;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0" name="Google Shape;430;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1" name="Google Shape;431;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2" name="Google Shape;432;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3" name="Google Shape;433;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4" name="Google Shape;434;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5" name="Google Shape;435;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6" name="Google Shape;436;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7" name="Google Shape;437;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8" name="Google Shape;438;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9" name="Google Shape;439;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0" name="Google Shape;440;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1" name="Google Shape;441;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2" name="Google Shape;442;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3" name="Google Shape;443;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4" name="Google Shape;444;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5" name="Google Shape;445;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6" name="Google Shape;446;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7" name="Google Shape;447;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8" name="Google Shape;448;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9" name="Google Shape;449;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0" name="Google Shape;450;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1" name="Google Shape;451;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2" name="Google Shape;452;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3" name="Google Shape;453;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4" name="Google Shape;454;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5" name="Google Shape;455;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6" name="Google Shape;456;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7" name="Google Shape;457;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8" name="Google Shape;458;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9" name="Google Shape;459;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0" name="Google Shape;460;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1" name="Google Shape;461;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2" name="Google Shape;462;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3" name="Google Shape;463;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4" name="Google Shape;464;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5" name="Google Shape;465;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6" name="Google Shape;466;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7" name="Google Shape;467;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8" name="Google Shape;468;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9" name="Google Shape;469;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0" name="Google Shape;470;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1" name="Google Shape;471;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2" name="Google Shape;472;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3" name="Google Shape;473;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4" name="Google Shape;474;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5" name="Google Shape;475;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6" name="Google Shape;476;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7" name="Google Shape;477;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8" name="Google Shape;478;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9" name="Google Shape;479;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0" name="Google Shape;480;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1" name="Google Shape;481;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2" name="Google Shape;482;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3" name="Google Shape;483;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4" name="Google Shape;484;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5" name="Google Shape;485;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6" name="Google Shape;486;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7" name="Google Shape;487;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8" name="Google Shape;488;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9" name="Google Shape;489;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0" name="Google Shape;490;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1" name="Google Shape;491;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2" name="Google Shape;492;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3" name="Google Shape;493;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4" name="Google Shape;494;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5" name="Google Shape;495;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6" name="Google Shape;496;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7" name="Google Shape;497;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8" name="Google Shape;498;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9" name="Google Shape;499;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0" name="Google Shape;500;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1" name="Google Shape;501;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2" name="Google Shape;502;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3" name="Google Shape;503;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4" name="Google Shape;504;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5" name="Google Shape;505;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6" name="Google Shape;506;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7" name="Google Shape;507;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8" name="Google Shape;508;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9" name="Google Shape;509;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0" name="Google Shape;510;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1" name="Google Shape;511;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2" name="Google Shape;512;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3" name="Google Shape;513;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4" name="Google Shape;514;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5" name="Google Shape;515;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6" name="Google Shape;516;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7" name="Google Shape;517;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8" name="Google Shape;518;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9" name="Google Shape;519;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0" name="Google Shape;520;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1" name="Google Shape;521;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2" name="Google Shape;522;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3" name="Google Shape;523;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4" name="Google Shape;524;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5" name="Google Shape;525;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6" name="Google Shape;526;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7" name="Google Shape;527;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8" name="Google Shape;528;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9" name="Google Shape;529;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0" name="Google Shape;530;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1" name="Google Shape;531;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2" name="Google Shape;532;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3" name="Google Shape;533;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4" name="Google Shape;534;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5" name="Google Shape;535;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6" name="Google Shape;536;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7" name="Google Shape;537;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8" name="Google Shape;538;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9" name="Google Shape;539;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0" name="Google Shape;540;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1" name="Google Shape;541;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2" name="Google Shape;542;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3" name="Google Shape;543;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4" name="Google Shape;544;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45" name="Google Shape;545;p15"/>
            <p:cNvGrpSpPr/>
            <p:nvPr/>
          </p:nvGrpSpPr>
          <p:grpSpPr>
            <a:xfrm>
              <a:off x="1209875" y="688263"/>
              <a:ext cx="3782312" cy="3767062"/>
              <a:chOff x="238125" y="1193725"/>
              <a:chExt cx="1996575" cy="1988525"/>
            </a:xfrm>
          </p:grpSpPr>
          <p:sp>
            <p:nvSpPr>
              <p:cNvPr id="546" name="Google Shape;546;p15"/>
              <p:cNvSpPr/>
              <p:nvPr/>
            </p:nvSpPr>
            <p:spPr>
              <a:xfrm>
                <a:off x="1074425" y="1879500"/>
                <a:ext cx="470475" cy="470200"/>
              </a:xfrm>
              <a:custGeom>
                <a:avLst/>
                <a:gdLst/>
                <a:ahLst/>
                <a:cxnLst/>
                <a:rect l="l" t="t" r="r" b="b"/>
                <a:pathLst>
                  <a:path w="18819" h="18808" extrusionOk="0">
                    <a:moveTo>
                      <a:pt x="6259" y="1990"/>
                    </a:moveTo>
                    <a:lnTo>
                      <a:pt x="7270" y="3076"/>
                    </a:lnTo>
                    <a:lnTo>
                      <a:pt x="6259" y="4011"/>
                    </a:lnTo>
                    <a:lnTo>
                      <a:pt x="5216" y="3076"/>
                    </a:lnTo>
                    <a:lnTo>
                      <a:pt x="6259" y="1990"/>
                    </a:lnTo>
                    <a:close/>
                    <a:moveTo>
                      <a:pt x="3334" y="5409"/>
                    </a:moveTo>
                    <a:lnTo>
                      <a:pt x="4205" y="6248"/>
                    </a:lnTo>
                    <a:lnTo>
                      <a:pt x="3259" y="7043"/>
                    </a:lnTo>
                    <a:lnTo>
                      <a:pt x="2571" y="6172"/>
                    </a:lnTo>
                    <a:lnTo>
                      <a:pt x="3334" y="5409"/>
                    </a:lnTo>
                    <a:close/>
                    <a:moveTo>
                      <a:pt x="6098" y="5430"/>
                    </a:moveTo>
                    <a:lnTo>
                      <a:pt x="7055" y="6420"/>
                    </a:lnTo>
                    <a:lnTo>
                      <a:pt x="6248" y="7108"/>
                    </a:lnTo>
                    <a:lnTo>
                      <a:pt x="5194" y="6237"/>
                    </a:lnTo>
                    <a:lnTo>
                      <a:pt x="6098" y="5430"/>
                    </a:lnTo>
                    <a:close/>
                    <a:moveTo>
                      <a:pt x="6291" y="8753"/>
                    </a:moveTo>
                    <a:lnTo>
                      <a:pt x="6893" y="9409"/>
                    </a:lnTo>
                    <a:lnTo>
                      <a:pt x="6216" y="10033"/>
                    </a:lnTo>
                    <a:lnTo>
                      <a:pt x="5657" y="9431"/>
                    </a:lnTo>
                    <a:lnTo>
                      <a:pt x="6291" y="8753"/>
                    </a:lnTo>
                    <a:close/>
                    <a:moveTo>
                      <a:pt x="9388" y="8818"/>
                    </a:moveTo>
                    <a:lnTo>
                      <a:pt x="9979" y="9420"/>
                    </a:lnTo>
                    <a:lnTo>
                      <a:pt x="9409" y="10054"/>
                    </a:lnTo>
                    <a:lnTo>
                      <a:pt x="8807" y="9355"/>
                    </a:lnTo>
                    <a:lnTo>
                      <a:pt x="9388" y="8818"/>
                    </a:lnTo>
                    <a:close/>
                    <a:moveTo>
                      <a:pt x="12571" y="8366"/>
                    </a:moveTo>
                    <a:lnTo>
                      <a:pt x="13410" y="9280"/>
                    </a:lnTo>
                    <a:lnTo>
                      <a:pt x="12399" y="10226"/>
                    </a:lnTo>
                    <a:lnTo>
                      <a:pt x="11700" y="9409"/>
                    </a:lnTo>
                    <a:lnTo>
                      <a:pt x="12571" y="8366"/>
                    </a:lnTo>
                    <a:close/>
                    <a:moveTo>
                      <a:pt x="15743" y="8377"/>
                    </a:moveTo>
                    <a:lnTo>
                      <a:pt x="16807" y="9431"/>
                    </a:lnTo>
                    <a:lnTo>
                      <a:pt x="15732" y="10431"/>
                    </a:lnTo>
                    <a:lnTo>
                      <a:pt x="14786" y="9420"/>
                    </a:lnTo>
                    <a:lnTo>
                      <a:pt x="15743" y="8377"/>
                    </a:lnTo>
                    <a:close/>
                    <a:moveTo>
                      <a:pt x="9409" y="11925"/>
                    </a:moveTo>
                    <a:lnTo>
                      <a:pt x="10012" y="12581"/>
                    </a:lnTo>
                    <a:lnTo>
                      <a:pt x="9356" y="13194"/>
                    </a:lnTo>
                    <a:lnTo>
                      <a:pt x="8678" y="12517"/>
                    </a:lnTo>
                    <a:lnTo>
                      <a:pt x="9409" y="11925"/>
                    </a:lnTo>
                    <a:close/>
                    <a:moveTo>
                      <a:pt x="6248" y="11915"/>
                    </a:moveTo>
                    <a:lnTo>
                      <a:pt x="6947" y="12635"/>
                    </a:lnTo>
                    <a:lnTo>
                      <a:pt x="6366" y="13259"/>
                    </a:lnTo>
                    <a:lnTo>
                      <a:pt x="5657" y="12570"/>
                    </a:lnTo>
                    <a:lnTo>
                      <a:pt x="6248" y="11915"/>
                    </a:lnTo>
                    <a:close/>
                    <a:moveTo>
                      <a:pt x="3119" y="11667"/>
                    </a:moveTo>
                    <a:lnTo>
                      <a:pt x="3968" y="12560"/>
                    </a:lnTo>
                    <a:lnTo>
                      <a:pt x="3259" y="13312"/>
                    </a:lnTo>
                    <a:lnTo>
                      <a:pt x="2366" y="12377"/>
                    </a:lnTo>
                    <a:lnTo>
                      <a:pt x="3119" y="11667"/>
                    </a:lnTo>
                    <a:close/>
                    <a:moveTo>
                      <a:pt x="15732" y="11538"/>
                    </a:moveTo>
                    <a:lnTo>
                      <a:pt x="16807" y="12549"/>
                    </a:lnTo>
                    <a:lnTo>
                      <a:pt x="15732" y="13570"/>
                    </a:lnTo>
                    <a:lnTo>
                      <a:pt x="14786" y="12549"/>
                    </a:lnTo>
                    <a:lnTo>
                      <a:pt x="15732" y="11538"/>
                    </a:lnTo>
                    <a:close/>
                    <a:moveTo>
                      <a:pt x="12571" y="11549"/>
                    </a:moveTo>
                    <a:lnTo>
                      <a:pt x="13539" y="12560"/>
                    </a:lnTo>
                    <a:lnTo>
                      <a:pt x="12560" y="13613"/>
                    </a:lnTo>
                    <a:lnTo>
                      <a:pt x="11711" y="12549"/>
                    </a:lnTo>
                    <a:lnTo>
                      <a:pt x="12571" y="11549"/>
                    </a:lnTo>
                    <a:close/>
                    <a:moveTo>
                      <a:pt x="6248" y="14839"/>
                    </a:moveTo>
                    <a:lnTo>
                      <a:pt x="7033" y="15592"/>
                    </a:lnTo>
                    <a:lnTo>
                      <a:pt x="6270" y="16269"/>
                    </a:lnTo>
                    <a:lnTo>
                      <a:pt x="5485" y="15549"/>
                    </a:lnTo>
                    <a:lnTo>
                      <a:pt x="6248" y="14839"/>
                    </a:lnTo>
                    <a:close/>
                    <a:moveTo>
                      <a:pt x="9399" y="14839"/>
                    </a:moveTo>
                    <a:lnTo>
                      <a:pt x="10151" y="15549"/>
                    </a:lnTo>
                    <a:lnTo>
                      <a:pt x="9227" y="16442"/>
                    </a:lnTo>
                    <a:lnTo>
                      <a:pt x="8506" y="15689"/>
                    </a:lnTo>
                    <a:lnTo>
                      <a:pt x="9399" y="14839"/>
                    </a:lnTo>
                    <a:close/>
                    <a:moveTo>
                      <a:pt x="2968" y="14915"/>
                    </a:moveTo>
                    <a:lnTo>
                      <a:pt x="3904" y="15829"/>
                    </a:lnTo>
                    <a:lnTo>
                      <a:pt x="3323" y="16463"/>
                    </a:lnTo>
                    <a:lnTo>
                      <a:pt x="2366" y="15463"/>
                    </a:lnTo>
                    <a:lnTo>
                      <a:pt x="2968" y="14915"/>
                    </a:lnTo>
                    <a:close/>
                    <a:moveTo>
                      <a:pt x="4603" y="0"/>
                    </a:moveTo>
                    <a:lnTo>
                      <a:pt x="4463" y="22"/>
                    </a:lnTo>
                    <a:lnTo>
                      <a:pt x="4334" y="54"/>
                    </a:lnTo>
                    <a:lnTo>
                      <a:pt x="4205" y="86"/>
                    </a:lnTo>
                    <a:lnTo>
                      <a:pt x="4087" y="140"/>
                    </a:lnTo>
                    <a:lnTo>
                      <a:pt x="3968" y="194"/>
                    </a:lnTo>
                    <a:lnTo>
                      <a:pt x="3861" y="258"/>
                    </a:lnTo>
                    <a:lnTo>
                      <a:pt x="3753" y="334"/>
                    </a:lnTo>
                    <a:lnTo>
                      <a:pt x="3667" y="409"/>
                    </a:lnTo>
                    <a:lnTo>
                      <a:pt x="3571" y="506"/>
                    </a:lnTo>
                    <a:lnTo>
                      <a:pt x="3495" y="602"/>
                    </a:lnTo>
                    <a:lnTo>
                      <a:pt x="3420" y="710"/>
                    </a:lnTo>
                    <a:lnTo>
                      <a:pt x="3355" y="828"/>
                    </a:lnTo>
                    <a:lnTo>
                      <a:pt x="3302" y="947"/>
                    </a:lnTo>
                    <a:lnTo>
                      <a:pt x="3259" y="1076"/>
                    </a:lnTo>
                    <a:lnTo>
                      <a:pt x="3216" y="1215"/>
                    </a:lnTo>
                    <a:lnTo>
                      <a:pt x="3194" y="1355"/>
                    </a:lnTo>
                    <a:lnTo>
                      <a:pt x="3183" y="1484"/>
                    </a:lnTo>
                    <a:lnTo>
                      <a:pt x="3194" y="1613"/>
                    </a:lnTo>
                    <a:lnTo>
                      <a:pt x="3216" y="1753"/>
                    </a:lnTo>
                    <a:lnTo>
                      <a:pt x="3248" y="1882"/>
                    </a:lnTo>
                    <a:lnTo>
                      <a:pt x="3291" y="2022"/>
                    </a:lnTo>
                    <a:lnTo>
                      <a:pt x="3345" y="2151"/>
                    </a:lnTo>
                    <a:lnTo>
                      <a:pt x="3409" y="2269"/>
                    </a:lnTo>
                    <a:lnTo>
                      <a:pt x="3474" y="2387"/>
                    </a:lnTo>
                    <a:lnTo>
                      <a:pt x="3560" y="2484"/>
                    </a:lnTo>
                    <a:lnTo>
                      <a:pt x="3646" y="2581"/>
                    </a:lnTo>
                    <a:lnTo>
                      <a:pt x="3743" y="2667"/>
                    </a:lnTo>
                    <a:lnTo>
                      <a:pt x="3850" y="2753"/>
                    </a:lnTo>
                    <a:lnTo>
                      <a:pt x="4044" y="2893"/>
                    </a:lnTo>
                    <a:lnTo>
                      <a:pt x="4226" y="3022"/>
                    </a:lnTo>
                    <a:lnTo>
                      <a:pt x="3065" y="4151"/>
                    </a:lnTo>
                    <a:lnTo>
                      <a:pt x="3011" y="4022"/>
                    </a:lnTo>
                    <a:lnTo>
                      <a:pt x="2958" y="3914"/>
                    </a:lnTo>
                    <a:lnTo>
                      <a:pt x="2893" y="3807"/>
                    </a:lnTo>
                    <a:lnTo>
                      <a:pt x="2829" y="3710"/>
                    </a:lnTo>
                    <a:lnTo>
                      <a:pt x="2753" y="3613"/>
                    </a:lnTo>
                    <a:lnTo>
                      <a:pt x="2678" y="3527"/>
                    </a:lnTo>
                    <a:lnTo>
                      <a:pt x="2581" y="3441"/>
                    </a:lnTo>
                    <a:lnTo>
                      <a:pt x="2495" y="3377"/>
                    </a:lnTo>
                    <a:lnTo>
                      <a:pt x="2388" y="3301"/>
                    </a:lnTo>
                    <a:lnTo>
                      <a:pt x="2291" y="3248"/>
                    </a:lnTo>
                    <a:lnTo>
                      <a:pt x="2173" y="3194"/>
                    </a:lnTo>
                    <a:lnTo>
                      <a:pt x="2054" y="3151"/>
                    </a:lnTo>
                    <a:lnTo>
                      <a:pt x="1936" y="3119"/>
                    </a:lnTo>
                    <a:lnTo>
                      <a:pt x="1807" y="3097"/>
                    </a:lnTo>
                    <a:lnTo>
                      <a:pt x="1678" y="3076"/>
                    </a:lnTo>
                    <a:lnTo>
                      <a:pt x="1538" y="3065"/>
                    </a:lnTo>
                    <a:lnTo>
                      <a:pt x="1420" y="3065"/>
                    </a:lnTo>
                    <a:lnTo>
                      <a:pt x="1302" y="3086"/>
                    </a:lnTo>
                    <a:lnTo>
                      <a:pt x="1183" y="3108"/>
                    </a:lnTo>
                    <a:lnTo>
                      <a:pt x="1065" y="3151"/>
                    </a:lnTo>
                    <a:lnTo>
                      <a:pt x="958" y="3205"/>
                    </a:lnTo>
                    <a:lnTo>
                      <a:pt x="850" y="3258"/>
                    </a:lnTo>
                    <a:lnTo>
                      <a:pt x="743" y="3334"/>
                    </a:lnTo>
                    <a:lnTo>
                      <a:pt x="646" y="3409"/>
                    </a:lnTo>
                    <a:lnTo>
                      <a:pt x="549" y="3495"/>
                    </a:lnTo>
                    <a:lnTo>
                      <a:pt x="463" y="3592"/>
                    </a:lnTo>
                    <a:lnTo>
                      <a:pt x="377" y="3689"/>
                    </a:lnTo>
                    <a:lnTo>
                      <a:pt x="302" y="3796"/>
                    </a:lnTo>
                    <a:lnTo>
                      <a:pt x="237" y="3914"/>
                    </a:lnTo>
                    <a:lnTo>
                      <a:pt x="183" y="4022"/>
                    </a:lnTo>
                    <a:lnTo>
                      <a:pt x="140" y="4140"/>
                    </a:lnTo>
                    <a:lnTo>
                      <a:pt x="108" y="4269"/>
                    </a:lnTo>
                    <a:lnTo>
                      <a:pt x="65" y="4441"/>
                    </a:lnTo>
                    <a:lnTo>
                      <a:pt x="54" y="4603"/>
                    </a:lnTo>
                    <a:lnTo>
                      <a:pt x="54" y="4753"/>
                    </a:lnTo>
                    <a:lnTo>
                      <a:pt x="65" y="4904"/>
                    </a:lnTo>
                    <a:lnTo>
                      <a:pt x="87" y="5043"/>
                    </a:lnTo>
                    <a:lnTo>
                      <a:pt x="130" y="5183"/>
                    </a:lnTo>
                    <a:lnTo>
                      <a:pt x="183" y="5312"/>
                    </a:lnTo>
                    <a:lnTo>
                      <a:pt x="259" y="5430"/>
                    </a:lnTo>
                    <a:lnTo>
                      <a:pt x="334" y="5549"/>
                    </a:lnTo>
                    <a:lnTo>
                      <a:pt x="431" y="5656"/>
                    </a:lnTo>
                    <a:lnTo>
                      <a:pt x="538" y="5753"/>
                    </a:lnTo>
                    <a:lnTo>
                      <a:pt x="646" y="5850"/>
                    </a:lnTo>
                    <a:lnTo>
                      <a:pt x="775" y="5947"/>
                    </a:lnTo>
                    <a:lnTo>
                      <a:pt x="904" y="6033"/>
                    </a:lnTo>
                    <a:lnTo>
                      <a:pt x="1054" y="6119"/>
                    </a:lnTo>
                    <a:lnTo>
                      <a:pt x="1205" y="6194"/>
                    </a:lnTo>
                    <a:lnTo>
                      <a:pt x="1054" y="6269"/>
                    </a:lnTo>
                    <a:lnTo>
                      <a:pt x="915" y="6334"/>
                    </a:lnTo>
                    <a:lnTo>
                      <a:pt x="786" y="6420"/>
                    </a:lnTo>
                    <a:lnTo>
                      <a:pt x="667" y="6495"/>
                    </a:lnTo>
                    <a:lnTo>
                      <a:pt x="549" y="6592"/>
                    </a:lnTo>
                    <a:lnTo>
                      <a:pt x="452" y="6678"/>
                    </a:lnTo>
                    <a:lnTo>
                      <a:pt x="355" y="6785"/>
                    </a:lnTo>
                    <a:lnTo>
                      <a:pt x="280" y="6882"/>
                    </a:lnTo>
                    <a:lnTo>
                      <a:pt x="205" y="7000"/>
                    </a:lnTo>
                    <a:lnTo>
                      <a:pt x="151" y="7119"/>
                    </a:lnTo>
                    <a:lnTo>
                      <a:pt x="97" y="7237"/>
                    </a:lnTo>
                    <a:lnTo>
                      <a:pt x="65" y="7366"/>
                    </a:lnTo>
                    <a:lnTo>
                      <a:pt x="44" y="7506"/>
                    </a:lnTo>
                    <a:lnTo>
                      <a:pt x="22" y="7646"/>
                    </a:lnTo>
                    <a:lnTo>
                      <a:pt x="22" y="7796"/>
                    </a:lnTo>
                    <a:lnTo>
                      <a:pt x="33" y="7957"/>
                    </a:lnTo>
                    <a:lnTo>
                      <a:pt x="54" y="8076"/>
                    </a:lnTo>
                    <a:lnTo>
                      <a:pt x="76" y="8194"/>
                    </a:lnTo>
                    <a:lnTo>
                      <a:pt x="108" y="8312"/>
                    </a:lnTo>
                    <a:lnTo>
                      <a:pt x="151" y="8420"/>
                    </a:lnTo>
                    <a:lnTo>
                      <a:pt x="194" y="8517"/>
                    </a:lnTo>
                    <a:lnTo>
                      <a:pt x="248" y="8613"/>
                    </a:lnTo>
                    <a:lnTo>
                      <a:pt x="312" y="8710"/>
                    </a:lnTo>
                    <a:lnTo>
                      <a:pt x="377" y="8796"/>
                    </a:lnTo>
                    <a:lnTo>
                      <a:pt x="452" y="8871"/>
                    </a:lnTo>
                    <a:lnTo>
                      <a:pt x="538" y="8947"/>
                    </a:lnTo>
                    <a:lnTo>
                      <a:pt x="624" y="9011"/>
                    </a:lnTo>
                    <a:lnTo>
                      <a:pt x="721" y="9076"/>
                    </a:lnTo>
                    <a:lnTo>
                      <a:pt x="818" y="9140"/>
                    </a:lnTo>
                    <a:lnTo>
                      <a:pt x="925" y="9183"/>
                    </a:lnTo>
                    <a:lnTo>
                      <a:pt x="1033" y="9226"/>
                    </a:lnTo>
                    <a:lnTo>
                      <a:pt x="1151" y="9269"/>
                    </a:lnTo>
                    <a:lnTo>
                      <a:pt x="1312" y="9312"/>
                    </a:lnTo>
                    <a:lnTo>
                      <a:pt x="1474" y="9345"/>
                    </a:lnTo>
                    <a:lnTo>
                      <a:pt x="1764" y="9345"/>
                    </a:lnTo>
                    <a:lnTo>
                      <a:pt x="1904" y="9323"/>
                    </a:lnTo>
                    <a:lnTo>
                      <a:pt x="2044" y="9291"/>
                    </a:lnTo>
                    <a:lnTo>
                      <a:pt x="2162" y="9248"/>
                    </a:lnTo>
                    <a:lnTo>
                      <a:pt x="2291" y="9194"/>
                    </a:lnTo>
                    <a:lnTo>
                      <a:pt x="2398" y="9119"/>
                    </a:lnTo>
                    <a:lnTo>
                      <a:pt x="2506" y="9043"/>
                    </a:lnTo>
                    <a:lnTo>
                      <a:pt x="2614" y="8957"/>
                    </a:lnTo>
                    <a:lnTo>
                      <a:pt x="2710" y="8861"/>
                    </a:lnTo>
                    <a:lnTo>
                      <a:pt x="2807" y="8764"/>
                    </a:lnTo>
                    <a:lnTo>
                      <a:pt x="2904" y="8646"/>
                    </a:lnTo>
                    <a:lnTo>
                      <a:pt x="2990" y="8527"/>
                    </a:lnTo>
                    <a:lnTo>
                      <a:pt x="3065" y="8409"/>
                    </a:lnTo>
                    <a:lnTo>
                      <a:pt x="3958" y="9420"/>
                    </a:lnTo>
                    <a:lnTo>
                      <a:pt x="3076" y="10355"/>
                    </a:lnTo>
                    <a:lnTo>
                      <a:pt x="3011" y="10237"/>
                    </a:lnTo>
                    <a:lnTo>
                      <a:pt x="2936" y="10119"/>
                    </a:lnTo>
                    <a:lnTo>
                      <a:pt x="2850" y="10011"/>
                    </a:lnTo>
                    <a:lnTo>
                      <a:pt x="2764" y="9914"/>
                    </a:lnTo>
                    <a:lnTo>
                      <a:pt x="2678" y="9818"/>
                    </a:lnTo>
                    <a:lnTo>
                      <a:pt x="2581" y="9732"/>
                    </a:lnTo>
                    <a:lnTo>
                      <a:pt x="2485" y="9656"/>
                    </a:lnTo>
                    <a:lnTo>
                      <a:pt x="2377" y="9592"/>
                    </a:lnTo>
                    <a:lnTo>
                      <a:pt x="2269" y="9538"/>
                    </a:lnTo>
                    <a:lnTo>
                      <a:pt x="2151" y="9484"/>
                    </a:lnTo>
                    <a:lnTo>
                      <a:pt x="2033" y="9452"/>
                    </a:lnTo>
                    <a:lnTo>
                      <a:pt x="1904" y="9420"/>
                    </a:lnTo>
                    <a:lnTo>
                      <a:pt x="1775" y="9398"/>
                    </a:lnTo>
                    <a:lnTo>
                      <a:pt x="1495" y="9398"/>
                    </a:lnTo>
                    <a:lnTo>
                      <a:pt x="1345" y="9420"/>
                    </a:lnTo>
                    <a:lnTo>
                      <a:pt x="1226" y="9441"/>
                    </a:lnTo>
                    <a:lnTo>
                      <a:pt x="1108" y="9474"/>
                    </a:lnTo>
                    <a:lnTo>
                      <a:pt x="1001" y="9506"/>
                    </a:lnTo>
                    <a:lnTo>
                      <a:pt x="893" y="9549"/>
                    </a:lnTo>
                    <a:lnTo>
                      <a:pt x="796" y="9592"/>
                    </a:lnTo>
                    <a:lnTo>
                      <a:pt x="700" y="9646"/>
                    </a:lnTo>
                    <a:lnTo>
                      <a:pt x="613" y="9710"/>
                    </a:lnTo>
                    <a:lnTo>
                      <a:pt x="527" y="9775"/>
                    </a:lnTo>
                    <a:lnTo>
                      <a:pt x="452" y="9850"/>
                    </a:lnTo>
                    <a:lnTo>
                      <a:pt x="377" y="9925"/>
                    </a:lnTo>
                    <a:lnTo>
                      <a:pt x="312" y="10011"/>
                    </a:lnTo>
                    <a:lnTo>
                      <a:pt x="248" y="10097"/>
                    </a:lnTo>
                    <a:lnTo>
                      <a:pt x="194" y="10194"/>
                    </a:lnTo>
                    <a:lnTo>
                      <a:pt x="151" y="10302"/>
                    </a:lnTo>
                    <a:lnTo>
                      <a:pt x="108" y="10409"/>
                    </a:lnTo>
                    <a:lnTo>
                      <a:pt x="76" y="10517"/>
                    </a:lnTo>
                    <a:lnTo>
                      <a:pt x="33" y="10699"/>
                    </a:lnTo>
                    <a:lnTo>
                      <a:pt x="11" y="10861"/>
                    </a:lnTo>
                    <a:lnTo>
                      <a:pt x="1" y="11022"/>
                    </a:lnTo>
                    <a:lnTo>
                      <a:pt x="11" y="11173"/>
                    </a:lnTo>
                    <a:lnTo>
                      <a:pt x="33" y="11323"/>
                    </a:lnTo>
                    <a:lnTo>
                      <a:pt x="65" y="11463"/>
                    </a:lnTo>
                    <a:lnTo>
                      <a:pt x="108" y="11603"/>
                    </a:lnTo>
                    <a:lnTo>
                      <a:pt x="173" y="11732"/>
                    </a:lnTo>
                    <a:lnTo>
                      <a:pt x="248" y="11850"/>
                    </a:lnTo>
                    <a:lnTo>
                      <a:pt x="334" y="11968"/>
                    </a:lnTo>
                    <a:lnTo>
                      <a:pt x="431" y="12076"/>
                    </a:lnTo>
                    <a:lnTo>
                      <a:pt x="549" y="12183"/>
                    </a:lnTo>
                    <a:lnTo>
                      <a:pt x="667" y="12291"/>
                    </a:lnTo>
                    <a:lnTo>
                      <a:pt x="796" y="12388"/>
                    </a:lnTo>
                    <a:lnTo>
                      <a:pt x="947" y="12474"/>
                    </a:lnTo>
                    <a:lnTo>
                      <a:pt x="1097" y="12560"/>
                    </a:lnTo>
                    <a:lnTo>
                      <a:pt x="958" y="12646"/>
                    </a:lnTo>
                    <a:lnTo>
                      <a:pt x="839" y="12732"/>
                    </a:lnTo>
                    <a:lnTo>
                      <a:pt x="721" y="12818"/>
                    </a:lnTo>
                    <a:lnTo>
                      <a:pt x="613" y="12904"/>
                    </a:lnTo>
                    <a:lnTo>
                      <a:pt x="506" y="13001"/>
                    </a:lnTo>
                    <a:lnTo>
                      <a:pt x="420" y="13087"/>
                    </a:lnTo>
                    <a:lnTo>
                      <a:pt x="334" y="13183"/>
                    </a:lnTo>
                    <a:lnTo>
                      <a:pt x="259" y="13280"/>
                    </a:lnTo>
                    <a:lnTo>
                      <a:pt x="194" y="13377"/>
                    </a:lnTo>
                    <a:lnTo>
                      <a:pt x="140" y="13474"/>
                    </a:lnTo>
                    <a:lnTo>
                      <a:pt x="97" y="13581"/>
                    </a:lnTo>
                    <a:lnTo>
                      <a:pt x="54" y="13678"/>
                    </a:lnTo>
                    <a:lnTo>
                      <a:pt x="33" y="13786"/>
                    </a:lnTo>
                    <a:lnTo>
                      <a:pt x="11" y="13882"/>
                    </a:lnTo>
                    <a:lnTo>
                      <a:pt x="1" y="13990"/>
                    </a:lnTo>
                    <a:lnTo>
                      <a:pt x="1" y="14087"/>
                    </a:lnTo>
                    <a:lnTo>
                      <a:pt x="1" y="14194"/>
                    </a:lnTo>
                    <a:lnTo>
                      <a:pt x="22" y="14302"/>
                    </a:lnTo>
                    <a:lnTo>
                      <a:pt x="44" y="14398"/>
                    </a:lnTo>
                    <a:lnTo>
                      <a:pt x="76" y="14506"/>
                    </a:lnTo>
                    <a:lnTo>
                      <a:pt x="119" y="14614"/>
                    </a:lnTo>
                    <a:lnTo>
                      <a:pt x="173" y="14710"/>
                    </a:lnTo>
                    <a:lnTo>
                      <a:pt x="226" y="14818"/>
                    </a:lnTo>
                    <a:lnTo>
                      <a:pt x="302" y="14915"/>
                    </a:lnTo>
                    <a:lnTo>
                      <a:pt x="377" y="15022"/>
                    </a:lnTo>
                    <a:lnTo>
                      <a:pt x="463" y="15119"/>
                    </a:lnTo>
                    <a:lnTo>
                      <a:pt x="560" y="15216"/>
                    </a:lnTo>
                    <a:lnTo>
                      <a:pt x="656" y="15312"/>
                    </a:lnTo>
                    <a:lnTo>
                      <a:pt x="775" y="15409"/>
                    </a:lnTo>
                    <a:lnTo>
                      <a:pt x="893" y="15506"/>
                    </a:lnTo>
                    <a:lnTo>
                      <a:pt x="1162" y="15700"/>
                    </a:lnTo>
                    <a:lnTo>
                      <a:pt x="1022" y="15764"/>
                    </a:lnTo>
                    <a:lnTo>
                      <a:pt x="893" y="15829"/>
                    </a:lnTo>
                    <a:lnTo>
                      <a:pt x="775" y="15904"/>
                    </a:lnTo>
                    <a:lnTo>
                      <a:pt x="656" y="15990"/>
                    </a:lnTo>
                    <a:lnTo>
                      <a:pt x="549" y="16076"/>
                    </a:lnTo>
                    <a:lnTo>
                      <a:pt x="452" y="16162"/>
                    </a:lnTo>
                    <a:lnTo>
                      <a:pt x="366" y="16259"/>
                    </a:lnTo>
                    <a:lnTo>
                      <a:pt x="291" y="16366"/>
                    </a:lnTo>
                    <a:lnTo>
                      <a:pt x="226" y="16474"/>
                    </a:lnTo>
                    <a:lnTo>
                      <a:pt x="173" y="16592"/>
                    </a:lnTo>
                    <a:lnTo>
                      <a:pt x="119" y="16710"/>
                    </a:lnTo>
                    <a:lnTo>
                      <a:pt x="87" y="16839"/>
                    </a:lnTo>
                    <a:lnTo>
                      <a:pt x="65" y="16979"/>
                    </a:lnTo>
                    <a:lnTo>
                      <a:pt x="44" y="17119"/>
                    </a:lnTo>
                    <a:lnTo>
                      <a:pt x="44" y="17259"/>
                    </a:lnTo>
                    <a:lnTo>
                      <a:pt x="54" y="17420"/>
                    </a:lnTo>
                    <a:lnTo>
                      <a:pt x="76" y="17538"/>
                    </a:lnTo>
                    <a:lnTo>
                      <a:pt x="97" y="17657"/>
                    </a:lnTo>
                    <a:lnTo>
                      <a:pt x="140" y="17764"/>
                    </a:lnTo>
                    <a:lnTo>
                      <a:pt x="183" y="17872"/>
                    </a:lnTo>
                    <a:lnTo>
                      <a:pt x="237" y="17979"/>
                    </a:lnTo>
                    <a:lnTo>
                      <a:pt x="302" y="18076"/>
                    </a:lnTo>
                    <a:lnTo>
                      <a:pt x="366" y="18173"/>
                    </a:lnTo>
                    <a:lnTo>
                      <a:pt x="441" y="18259"/>
                    </a:lnTo>
                    <a:lnTo>
                      <a:pt x="527" y="18345"/>
                    </a:lnTo>
                    <a:lnTo>
                      <a:pt x="613" y="18420"/>
                    </a:lnTo>
                    <a:lnTo>
                      <a:pt x="710" y="18495"/>
                    </a:lnTo>
                    <a:lnTo>
                      <a:pt x="807" y="18560"/>
                    </a:lnTo>
                    <a:lnTo>
                      <a:pt x="915" y="18614"/>
                    </a:lnTo>
                    <a:lnTo>
                      <a:pt x="1022" y="18657"/>
                    </a:lnTo>
                    <a:lnTo>
                      <a:pt x="1140" y="18689"/>
                    </a:lnTo>
                    <a:lnTo>
                      <a:pt x="1259" y="18721"/>
                    </a:lnTo>
                    <a:lnTo>
                      <a:pt x="1420" y="18753"/>
                    </a:lnTo>
                    <a:lnTo>
                      <a:pt x="1581" y="18764"/>
                    </a:lnTo>
                    <a:lnTo>
                      <a:pt x="1732" y="18764"/>
                    </a:lnTo>
                    <a:lnTo>
                      <a:pt x="1882" y="18743"/>
                    </a:lnTo>
                    <a:lnTo>
                      <a:pt x="2011" y="18710"/>
                    </a:lnTo>
                    <a:lnTo>
                      <a:pt x="2151" y="18667"/>
                    </a:lnTo>
                    <a:lnTo>
                      <a:pt x="2269" y="18614"/>
                    </a:lnTo>
                    <a:lnTo>
                      <a:pt x="2388" y="18549"/>
                    </a:lnTo>
                    <a:lnTo>
                      <a:pt x="2506" y="18463"/>
                    </a:lnTo>
                    <a:lnTo>
                      <a:pt x="2614" y="18377"/>
                    </a:lnTo>
                    <a:lnTo>
                      <a:pt x="2710" y="18270"/>
                    </a:lnTo>
                    <a:lnTo>
                      <a:pt x="2807" y="18162"/>
                    </a:lnTo>
                    <a:lnTo>
                      <a:pt x="2893" y="18033"/>
                    </a:lnTo>
                    <a:lnTo>
                      <a:pt x="2979" y="17904"/>
                    </a:lnTo>
                    <a:lnTo>
                      <a:pt x="3065" y="17764"/>
                    </a:lnTo>
                    <a:lnTo>
                      <a:pt x="3140" y="17614"/>
                    </a:lnTo>
                    <a:lnTo>
                      <a:pt x="3205" y="17743"/>
                    </a:lnTo>
                    <a:lnTo>
                      <a:pt x="3269" y="17872"/>
                    </a:lnTo>
                    <a:lnTo>
                      <a:pt x="3334" y="17990"/>
                    </a:lnTo>
                    <a:lnTo>
                      <a:pt x="3409" y="18097"/>
                    </a:lnTo>
                    <a:lnTo>
                      <a:pt x="3485" y="18205"/>
                    </a:lnTo>
                    <a:lnTo>
                      <a:pt x="3571" y="18302"/>
                    </a:lnTo>
                    <a:lnTo>
                      <a:pt x="3657" y="18388"/>
                    </a:lnTo>
                    <a:lnTo>
                      <a:pt x="3743" y="18463"/>
                    </a:lnTo>
                    <a:lnTo>
                      <a:pt x="3839" y="18538"/>
                    </a:lnTo>
                    <a:lnTo>
                      <a:pt x="3947" y="18603"/>
                    </a:lnTo>
                    <a:lnTo>
                      <a:pt x="4054" y="18657"/>
                    </a:lnTo>
                    <a:lnTo>
                      <a:pt x="4162" y="18700"/>
                    </a:lnTo>
                    <a:lnTo>
                      <a:pt x="4280" y="18732"/>
                    </a:lnTo>
                    <a:lnTo>
                      <a:pt x="4409" y="18764"/>
                    </a:lnTo>
                    <a:lnTo>
                      <a:pt x="4538" y="18775"/>
                    </a:lnTo>
                    <a:lnTo>
                      <a:pt x="4678" y="18786"/>
                    </a:lnTo>
                    <a:lnTo>
                      <a:pt x="4818" y="18786"/>
                    </a:lnTo>
                    <a:lnTo>
                      <a:pt x="4947" y="18775"/>
                    </a:lnTo>
                    <a:lnTo>
                      <a:pt x="5076" y="18753"/>
                    </a:lnTo>
                    <a:lnTo>
                      <a:pt x="5194" y="18721"/>
                    </a:lnTo>
                    <a:lnTo>
                      <a:pt x="5313" y="18678"/>
                    </a:lnTo>
                    <a:lnTo>
                      <a:pt x="5420" y="18624"/>
                    </a:lnTo>
                    <a:lnTo>
                      <a:pt x="5517" y="18571"/>
                    </a:lnTo>
                    <a:lnTo>
                      <a:pt x="5614" y="18506"/>
                    </a:lnTo>
                    <a:lnTo>
                      <a:pt x="5710" y="18431"/>
                    </a:lnTo>
                    <a:lnTo>
                      <a:pt x="5796" y="18345"/>
                    </a:lnTo>
                    <a:lnTo>
                      <a:pt x="5882" y="18248"/>
                    </a:lnTo>
                    <a:lnTo>
                      <a:pt x="5968" y="18151"/>
                    </a:lnTo>
                    <a:lnTo>
                      <a:pt x="6044" y="18054"/>
                    </a:lnTo>
                    <a:lnTo>
                      <a:pt x="6119" y="17936"/>
                    </a:lnTo>
                    <a:lnTo>
                      <a:pt x="6259" y="17700"/>
                    </a:lnTo>
                    <a:lnTo>
                      <a:pt x="6399" y="17947"/>
                    </a:lnTo>
                    <a:lnTo>
                      <a:pt x="6474" y="18065"/>
                    </a:lnTo>
                    <a:lnTo>
                      <a:pt x="6549" y="18162"/>
                    </a:lnTo>
                    <a:lnTo>
                      <a:pt x="6635" y="18270"/>
                    </a:lnTo>
                    <a:lnTo>
                      <a:pt x="6721" y="18356"/>
                    </a:lnTo>
                    <a:lnTo>
                      <a:pt x="6807" y="18442"/>
                    </a:lnTo>
                    <a:lnTo>
                      <a:pt x="6904" y="18517"/>
                    </a:lnTo>
                    <a:lnTo>
                      <a:pt x="7001" y="18581"/>
                    </a:lnTo>
                    <a:lnTo>
                      <a:pt x="7108" y="18635"/>
                    </a:lnTo>
                    <a:lnTo>
                      <a:pt x="7216" y="18689"/>
                    </a:lnTo>
                    <a:lnTo>
                      <a:pt x="7334" y="18732"/>
                    </a:lnTo>
                    <a:lnTo>
                      <a:pt x="7452" y="18764"/>
                    </a:lnTo>
                    <a:lnTo>
                      <a:pt x="7581" y="18786"/>
                    </a:lnTo>
                    <a:lnTo>
                      <a:pt x="7710" y="18796"/>
                    </a:lnTo>
                    <a:lnTo>
                      <a:pt x="7850" y="18807"/>
                    </a:lnTo>
                    <a:lnTo>
                      <a:pt x="7990" y="18796"/>
                    </a:lnTo>
                    <a:lnTo>
                      <a:pt x="8119" y="18775"/>
                    </a:lnTo>
                    <a:lnTo>
                      <a:pt x="8237" y="18753"/>
                    </a:lnTo>
                    <a:lnTo>
                      <a:pt x="8356" y="18721"/>
                    </a:lnTo>
                    <a:lnTo>
                      <a:pt x="8474" y="18667"/>
                    </a:lnTo>
                    <a:lnTo>
                      <a:pt x="8581" y="18624"/>
                    </a:lnTo>
                    <a:lnTo>
                      <a:pt x="8678" y="18560"/>
                    </a:lnTo>
                    <a:lnTo>
                      <a:pt x="8775" y="18485"/>
                    </a:lnTo>
                    <a:lnTo>
                      <a:pt x="8861" y="18409"/>
                    </a:lnTo>
                    <a:lnTo>
                      <a:pt x="8947" y="18334"/>
                    </a:lnTo>
                    <a:lnTo>
                      <a:pt x="9033" y="18237"/>
                    </a:lnTo>
                    <a:lnTo>
                      <a:pt x="9108" y="18140"/>
                    </a:lnTo>
                    <a:lnTo>
                      <a:pt x="9259" y="17936"/>
                    </a:lnTo>
                    <a:lnTo>
                      <a:pt x="9388" y="17710"/>
                    </a:lnTo>
                    <a:lnTo>
                      <a:pt x="9485" y="17872"/>
                    </a:lnTo>
                    <a:lnTo>
                      <a:pt x="9581" y="18011"/>
                    </a:lnTo>
                    <a:lnTo>
                      <a:pt x="9678" y="18140"/>
                    </a:lnTo>
                    <a:lnTo>
                      <a:pt x="9775" y="18259"/>
                    </a:lnTo>
                    <a:lnTo>
                      <a:pt x="9872" y="18356"/>
                    </a:lnTo>
                    <a:lnTo>
                      <a:pt x="9979" y="18452"/>
                    </a:lnTo>
                    <a:lnTo>
                      <a:pt x="10076" y="18538"/>
                    </a:lnTo>
                    <a:lnTo>
                      <a:pt x="10184" y="18603"/>
                    </a:lnTo>
                    <a:lnTo>
                      <a:pt x="10291" y="18667"/>
                    </a:lnTo>
                    <a:lnTo>
                      <a:pt x="10409" y="18710"/>
                    </a:lnTo>
                    <a:lnTo>
                      <a:pt x="10517" y="18743"/>
                    </a:lnTo>
                    <a:lnTo>
                      <a:pt x="10635" y="18775"/>
                    </a:lnTo>
                    <a:lnTo>
                      <a:pt x="10764" y="18786"/>
                    </a:lnTo>
                    <a:lnTo>
                      <a:pt x="10893" y="18796"/>
                    </a:lnTo>
                    <a:lnTo>
                      <a:pt x="11022" y="18786"/>
                    </a:lnTo>
                    <a:lnTo>
                      <a:pt x="11162" y="18775"/>
                    </a:lnTo>
                    <a:lnTo>
                      <a:pt x="11280" y="18753"/>
                    </a:lnTo>
                    <a:lnTo>
                      <a:pt x="11388" y="18721"/>
                    </a:lnTo>
                    <a:lnTo>
                      <a:pt x="11506" y="18689"/>
                    </a:lnTo>
                    <a:lnTo>
                      <a:pt x="11603" y="18646"/>
                    </a:lnTo>
                    <a:lnTo>
                      <a:pt x="11711" y="18603"/>
                    </a:lnTo>
                    <a:lnTo>
                      <a:pt x="11797" y="18549"/>
                    </a:lnTo>
                    <a:lnTo>
                      <a:pt x="11893" y="18495"/>
                    </a:lnTo>
                    <a:lnTo>
                      <a:pt x="11969" y="18431"/>
                    </a:lnTo>
                    <a:lnTo>
                      <a:pt x="12055" y="18356"/>
                    </a:lnTo>
                    <a:lnTo>
                      <a:pt x="12119" y="18280"/>
                    </a:lnTo>
                    <a:lnTo>
                      <a:pt x="12194" y="18194"/>
                    </a:lnTo>
                    <a:lnTo>
                      <a:pt x="12248" y="18108"/>
                    </a:lnTo>
                    <a:lnTo>
                      <a:pt x="12302" y="18011"/>
                    </a:lnTo>
                    <a:lnTo>
                      <a:pt x="12356" y="17904"/>
                    </a:lnTo>
                    <a:lnTo>
                      <a:pt x="12399" y="17796"/>
                    </a:lnTo>
                    <a:lnTo>
                      <a:pt x="12431" y="17689"/>
                    </a:lnTo>
                    <a:lnTo>
                      <a:pt x="12474" y="17517"/>
                    </a:lnTo>
                    <a:lnTo>
                      <a:pt x="12506" y="17356"/>
                    </a:lnTo>
                    <a:lnTo>
                      <a:pt x="12517" y="17205"/>
                    </a:lnTo>
                    <a:lnTo>
                      <a:pt x="12506" y="17054"/>
                    </a:lnTo>
                    <a:lnTo>
                      <a:pt x="12496" y="16915"/>
                    </a:lnTo>
                    <a:lnTo>
                      <a:pt x="12463" y="16775"/>
                    </a:lnTo>
                    <a:lnTo>
                      <a:pt x="12420" y="16646"/>
                    </a:lnTo>
                    <a:lnTo>
                      <a:pt x="12366" y="16517"/>
                    </a:lnTo>
                    <a:lnTo>
                      <a:pt x="12302" y="16399"/>
                    </a:lnTo>
                    <a:lnTo>
                      <a:pt x="12227" y="16291"/>
                    </a:lnTo>
                    <a:lnTo>
                      <a:pt x="12141" y="16183"/>
                    </a:lnTo>
                    <a:lnTo>
                      <a:pt x="12055" y="16087"/>
                    </a:lnTo>
                    <a:lnTo>
                      <a:pt x="11947" y="15990"/>
                    </a:lnTo>
                    <a:lnTo>
                      <a:pt x="11829" y="15904"/>
                    </a:lnTo>
                    <a:lnTo>
                      <a:pt x="11711" y="15818"/>
                    </a:lnTo>
                    <a:lnTo>
                      <a:pt x="11582" y="15743"/>
                    </a:lnTo>
                    <a:lnTo>
                      <a:pt x="12603" y="14560"/>
                    </a:lnTo>
                    <a:lnTo>
                      <a:pt x="12786" y="14861"/>
                    </a:lnTo>
                    <a:lnTo>
                      <a:pt x="12904" y="15033"/>
                    </a:lnTo>
                    <a:lnTo>
                      <a:pt x="12969" y="15108"/>
                    </a:lnTo>
                    <a:lnTo>
                      <a:pt x="13044" y="15194"/>
                    </a:lnTo>
                    <a:lnTo>
                      <a:pt x="13119" y="15269"/>
                    </a:lnTo>
                    <a:lnTo>
                      <a:pt x="13194" y="15334"/>
                    </a:lnTo>
                    <a:lnTo>
                      <a:pt x="13367" y="15463"/>
                    </a:lnTo>
                    <a:lnTo>
                      <a:pt x="13549" y="15581"/>
                    </a:lnTo>
                    <a:lnTo>
                      <a:pt x="13732" y="15700"/>
                    </a:lnTo>
                    <a:lnTo>
                      <a:pt x="13582" y="15786"/>
                    </a:lnTo>
                    <a:lnTo>
                      <a:pt x="13442" y="15872"/>
                    </a:lnTo>
                    <a:lnTo>
                      <a:pt x="13313" y="15958"/>
                    </a:lnTo>
                    <a:lnTo>
                      <a:pt x="13184" y="16054"/>
                    </a:lnTo>
                    <a:lnTo>
                      <a:pt x="13076" y="16151"/>
                    </a:lnTo>
                    <a:lnTo>
                      <a:pt x="12979" y="16259"/>
                    </a:lnTo>
                    <a:lnTo>
                      <a:pt x="12893" y="16366"/>
                    </a:lnTo>
                    <a:lnTo>
                      <a:pt x="12807" y="16474"/>
                    </a:lnTo>
                    <a:lnTo>
                      <a:pt x="12743" y="16592"/>
                    </a:lnTo>
                    <a:lnTo>
                      <a:pt x="12689" y="16710"/>
                    </a:lnTo>
                    <a:lnTo>
                      <a:pt x="12646" y="16829"/>
                    </a:lnTo>
                    <a:lnTo>
                      <a:pt x="12625" y="16947"/>
                    </a:lnTo>
                    <a:lnTo>
                      <a:pt x="12603" y="17076"/>
                    </a:lnTo>
                    <a:lnTo>
                      <a:pt x="12603" y="17205"/>
                    </a:lnTo>
                    <a:lnTo>
                      <a:pt x="12603" y="17323"/>
                    </a:lnTo>
                    <a:lnTo>
                      <a:pt x="12625" y="17452"/>
                    </a:lnTo>
                    <a:lnTo>
                      <a:pt x="12657" y="17592"/>
                    </a:lnTo>
                    <a:lnTo>
                      <a:pt x="12700" y="17721"/>
                    </a:lnTo>
                    <a:lnTo>
                      <a:pt x="12754" y="17850"/>
                    </a:lnTo>
                    <a:lnTo>
                      <a:pt x="12818" y="17968"/>
                    </a:lnTo>
                    <a:lnTo>
                      <a:pt x="12883" y="18076"/>
                    </a:lnTo>
                    <a:lnTo>
                      <a:pt x="12958" y="18184"/>
                    </a:lnTo>
                    <a:lnTo>
                      <a:pt x="13044" y="18280"/>
                    </a:lnTo>
                    <a:lnTo>
                      <a:pt x="13141" y="18377"/>
                    </a:lnTo>
                    <a:lnTo>
                      <a:pt x="13237" y="18452"/>
                    </a:lnTo>
                    <a:lnTo>
                      <a:pt x="13345" y="18528"/>
                    </a:lnTo>
                    <a:lnTo>
                      <a:pt x="13453" y="18592"/>
                    </a:lnTo>
                    <a:lnTo>
                      <a:pt x="13571" y="18646"/>
                    </a:lnTo>
                    <a:lnTo>
                      <a:pt x="13700" y="18689"/>
                    </a:lnTo>
                    <a:lnTo>
                      <a:pt x="13818" y="18721"/>
                    </a:lnTo>
                    <a:lnTo>
                      <a:pt x="13947" y="18753"/>
                    </a:lnTo>
                    <a:lnTo>
                      <a:pt x="14087" y="18764"/>
                    </a:lnTo>
                    <a:lnTo>
                      <a:pt x="14227" y="18764"/>
                    </a:lnTo>
                    <a:lnTo>
                      <a:pt x="14356" y="18753"/>
                    </a:lnTo>
                    <a:lnTo>
                      <a:pt x="14485" y="18732"/>
                    </a:lnTo>
                    <a:lnTo>
                      <a:pt x="14614" y="18700"/>
                    </a:lnTo>
                    <a:lnTo>
                      <a:pt x="14732" y="18657"/>
                    </a:lnTo>
                    <a:lnTo>
                      <a:pt x="14850" y="18614"/>
                    </a:lnTo>
                    <a:lnTo>
                      <a:pt x="14969" y="18549"/>
                    </a:lnTo>
                    <a:lnTo>
                      <a:pt x="15076" y="18474"/>
                    </a:lnTo>
                    <a:lnTo>
                      <a:pt x="15173" y="18388"/>
                    </a:lnTo>
                    <a:lnTo>
                      <a:pt x="15270" y="18302"/>
                    </a:lnTo>
                    <a:lnTo>
                      <a:pt x="15356" y="18194"/>
                    </a:lnTo>
                    <a:lnTo>
                      <a:pt x="15431" y="18087"/>
                    </a:lnTo>
                    <a:lnTo>
                      <a:pt x="15506" y="17958"/>
                    </a:lnTo>
                    <a:lnTo>
                      <a:pt x="15560" y="17829"/>
                    </a:lnTo>
                    <a:lnTo>
                      <a:pt x="15614" y="17689"/>
                    </a:lnTo>
                    <a:lnTo>
                      <a:pt x="15657" y="17549"/>
                    </a:lnTo>
                    <a:lnTo>
                      <a:pt x="15678" y="17420"/>
                    </a:lnTo>
                    <a:lnTo>
                      <a:pt x="15678" y="17280"/>
                    </a:lnTo>
                    <a:lnTo>
                      <a:pt x="15678" y="17130"/>
                    </a:lnTo>
                    <a:lnTo>
                      <a:pt x="15657" y="16990"/>
                    </a:lnTo>
                    <a:lnTo>
                      <a:pt x="15625" y="16850"/>
                    </a:lnTo>
                    <a:lnTo>
                      <a:pt x="15582" y="16710"/>
                    </a:lnTo>
                    <a:lnTo>
                      <a:pt x="15539" y="16581"/>
                    </a:lnTo>
                    <a:lnTo>
                      <a:pt x="15474" y="16452"/>
                    </a:lnTo>
                    <a:lnTo>
                      <a:pt x="15399" y="16334"/>
                    </a:lnTo>
                    <a:lnTo>
                      <a:pt x="15313" y="16226"/>
                    </a:lnTo>
                    <a:lnTo>
                      <a:pt x="15205" y="16130"/>
                    </a:lnTo>
                    <a:lnTo>
                      <a:pt x="15098" y="16022"/>
                    </a:lnTo>
                    <a:lnTo>
                      <a:pt x="14872" y="15839"/>
                    </a:lnTo>
                    <a:lnTo>
                      <a:pt x="14657" y="15646"/>
                    </a:lnTo>
                    <a:lnTo>
                      <a:pt x="14969" y="15441"/>
                    </a:lnTo>
                    <a:lnTo>
                      <a:pt x="15130" y="15323"/>
                    </a:lnTo>
                    <a:lnTo>
                      <a:pt x="15205" y="15259"/>
                    </a:lnTo>
                    <a:lnTo>
                      <a:pt x="15281" y="15194"/>
                    </a:lnTo>
                    <a:lnTo>
                      <a:pt x="15356" y="15119"/>
                    </a:lnTo>
                    <a:lnTo>
                      <a:pt x="15420" y="15033"/>
                    </a:lnTo>
                    <a:lnTo>
                      <a:pt x="15539" y="14861"/>
                    </a:lnTo>
                    <a:lnTo>
                      <a:pt x="15657" y="14667"/>
                    </a:lnTo>
                    <a:lnTo>
                      <a:pt x="15775" y="14484"/>
                    </a:lnTo>
                    <a:lnTo>
                      <a:pt x="15840" y="14624"/>
                    </a:lnTo>
                    <a:lnTo>
                      <a:pt x="15915" y="14753"/>
                    </a:lnTo>
                    <a:lnTo>
                      <a:pt x="16001" y="14872"/>
                    </a:lnTo>
                    <a:lnTo>
                      <a:pt x="16087" y="14990"/>
                    </a:lnTo>
                    <a:lnTo>
                      <a:pt x="16173" y="15097"/>
                    </a:lnTo>
                    <a:lnTo>
                      <a:pt x="16270" y="15194"/>
                    </a:lnTo>
                    <a:lnTo>
                      <a:pt x="16367" y="15291"/>
                    </a:lnTo>
                    <a:lnTo>
                      <a:pt x="16463" y="15377"/>
                    </a:lnTo>
                    <a:lnTo>
                      <a:pt x="16571" y="15452"/>
                    </a:lnTo>
                    <a:lnTo>
                      <a:pt x="16678" y="15517"/>
                    </a:lnTo>
                    <a:lnTo>
                      <a:pt x="16786" y="15571"/>
                    </a:lnTo>
                    <a:lnTo>
                      <a:pt x="16894" y="15614"/>
                    </a:lnTo>
                    <a:lnTo>
                      <a:pt x="17001" y="15646"/>
                    </a:lnTo>
                    <a:lnTo>
                      <a:pt x="17109" y="15667"/>
                    </a:lnTo>
                    <a:lnTo>
                      <a:pt x="17216" y="15678"/>
                    </a:lnTo>
                    <a:lnTo>
                      <a:pt x="17324" y="15678"/>
                    </a:lnTo>
                    <a:lnTo>
                      <a:pt x="17442" y="15657"/>
                    </a:lnTo>
                    <a:lnTo>
                      <a:pt x="17560" y="15635"/>
                    </a:lnTo>
                    <a:lnTo>
                      <a:pt x="17678" y="15603"/>
                    </a:lnTo>
                    <a:lnTo>
                      <a:pt x="17786" y="15560"/>
                    </a:lnTo>
                    <a:lnTo>
                      <a:pt x="17904" y="15506"/>
                    </a:lnTo>
                    <a:lnTo>
                      <a:pt x="18001" y="15452"/>
                    </a:lnTo>
                    <a:lnTo>
                      <a:pt x="18109" y="15388"/>
                    </a:lnTo>
                    <a:lnTo>
                      <a:pt x="18205" y="15312"/>
                    </a:lnTo>
                    <a:lnTo>
                      <a:pt x="18302" y="15226"/>
                    </a:lnTo>
                    <a:lnTo>
                      <a:pt x="18388" y="15140"/>
                    </a:lnTo>
                    <a:lnTo>
                      <a:pt x="18463" y="15044"/>
                    </a:lnTo>
                    <a:lnTo>
                      <a:pt x="18539" y="14947"/>
                    </a:lnTo>
                    <a:lnTo>
                      <a:pt x="18603" y="14839"/>
                    </a:lnTo>
                    <a:lnTo>
                      <a:pt x="18657" y="14732"/>
                    </a:lnTo>
                    <a:lnTo>
                      <a:pt x="18700" y="14624"/>
                    </a:lnTo>
                    <a:lnTo>
                      <a:pt x="18732" y="14506"/>
                    </a:lnTo>
                    <a:lnTo>
                      <a:pt x="18775" y="14323"/>
                    </a:lnTo>
                    <a:lnTo>
                      <a:pt x="18797" y="14151"/>
                    </a:lnTo>
                    <a:lnTo>
                      <a:pt x="18797" y="13979"/>
                    </a:lnTo>
                    <a:lnTo>
                      <a:pt x="18786" y="13829"/>
                    </a:lnTo>
                    <a:lnTo>
                      <a:pt x="18754" y="13678"/>
                    </a:lnTo>
                    <a:lnTo>
                      <a:pt x="18711" y="13538"/>
                    </a:lnTo>
                    <a:lnTo>
                      <a:pt x="18646" y="13409"/>
                    </a:lnTo>
                    <a:lnTo>
                      <a:pt x="18571" y="13291"/>
                    </a:lnTo>
                    <a:lnTo>
                      <a:pt x="18485" y="13173"/>
                    </a:lnTo>
                    <a:lnTo>
                      <a:pt x="18377" y="13065"/>
                    </a:lnTo>
                    <a:lnTo>
                      <a:pt x="18270" y="12958"/>
                    </a:lnTo>
                    <a:lnTo>
                      <a:pt x="18141" y="12861"/>
                    </a:lnTo>
                    <a:lnTo>
                      <a:pt x="18001" y="12775"/>
                    </a:lnTo>
                    <a:lnTo>
                      <a:pt x="17851" y="12689"/>
                    </a:lnTo>
                    <a:lnTo>
                      <a:pt x="17700" y="12603"/>
                    </a:lnTo>
                    <a:lnTo>
                      <a:pt x="17539" y="12527"/>
                    </a:lnTo>
                    <a:lnTo>
                      <a:pt x="17689" y="12474"/>
                    </a:lnTo>
                    <a:lnTo>
                      <a:pt x="17829" y="12409"/>
                    </a:lnTo>
                    <a:lnTo>
                      <a:pt x="17969" y="12345"/>
                    </a:lnTo>
                    <a:lnTo>
                      <a:pt x="18087" y="12269"/>
                    </a:lnTo>
                    <a:lnTo>
                      <a:pt x="18205" y="12194"/>
                    </a:lnTo>
                    <a:lnTo>
                      <a:pt x="18313" y="12108"/>
                    </a:lnTo>
                    <a:lnTo>
                      <a:pt x="18410" y="12022"/>
                    </a:lnTo>
                    <a:lnTo>
                      <a:pt x="18496" y="11925"/>
                    </a:lnTo>
                    <a:lnTo>
                      <a:pt x="18571" y="11829"/>
                    </a:lnTo>
                    <a:lnTo>
                      <a:pt x="18635" y="11721"/>
                    </a:lnTo>
                    <a:lnTo>
                      <a:pt x="18689" y="11603"/>
                    </a:lnTo>
                    <a:lnTo>
                      <a:pt x="18743" y="11484"/>
                    </a:lnTo>
                    <a:lnTo>
                      <a:pt x="18775" y="11355"/>
                    </a:lnTo>
                    <a:lnTo>
                      <a:pt x="18797" y="11226"/>
                    </a:lnTo>
                    <a:lnTo>
                      <a:pt x="18808" y="11087"/>
                    </a:lnTo>
                    <a:lnTo>
                      <a:pt x="18818" y="10947"/>
                    </a:lnTo>
                    <a:lnTo>
                      <a:pt x="18808" y="10807"/>
                    </a:lnTo>
                    <a:lnTo>
                      <a:pt x="18786" y="10667"/>
                    </a:lnTo>
                    <a:lnTo>
                      <a:pt x="18754" y="10538"/>
                    </a:lnTo>
                    <a:lnTo>
                      <a:pt x="18722" y="10420"/>
                    </a:lnTo>
                    <a:lnTo>
                      <a:pt x="18668" y="10302"/>
                    </a:lnTo>
                    <a:lnTo>
                      <a:pt x="18603" y="10194"/>
                    </a:lnTo>
                    <a:lnTo>
                      <a:pt x="18539" y="10087"/>
                    </a:lnTo>
                    <a:lnTo>
                      <a:pt x="18453" y="9990"/>
                    </a:lnTo>
                    <a:lnTo>
                      <a:pt x="18367" y="9904"/>
                    </a:lnTo>
                    <a:lnTo>
                      <a:pt x="18270" y="9818"/>
                    </a:lnTo>
                    <a:lnTo>
                      <a:pt x="18162" y="9742"/>
                    </a:lnTo>
                    <a:lnTo>
                      <a:pt x="18055" y="9667"/>
                    </a:lnTo>
                    <a:lnTo>
                      <a:pt x="17926" y="9603"/>
                    </a:lnTo>
                    <a:lnTo>
                      <a:pt x="17808" y="9538"/>
                    </a:lnTo>
                    <a:lnTo>
                      <a:pt x="17668" y="9474"/>
                    </a:lnTo>
                    <a:lnTo>
                      <a:pt x="17528" y="9420"/>
                    </a:lnTo>
                    <a:lnTo>
                      <a:pt x="17700" y="9345"/>
                    </a:lnTo>
                    <a:lnTo>
                      <a:pt x="17851" y="9259"/>
                    </a:lnTo>
                    <a:lnTo>
                      <a:pt x="18001" y="9173"/>
                    </a:lnTo>
                    <a:lnTo>
                      <a:pt x="18130" y="9087"/>
                    </a:lnTo>
                    <a:lnTo>
                      <a:pt x="18259" y="8990"/>
                    </a:lnTo>
                    <a:lnTo>
                      <a:pt x="18367" y="8893"/>
                    </a:lnTo>
                    <a:lnTo>
                      <a:pt x="18463" y="8785"/>
                    </a:lnTo>
                    <a:lnTo>
                      <a:pt x="18549" y="8678"/>
                    </a:lnTo>
                    <a:lnTo>
                      <a:pt x="18625" y="8570"/>
                    </a:lnTo>
                    <a:lnTo>
                      <a:pt x="18689" y="8452"/>
                    </a:lnTo>
                    <a:lnTo>
                      <a:pt x="18732" y="8334"/>
                    </a:lnTo>
                    <a:lnTo>
                      <a:pt x="18775" y="8216"/>
                    </a:lnTo>
                    <a:lnTo>
                      <a:pt x="18797" y="8097"/>
                    </a:lnTo>
                    <a:lnTo>
                      <a:pt x="18808" y="7968"/>
                    </a:lnTo>
                    <a:lnTo>
                      <a:pt x="18808" y="7839"/>
                    </a:lnTo>
                    <a:lnTo>
                      <a:pt x="18797" y="7710"/>
                    </a:lnTo>
                    <a:lnTo>
                      <a:pt x="18775" y="7581"/>
                    </a:lnTo>
                    <a:lnTo>
                      <a:pt x="18743" y="7452"/>
                    </a:lnTo>
                    <a:lnTo>
                      <a:pt x="18700" y="7323"/>
                    </a:lnTo>
                    <a:lnTo>
                      <a:pt x="18646" y="7205"/>
                    </a:lnTo>
                    <a:lnTo>
                      <a:pt x="18582" y="7097"/>
                    </a:lnTo>
                    <a:lnTo>
                      <a:pt x="18517" y="6990"/>
                    </a:lnTo>
                    <a:lnTo>
                      <a:pt x="18442" y="6893"/>
                    </a:lnTo>
                    <a:lnTo>
                      <a:pt x="18356" y="6796"/>
                    </a:lnTo>
                    <a:lnTo>
                      <a:pt x="18270" y="6710"/>
                    </a:lnTo>
                    <a:lnTo>
                      <a:pt x="18162" y="6635"/>
                    </a:lnTo>
                    <a:lnTo>
                      <a:pt x="18066" y="6570"/>
                    </a:lnTo>
                    <a:lnTo>
                      <a:pt x="17947" y="6506"/>
                    </a:lnTo>
                    <a:lnTo>
                      <a:pt x="17840" y="6452"/>
                    </a:lnTo>
                    <a:lnTo>
                      <a:pt x="17711" y="6409"/>
                    </a:lnTo>
                    <a:lnTo>
                      <a:pt x="17582" y="6377"/>
                    </a:lnTo>
                    <a:lnTo>
                      <a:pt x="17453" y="6355"/>
                    </a:lnTo>
                    <a:lnTo>
                      <a:pt x="17324" y="6344"/>
                    </a:lnTo>
                    <a:lnTo>
                      <a:pt x="17195" y="6344"/>
                    </a:lnTo>
                    <a:lnTo>
                      <a:pt x="17066" y="6355"/>
                    </a:lnTo>
                    <a:lnTo>
                      <a:pt x="16947" y="6377"/>
                    </a:lnTo>
                    <a:lnTo>
                      <a:pt x="16829" y="6409"/>
                    </a:lnTo>
                    <a:lnTo>
                      <a:pt x="16711" y="6452"/>
                    </a:lnTo>
                    <a:lnTo>
                      <a:pt x="16592" y="6506"/>
                    </a:lnTo>
                    <a:lnTo>
                      <a:pt x="16485" y="6581"/>
                    </a:lnTo>
                    <a:lnTo>
                      <a:pt x="16377" y="6656"/>
                    </a:lnTo>
                    <a:lnTo>
                      <a:pt x="16281" y="6742"/>
                    </a:lnTo>
                    <a:lnTo>
                      <a:pt x="16184" y="6839"/>
                    </a:lnTo>
                    <a:lnTo>
                      <a:pt x="16087" y="6957"/>
                    </a:lnTo>
                    <a:lnTo>
                      <a:pt x="16001" y="7076"/>
                    </a:lnTo>
                    <a:lnTo>
                      <a:pt x="15915" y="7205"/>
                    </a:lnTo>
                    <a:lnTo>
                      <a:pt x="15840" y="7345"/>
                    </a:lnTo>
                    <a:lnTo>
                      <a:pt x="15764" y="7506"/>
                    </a:lnTo>
                    <a:lnTo>
                      <a:pt x="15700" y="7355"/>
                    </a:lnTo>
                    <a:lnTo>
                      <a:pt x="15625" y="7215"/>
                    </a:lnTo>
                    <a:lnTo>
                      <a:pt x="15549" y="7086"/>
                    </a:lnTo>
                    <a:lnTo>
                      <a:pt x="15463" y="6968"/>
                    </a:lnTo>
                    <a:lnTo>
                      <a:pt x="15367" y="6861"/>
                    </a:lnTo>
                    <a:lnTo>
                      <a:pt x="15270" y="6764"/>
                    </a:lnTo>
                    <a:lnTo>
                      <a:pt x="15173" y="6667"/>
                    </a:lnTo>
                    <a:lnTo>
                      <a:pt x="15076" y="6592"/>
                    </a:lnTo>
                    <a:lnTo>
                      <a:pt x="14969" y="6517"/>
                    </a:lnTo>
                    <a:lnTo>
                      <a:pt x="14861" y="6452"/>
                    </a:lnTo>
                    <a:lnTo>
                      <a:pt x="14743" y="6398"/>
                    </a:lnTo>
                    <a:lnTo>
                      <a:pt x="14635" y="6355"/>
                    </a:lnTo>
                    <a:lnTo>
                      <a:pt x="14517" y="6323"/>
                    </a:lnTo>
                    <a:lnTo>
                      <a:pt x="14410" y="6301"/>
                    </a:lnTo>
                    <a:lnTo>
                      <a:pt x="14291" y="6280"/>
                    </a:lnTo>
                    <a:lnTo>
                      <a:pt x="14173" y="6269"/>
                    </a:lnTo>
                    <a:lnTo>
                      <a:pt x="14055" y="6269"/>
                    </a:lnTo>
                    <a:lnTo>
                      <a:pt x="13936" y="6280"/>
                    </a:lnTo>
                    <a:lnTo>
                      <a:pt x="13829" y="6301"/>
                    </a:lnTo>
                    <a:lnTo>
                      <a:pt x="13711" y="6334"/>
                    </a:lnTo>
                    <a:lnTo>
                      <a:pt x="13603" y="6366"/>
                    </a:lnTo>
                    <a:lnTo>
                      <a:pt x="13485" y="6420"/>
                    </a:lnTo>
                    <a:lnTo>
                      <a:pt x="13388" y="6474"/>
                    </a:lnTo>
                    <a:lnTo>
                      <a:pt x="13281" y="6538"/>
                    </a:lnTo>
                    <a:lnTo>
                      <a:pt x="13184" y="6613"/>
                    </a:lnTo>
                    <a:lnTo>
                      <a:pt x="13087" y="6689"/>
                    </a:lnTo>
                    <a:lnTo>
                      <a:pt x="12990" y="6785"/>
                    </a:lnTo>
                    <a:lnTo>
                      <a:pt x="12904" y="6882"/>
                    </a:lnTo>
                    <a:lnTo>
                      <a:pt x="12818" y="6990"/>
                    </a:lnTo>
                    <a:lnTo>
                      <a:pt x="12743" y="7108"/>
                    </a:lnTo>
                    <a:lnTo>
                      <a:pt x="12678" y="7237"/>
                    </a:lnTo>
                    <a:lnTo>
                      <a:pt x="12614" y="7377"/>
                    </a:lnTo>
                    <a:lnTo>
                      <a:pt x="11517" y="6258"/>
                    </a:lnTo>
                    <a:lnTo>
                      <a:pt x="12689" y="5140"/>
                    </a:lnTo>
                    <a:lnTo>
                      <a:pt x="12764" y="5280"/>
                    </a:lnTo>
                    <a:lnTo>
                      <a:pt x="12840" y="5409"/>
                    </a:lnTo>
                    <a:lnTo>
                      <a:pt x="12926" y="5538"/>
                    </a:lnTo>
                    <a:lnTo>
                      <a:pt x="13022" y="5646"/>
                    </a:lnTo>
                    <a:lnTo>
                      <a:pt x="13108" y="5753"/>
                    </a:lnTo>
                    <a:lnTo>
                      <a:pt x="13216" y="5839"/>
                    </a:lnTo>
                    <a:lnTo>
                      <a:pt x="13313" y="5925"/>
                    </a:lnTo>
                    <a:lnTo>
                      <a:pt x="13420" y="6000"/>
                    </a:lnTo>
                    <a:lnTo>
                      <a:pt x="13539" y="6065"/>
                    </a:lnTo>
                    <a:lnTo>
                      <a:pt x="13657" y="6108"/>
                    </a:lnTo>
                    <a:lnTo>
                      <a:pt x="13775" y="6151"/>
                    </a:lnTo>
                    <a:lnTo>
                      <a:pt x="13893" y="6183"/>
                    </a:lnTo>
                    <a:lnTo>
                      <a:pt x="14022" y="6194"/>
                    </a:lnTo>
                    <a:lnTo>
                      <a:pt x="14141" y="6205"/>
                    </a:lnTo>
                    <a:lnTo>
                      <a:pt x="14270" y="6194"/>
                    </a:lnTo>
                    <a:lnTo>
                      <a:pt x="14399" y="6172"/>
                    </a:lnTo>
                    <a:lnTo>
                      <a:pt x="14539" y="6140"/>
                    </a:lnTo>
                    <a:lnTo>
                      <a:pt x="14668" y="6097"/>
                    </a:lnTo>
                    <a:lnTo>
                      <a:pt x="14797" y="6043"/>
                    </a:lnTo>
                    <a:lnTo>
                      <a:pt x="14915" y="5979"/>
                    </a:lnTo>
                    <a:lnTo>
                      <a:pt x="15033" y="5904"/>
                    </a:lnTo>
                    <a:lnTo>
                      <a:pt x="15141" y="5818"/>
                    </a:lnTo>
                    <a:lnTo>
                      <a:pt x="15248" y="5732"/>
                    </a:lnTo>
                    <a:lnTo>
                      <a:pt x="15345" y="5635"/>
                    </a:lnTo>
                    <a:lnTo>
                      <a:pt x="15431" y="5527"/>
                    </a:lnTo>
                    <a:lnTo>
                      <a:pt x="15506" y="5409"/>
                    </a:lnTo>
                    <a:lnTo>
                      <a:pt x="15571" y="5301"/>
                    </a:lnTo>
                    <a:lnTo>
                      <a:pt x="15635" y="5183"/>
                    </a:lnTo>
                    <a:lnTo>
                      <a:pt x="15678" y="5054"/>
                    </a:lnTo>
                    <a:lnTo>
                      <a:pt x="15721" y="4925"/>
                    </a:lnTo>
                    <a:lnTo>
                      <a:pt x="15743" y="4796"/>
                    </a:lnTo>
                    <a:lnTo>
                      <a:pt x="15754" y="4667"/>
                    </a:lnTo>
                    <a:lnTo>
                      <a:pt x="15743" y="4549"/>
                    </a:lnTo>
                    <a:lnTo>
                      <a:pt x="15732" y="4420"/>
                    </a:lnTo>
                    <a:lnTo>
                      <a:pt x="15700" y="4301"/>
                    </a:lnTo>
                    <a:lnTo>
                      <a:pt x="15668" y="4183"/>
                    </a:lnTo>
                    <a:lnTo>
                      <a:pt x="15614" y="4065"/>
                    </a:lnTo>
                    <a:lnTo>
                      <a:pt x="15549" y="3947"/>
                    </a:lnTo>
                    <a:lnTo>
                      <a:pt x="15474" y="3839"/>
                    </a:lnTo>
                    <a:lnTo>
                      <a:pt x="15388" y="3732"/>
                    </a:lnTo>
                    <a:lnTo>
                      <a:pt x="15302" y="3635"/>
                    </a:lnTo>
                    <a:lnTo>
                      <a:pt x="15205" y="3538"/>
                    </a:lnTo>
                    <a:lnTo>
                      <a:pt x="15098" y="3441"/>
                    </a:lnTo>
                    <a:lnTo>
                      <a:pt x="14979" y="3366"/>
                    </a:lnTo>
                    <a:lnTo>
                      <a:pt x="14850" y="3291"/>
                    </a:lnTo>
                    <a:lnTo>
                      <a:pt x="14721" y="3226"/>
                    </a:lnTo>
                    <a:lnTo>
                      <a:pt x="14592" y="3162"/>
                    </a:lnTo>
                    <a:lnTo>
                      <a:pt x="14453" y="3119"/>
                    </a:lnTo>
                    <a:lnTo>
                      <a:pt x="14334" y="3086"/>
                    </a:lnTo>
                    <a:lnTo>
                      <a:pt x="14205" y="3076"/>
                    </a:lnTo>
                    <a:lnTo>
                      <a:pt x="14087" y="3076"/>
                    </a:lnTo>
                    <a:lnTo>
                      <a:pt x="13969" y="3086"/>
                    </a:lnTo>
                    <a:lnTo>
                      <a:pt x="13840" y="3108"/>
                    </a:lnTo>
                    <a:lnTo>
                      <a:pt x="13721" y="3140"/>
                    </a:lnTo>
                    <a:lnTo>
                      <a:pt x="13614" y="3194"/>
                    </a:lnTo>
                    <a:lnTo>
                      <a:pt x="13496" y="3248"/>
                    </a:lnTo>
                    <a:lnTo>
                      <a:pt x="13377" y="3323"/>
                    </a:lnTo>
                    <a:lnTo>
                      <a:pt x="13270" y="3409"/>
                    </a:lnTo>
                    <a:lnTo>
                      <a:pt x="13162" y="3495"/>
                    </a:lnTo>
                    <a:lnTo>
                      <a:pt x="13055" y="3602"/>
                    </a:lnTo>
                    <a:lnTo>
                      <a:pt x="12958" y="3721"/>
                    </a:lnTo>
                    <a:lnTo>
                      <a:pt x="12861" y="3850"/>
                    </a:lnTo>
                    <a:lnTo>
                      <a:pt x="12764" y="3979"/>
                    </a:lnTo>
                    <a:lnTo>
                      <a:pt x="12678" y="4129"/>
                    </a:lnTo>
                    <a:lnTo>
                      <a:pt x="11474" y="3000"/>
                    </a:lnTo>
                    <a:lnTo>
                      <a:pt x="11614" y="2936"/>
                    </a:lnTo>
                    <a:lnTo>
                      <a:pt x="11732" y="2871"/>
                    </a:lnTo>
                    <a:lnTo>
                      <a:pt x="11861" y="2785"/>
                    </a:lnTo>
                    <a:lnTo>
                      <a:pt x="11969" y="2710"/>
                    </a:lnTo>
                    <a:lnTo>
                      <a:pt x="12076" y="2613"/>
                    </a:lnTo>
                    <a:lnTo>
                      <a:pt x="12173" y="2516"/>
                    </a:lnTo>
                    <a:lnTo>
                      <a:pt x="12270" y="2420"/>
                    </a:lnTo>
                    <a:lnTo>
                      <a:pt x="12345" y="2312"/>
                    </a:lnTo>
                    <a:lnTo>
                      <a:pt x="12420" y="2205"/>
                    </a:lnTo>
                    <a:lnTo>
                      <a:pt x="12474" y="2097"/>
                    </a:lnTo>
                    <a:lnTo>
                      <a:pt x="12528" y="1979"/>
                    </a:lnTo>
                    <a:lnTo>
                      <a:pt x="12560" y="1861"/>
                    </a:lnTo>
                    <a:lnTo>
                      <a:pt x="12592" y="1742"/>
                    </a:lnTo>
                    <a:lnTo>
                      <a:pt x="12603" y="1624"/>
                    </a:lnTo>
                    <a:lnTo>
                      <a:pt x="12603" y="1506"/>
                    </a:lnTo>
                    <a:lnTo>
                      <a:pt x="12592" y="1398"/>
                    </a:lnTo>
                    <a:lnTo>
                      <a:pt x="12560" y="1248"/>
                    </a:lnTo>
                    <a:lnTo>
                      <a:pt x="12517" y="1108"/>
                    </a:lnTo>
                    <a:lnTo>
                      <a:pt x="12463" y="979"/>
                    </a:lnTo>
                    <a:lnTo>
                      <a:pt x="12399" y="850"/>
                    </a:lnTo>
                    <a:lnTo>
                      <a:pt x="12334" y="721"/>
                    </a:lnTo>
                    <a:lnTo>
                      <a:pt x="12248" y="613"/>
                    </a:lnTo>
                    <a:lnTo>
                      <a:pt x="12162" y="506"/>
                    </a:lnTo>
                    <a:lnTo>
                      <a:pt x="12065" y="409"/>
                    </a:lnTo>
                    <a:lnTo>
                      <a:pt x="11958" y="323"/>
                    </a:lnTo>
                    <a:lnTo>
                      <a:pt x="11850" y="248"/>
                    </a:lnTo>
                    <a:lnTo>
                      <a:pt x="11732" y="172"/>
                    </a:lnTo>
                    <a:lnTo>
                      <a:pt x="11614" y="119"/>
                    </a:lnTo>
                    <a:lnTo>
                      <a:pt x="11485" y="65"/>
                    </a:lnTo>
                    <a:lnTo>
                      <a:pt x="11356" y="33"/>
                    </a:lnTo>
                    <a:lnTo>
                      <a:pt x="11216" y="11"/>
                    </a:lnTo>
                    <a:lnTo>
                      <a:pt x="11076" y="0"/>
                    </a:lnTo>
                    <a:lnTo>
                      <a:pt x="10958" y="0"/>
                    </a:lnTo>
                    <a:lnTo>
                      <a:pt x="10829" y="11"/>
                    </a:lnTo>
                    <a:lnTo>
                      <a:pt x="10700" y="43"/>
                    </a:lnTo>
                    <a:lnTo>
                      <a:pt x="10571" y="76"/>
                    </a:lnTo>
                    <a:lnTo>
                      <a:pt x="10452" y="119"/>
                    </a:lnTo>
                    <a:lnTo>
                      <a:pt x="10334" y="172"/>
                    </a:lnTo>
                    <a:lnTo>
                      <a:pt x="10227" y="237"/>
                    </a:lnTo>
                    <a:lnTo>
                      <a:pt x="10119" y="312"/>
                    </a:lnTo>
                    <a:lnTo>
                      <a:pt x="10022" y="398"/>
                    </a:lnTo>
                    <a:lnTo>
                      <a:pt x="9936" y="484"/>
                    </a:lnTo>
                    <a:lnTo>
                      <a:pt x="9850" y="581"/>
                    </a:lnTo>
                    <a:lnTo>
                      <a:pt x="9775" y="688"/>
                    </a:lnTo>
                    <a:lnTo>
                      <a:pt x="9711" y="796"/>
                    </a:lnTo>
                    <a:lnTo>
                      <a:pt x="9667" y="914"/>
                    </a:lnTo>
                    <a:lnTo>
                      <a:pt x="9624" y="1043"/>
                    </a:lnTo>
                    <a:lnTo>
                      <a:pt x="9603" y="1172"/>
                    </a:lnTo>
                    <a:lnTo>
                      <a:pt x="9581" y="1312"/>
                    </a:lnTo>
                    <a:lnTo>
                      <a:pt x="9581" y="1463"/>
                    </a:lnTo>
                    <a:lnTo>
                      <a:pt x="9581" y="1613"/>
                    </a:lnTo>
                    <a:lnTo>
                      <a:pt x="9603" y="1764"/>
                    </a:lnTo>
                    <a:lnTo>
                      <a:pt x="9635" y="1914"/>
                    </a:lnTo>
                    <a:lnTo>
                      <a:pt x="9678" y="2065"/>
                    </a:lnTo>
                    <a:lnTo>
                      <a:pt x="9721" y="2194"/>
                    </a:lnTo>
                    <a:lnTo>
                      <a:pt x="9786" y="2323"/>
                    </a:lnTo>
                    <a:lnTo>
                      <a:pt x="9861" y="2441"/>
                    </a:lnTo>
                    <a:lnTo>
                      <a:pt x="9947" y="2549"/>
                    </a:lnTo>
                    <a:lnTo>
                      <a:pt x="10055" y="2645"/>
                    </a:lnTo>
                    <a:lnTo>
                      <a:pt x="10162" y="2742"/>
                    </a:lnTo>
                    <a:lnTo>
                      <a:pt x="10399" y="2914"/>
                    </a:lnTo>
                    <a:lnTo>
                      <a:pt x="10517" y="3011"/>
                    </a:lnTo>
                    <a:lnTo>
                      <a:pt x="10635" y="3097"/>
                    </a:lnTo>
                    <a:lnTo>
                      <a:pt x="10517" y="3151"/>
                    </a:lnTo>
                    <a:lnTo>
                      <a:pt x="10388" y="3205"/>
                    </a:lnTo>
                    <a:lnTo>
                      <a:pt x="10280" y="3269"/>
                    </a:lnTo>
                    <a:lnTo>
                      <a:pt x="10173" y="3334"/>
                    </a:lnTo>
                    <a:lnTo>
                      <a:pt x="10065" y="3409"/>
                    </a:lnTo>
                    <a:lnTo>
                      <a:pt x="9979" y="3484"/>
                    </a:lnTo>
                    <a:lnTo>
                      <a:pt x="9883" y="3570"/>
                    </a:lnTo>
                    <a:lnTo>
                      <a:pt x="9807" y="3667"/>
                    </a:lnTo>
                    <a:lnTo>
                      <a:pt x="9732" y="3764"/>
                    </a:lnTo>
                    <a:lnTo>
                      <a:pt x="9667" y="3871"/>
                    </a:lnTo>
                    <a:lnTo>
                      <a:pt x="9603" y="3979"/>
                    </a:lnTo>
                    <a:lnTo>
                      <a:pt x="9560" y="4097"/>
                    </a:lnTo>
                    <a:lnTo>
                      <a:pt x="9517" y="4215"/>
                    </a:lnTo>
                    <a:lnTo>
                      <a:pt x="9495" y="4355"/>
                    </a:lnTo>
                    <a:lnTo>
                      <a:pt x="9474" y="4484"/>
                    </a:lnTo>
                    <a:lnTo>
                      <a:pt x="9463" y="4635"/>
                    </a:lnTo>
                    <a:lnTo>
                      <a:pt x="9463" y="4775"/>
                    </a:lnTo>
                    <a:lnTo>
                      <a:pt x="9485" y="4914"/>
                    </a:lnTo>
                    <a:lnTo>
                      <a:pt x="9506" y="5043"/>
                    </a:lnTo>
                    <a:lnTo>
                      <a:pt x="9549" y="5162"/>
                    </a:lnTo>
                    <a:lnTo>
                      <a:pt x="9592" y="5280"/>
                    </a:lnTo>
                    <a:lnTo>
                      <a:pt x="9646" y="5387"/>
                    </a:lnTo>
                    <a:lnTo>
                      <a:pt x="9711" y="5495"/>
                    </a:lnTo>
                    <a:lnTo>
                      <a:pt x="9775" y="5592"/>
                    </a:lnTo>
                    <a:lnTo>
                      <a:pt x="9850" y="5678"/>
                    </a:lnTo>
                    <a:lnTo>
                      <a:pt x="9936" y="5764"/>
                    </a:lnTo>
                    <a:lnTo>
                      <a:pt x="10022" y="5850"/>
                    </a:lnTo>
                    <a:lnTo>
                      <a:pt x="10119" y="5925"/>
                    </a:lnTo>
                    <a:lnTo>
                      <a:pt x="10216" y="5990"/>
                    </a:lnTo>
                    <a:lnTo>
                      <a:pt x="10323" y="6054"/>
                    </a:lnTo>
                    <a:lnTo>
                      <a:pt x="10528" y="6172"/>
                    </a:lnTo>
                    <a:lnTo>
                      <a:pt x="9388" y="7108"/>
                    </a:lnTo>
                    <a:lnTo>
                      <a:pt x="8323" y="6183"/>
                    </a:lnTo>
                    <a:lnTo>
                      <a:pt x="8452" y="6119"/>
                    </a:lnTo>
                    <a:lnTo>
                      <a:pt x="8560" y="6065"/>
                    </a:lnTo>
                    <a:lnTo>
                      <a:pt x="8667" y="5990"/>
                    </a:lnTo>
                    <a:lnTo>
                      <a:pt x="8775" y="5925"/>
                    </a:lnTo>
                    <a:lnTo>
                      <a:pt x="8872" y="5839"/>
                    </a:lnTo>
                    <a:lnTo>
                      <a:pt x="8958" y="5764"/>
                    </a:lnTo>
                    <a:lnTo>
                      <a:pt x="9044" y="5667"/>
                    </a:lnTo>
                    <a:lnTo>
                      <a:pt x="9119" y="5581"/>
                    </a:lnTo>
                    <a:lnTo>
                      <a:pt x="9184" y="5474"/>
                    </a:lnTo>
                    <a:lnTo>
                      <a:pt x="9248" y="5377"/>
                    </a:lnTo>
                    <a:lnTo>
                      <a:pt x="9291" y="5258"/>
                    </a:lnTo>
                    <a:lnTo>
                      <a:pt x="9334" y="5151"/>
                    </a:lnTo>
                    <a:lnTo>
                      <a:pt x="9366" y="5022"/>
                    </a:lnTo>
                    <a:lnTo>
                      <a:pt x="9388" y="4893"/>
                    </a:lnTo>
                    <a:lnTo>
                      <a:pt x="9409" y="4753"/>
                    </a:lnTo>
                    <a:lnTo>
                      <a:pt x="9409" y="4613"/>
                    </a:lnTo>
                    <a:lnTo>
                      <a:pt x="9399" y="4473"/>
                    </a:lnTo>
                    <a:lnTo>
                      <a:pt x="9377" y="4334"/>
                    </a:lnTo>
                    <a:lnTo>
                      <a:pt x="9356" y="4205"/>
                    </a:lnTo>
                    <a:lnTo>
                      <a:pt x="9313" y="4076"/>
                    </a:lnTo>
                    <a:lnTo>
                      <a:pt x="9270" y="3968"/>
                    </a:lnTo>
                    <a:lnTo>
                      <a:pt x="9205" y="3850"/>
                    </a:lnTo>
                    <a:lnTo>
                      <a:pt x="9141" y="3753"/>
                    </a:lnTo>
                    <a:lnTo>
                      <a:pt x="9065" y="3656"/>
                    </a:lnTo>
                    <a:lnTo>
                      <a:pt x="8979" y="3559"/>
                    </a:lnTo>
                    <a:lnTo>
                      <a:pt x="8883" y="3473"/>
                    </a:lnTo>
                    <a:lnTo>
                      <a:pt x="8786" y="3387"/>
                    </a:lnTo>
                    <a:lnTo>
                      <a:pt x="8678" y="3312"/>
                    </a:lnTo>
                    <a:lnTo>
                      <a:pt x="8571" y="3237"/>
                    </a:lnTo>
                    <a:lnTo>
                      <a:pt x="8452" y="3172"/>
                    </a:lnTo>
                    <a:lnTo>
                      <a:pt x="8194" y="3043"/>
                    </a:lnTo>
                    <a:lnTo>
                      <a:pt x="8345" y="2968"/>
                    </a:lnTo>
                    <a:lnTo>
                      <a:pt x="8485" y="2893"/>
                    </a:lnTo>
                    <a:lnTo>
                      <a:pt x="8614" y="2807"/>
                    </a:lnTo>
                    <a:lnTo>
                      <a:pt x="8732" y="2732"/>
                    </a:lnTo>
                    <a:lnTo>
                      <a:pt x="8840" y="2635"/>
                    </a:lnTo>
                    <a:lnTo>
                      <a:pt x="8936" y="2549"/>
                    </a:lnTo>
                    <a:lnTo>
                      <a:pt x="9022" y="2452"/>
                    </a:lnTo>
                    <a:lnTo>
                      <a:pt x="9098" y="2355"/>
                    </a:lnTo>
                    <a:lnTo>
                      <a:pt x="9173" y="2248"/>
                    </a:lnTo>
                    <a:lnTo>
                      <a:pt x="9227" y="2151"/>
                    </a:lnTo>
                    <a:lnTo>
                      <a:pt x="9270" y="2043"/>
                    </a:lnTo>
                    <a:lnTo>
                      <a:pt x="9313" y="1925"/>
                    </a:lnTo>
                    <a:lnTo>
                      <a:pt x="9334" y="1818"/>
                    </a:lnTo>
                    <a:lnTo>
                      <a:pt x="9356" y="1699"/>
                    </a:lnTo>
                    <a:lnTo>
                      <a:pt x="9356" y="1581"/>
                    </a:lnTo>
                    <a:lnTo>
                      <a:pt x="9356" y="1452"/>
                    </a:lnTo>
                    <a:lnTo>
                      <a:pt x="9345" y="1334"/>
                    </a:lnTo>
                    <a:lnTo>
                      <a:pt x="9323" y="1215"/>
                    </a:lnTo>
                    <a:lnTo>
                      <a:pt x="9302" y="1097"/>
                    </a:lnTo>
                    <a:lnTo>
                      <a:pt x="9259" y="990"/>
                    </a:lnTo>
                    <a:lnTo>
                      <a:pt x="9216" y="882"/>
                    </a:lnTo>
                    <a:lnTo>
                      <a:pt x="9162" y="785"/>
                    </a:lnTo>
                    <a:lnTo>
                      <a:pt x="9098" y="678"/>
                    </a:lnTo>
                    <a:lnTo>
                      <a:pt x="9033" y="592"/>
                    </a:lnTo>
                    <a:lnTo>
                      <a:pt x="8958" y="495"/>
                    </a:lnTo>
                    <a:lnTo>
                      <a:pt x="8872" y="420"/>
                    </a:lnTo>
                    <a:lnTo>
                      <a:pt x="8786" y="344"/>
                    </a:lnTo>
                    <a:lnTo>
                      <a:pt x="8689" y="269"/>
                    </a:lnTo>
                    <a:lnTo>
                      <a:pt x="8592" y="215"/>
                    </a:lnTo>
                    <a:lnTo>
                      <a:pt x="8485" y="162"/>
                    </a:lnTo>
                    <a:lnTo>
                      <a:pt x="8366" y="108"/>
                    </a:lnTo>
                    <a:lnTo>
                      <a:pt x="8248" y="76"/>
                    </a:lnTo>
                    <a:lnTo>
                      <a:pt x="8065" y="33"/>
                    </a:lnTo>
                    <a:lnTo>
                      <a:pt x="7883" y="0"/>
                    </a:lnTo>
                    <a:lnTo>
                      <a:pt x="7721" y="0"/>
                    </a:lnTo>
                    <a:lnTo>
                      <a:pt x="7560" y="11"/>
                    </a:lnTo>
                    <a:lnTo>
                      <a:pt x="7409" y="43"/>
                    </a:lnTo>
                    <a:lnTo>
                      <a:pt x="7270" y="86"/>
                    </a:lnTo>
                    <a:lnTo>
                      <a:pt x="7141" y="151"/>
                    </a:lnTo>
                    <a:lnTo>
                      <a:pt x="7012" y="226"/>
                    </a:lnTo>
                    <a:lnTo>
                      <a:pt x="6893" y="312"/>
                    </a:lnTo>
                    <a:lnTo>
                      <a:pt x="6786" y="420"/>
                    </a:lnTo>
                    <a:lnTo>
                      <a:pt x="6678" y="527"/>
                    </a:lnTo>
                    <a:lnTo>
                      <a:pt x="6581" y="656"/>
                    </a:lnTo>
                    <a:lnTo>
                      <a:pt x="6485" y="796"/>
                    </a:lnTo>
                    <a:lnTo>
                      <a:pt x="6399" y="947"/>
                    </a:lnTo>
                    <a:lnTo>
                      <a:pt x="6323" y="1097"/>
                    </a:lnTo>
                    <a:lnTo>
                      <a:pt x="6237" y="1258"/>
                    </a:lnTo>
                    <a:lnTo>
                      <a:pt x="6173" y="1097"/>
                    </a:lnTo>
                    <a:lnTo>
                      <a:pt x="6098" y="947"/>
                    </a:lnTo>
                    <a:lnTo>
                      <a:pt x="6011" y="807"/>
                    </a:lnTo>
                    <a:lnTo>
                      <a:pt x="5925" y="678"/>
                    </a:lnTo>
                    <a:lnTo>
                      <a:pt x="5839" y="559"/>
                    </a:lnTo>
                    <a:lnTo>
                      <a:pt x="5743" y="452"/>
                    </a:lnTo>
                    <a:lnTo>
                      <a:pt x="5646" y="355"/>
                    </a:lnTo>
                    <a:lnTo>
                      <a:pt x="5538" y="269"/>
                    </a:lnTo>
                    <a:lnTo>
                      <a:pt x="5431" y="194"/>
                    </a:lnTo>
                    <a:lnTo>
                      <a:pt x="5323" y="140"/>
                    </a:lnTo>
                    <a:lnTo>
                      <a:pt x="5205" y="86"/>
                    </a:lnTo>
                    <a:lnTo>
                      <a:pt x="5097" y="43"/>
                    </a:lnTo>
                    <a:lnTo>
                      <a:pt x="4968" y="22"/>
                    </a:lnTo>
                    <a:lnTo>
                      <a:pt x="4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7" name="Google Shape;547;p15"/>
              <p:cNvSpPr/>
              <p:nvPr/>
            </p:nvSpPr>
            <p:spPr>
              <a:xfrm>
                <a:off x="1152650" y="2351825"/>
                <a:ext cx="233375" cy="77175"/>
              </a:xfrm>
              <a:custGeom>
                <a:avLst/>
                <a:gdLst/>
                <a:ahLst/>
                <a:cxnLst/>
                <a:rect l="l" t="t" r="r" b="b"/>
                <a:pathLst>
                  <a:path w="9335" h="3087" extrusionOk="0">
                    <a:moveTo>
                      <a:pt x="4592" y="0"/>
                    </a:moveTo>
                    <a:lnTo>
                      <a:pt x="4452" y="11"/>
                    </a:lnTo>
                    <a:lnTo>
                      <a:pt x="4323" y="32"/>
                    </a:lnTo>
                    <a:lnTo>
                      <a:pt x="4194" y="75"/>
                    </a:lnTo>
                    <a:lnTo>
                      <a:pt x="4065" y="118"/>
                    </a:lnTo>
                    <a:lnTo>
                      <a:pt x="3958" y="172"/>
                    </a:lnTo>
                    <a:lnTo>
                      <a:pt x="3850" y="248"/>
                    </a:lnTo>
                    <a:lnTo>
                      <a:pt x="3743" y="323"/>
                    </a:lnTo>
                    <a:lnTo>
                      <a:pt x="3646" y="409"/>
                    </a:lnTo>
                    <a:lnTo>
                      <a:pt x="3560" y="506"/>
                    </a:lnTo>
                    <a:lnTo>
                      <a:pt x="3474" y="602"/>
                    </a:lnTo>
                    <a:lnTo>
                      <a:pt x="3399" y="721"/>
                    </a:lnTo>
                    <a:lnTo>
                      <a:pt x="3323" y="839"/>
                    </a:lnTo>
                    <a:lnTo>
                      <a:pt x="3259" y="968"/>
                    </a:lnTo>
                    <a:lnTo>
                      <a:pt x="3205" y="1108"/>
                    </a:lnTo>
                    <a:lnTo>
                      <a:pt x="3151" y="1248"/>
                    </a:lnTo>
                    <a:lnTo>
                      <a:pt x="3055" y="1075"/>
                    </a:lnTo>
                    <a:lnTo>
                      <a:pt x="2947" y="903"/>
                    </a:lnTo>
                    <a:lnTo>
                      <a:pt x="2839" y="753"/>
                    </a:lnTo>
                    <a:lnTo>
                      <a:pt x="2732" y="613"/>
                    </a:lnTo>
                    <a:lnTo>
                      <a:pt x="2624" y="495"/>
                    </a:lnTo>
                    <a:lnTo>
                      <a:pt x="2517" y="387"/>
                    </a:lnTo>
                    <a:lnTo>
                      <a:pt x="2409" y="291"/>
                    </a:lnTo>
                    <a:lnTo>
                      <a:pt x="2291" y="215"/>
                    </a:lnTo>
                    <a:lnTo>
                      <a:pt x="2173" y="140"/>
                    </a:lnTo>
                    <a:lnTo>
                      <a:pt x="2065" y="86"/>
                    </a:lnTo>
                    <a:lnTo>
                      <a:pt x="1936" y="54"/>
                    </a:lnTo>
                    <a:lnTo>
                      <a:pt x="1818" y="22"/>
                    </a:lnTo>
                    <a:lnTo>
                      <a:pt x="1689" y="11"/>
                    </a:lnTo>
                    <a:lnTo>
                      <a:pt x="1560" y="11"/>
                    </a:lnTo>
                    <a:lnTo>
                      <a:pt x="1431" y="22"/>
                    </a:lnTo>
                    <a:lnTo>
                      <a:pt x="1291" y="54"/>
                    </a:lnTo>
                    <a:lnTo>
                      <a:pt x="1162" y="86"/>
                    </a:lnTo>
                    <a:lnTo>
                      <a:pt x="1033" y="140"/>
                    </a:lnTo>
                    <a:lnTo>
                      <a:pt x="915" y="194"/>
                    </a:lnTo>
                    <a:lnTo>
                      <a:pt x="796" y="258"/>
                    </a:lnTo>
                    <a:lnTo>
                      <a:pt x="678" y="334"/>
                    </a:lnTo>
                    <a:lnTo>
                      <a:pt x="571" y="420"/>
                    </a:lnTo>
                    <a:lnTo>
                      <a:pt x="474" y="516"/>
                    </a:lnTo>
                    <a:lnTo>
                      <a:pt x="388" y="613"/>
                    </a:lnTo>
                    <a:lnTo>
                      <a:pt x="302" y="710"/>
                    </a:lnTo>
                    <a:lnTo>
                      <a:pt x="226" y="817"/>
                    </a:lnTo>
                    <a:lnTo>
                      <a:pt x="162" y="936"/>
                    </a:lnTo>
                    <a:lnTo>
                      <a:pt x="108" y="1054"/>
                    </a:lnTo>
                    <a:lnTo>
                      <a:pt x="54" y="1172"/>
                    </a:lnTo>
                    <a:lnTo>
                      <a:pt x="22" y="1291"/>
                    </a:lnTo>
                    <a:lnTo>
                      <a:pt x="1" y="1409"/>
                    </a:lnTo>
                    <a:lnTo>
                      <a:pt x="1" y="1538"/>
                    </a:lnTo>
                    <a:lnTo>
                      <a:pt x="1" y="1645"/>
                    </a:lnTo>
                    <a:lnTo>
                      <a:pt x="11" y="1753"/>
                    </a:lnTo>
                    <a:lnTo>
                      <a:pt x="44" y="1871"/>
                    </a:lnTo>
                    <a:lnTo>
                      <a:pt x="76" y="1989"/>
                    </a:lnTo>
                    <a:lnTo>
                      <a:pt x="130" y="2097"/>
                    </a:lnTo>
                    <a:lnTo>
                      <a:pt x="183" y="2215"/>
                    </a:lnTo>
                    <a:lnTo>
                      <a:pt x="248" y="2323"/>
                    </a:lnTo>
                    <a:lnTo>
                      <a:pt x="323" y="2430"/>
                    </a:lnTo>
                    <a:lnTo>
                      <a:pt x="399" y="2527"/>
                    </a:lnTo>
                    <a:lnTo>
                      <a:pt x="485" y="2624"/>
                    </a:lnTo>
                    <a:lnTo>
                      <a:pt x="581" y="2699"/>
                    </a:lnTo>
                    <a:lnTo>
                      <a:pt x="678" y="2785"/>
                    </a:lnTo>
                    <a:lnTo>
                      <a:pt x="775" y="2850"/>
                    </a:lnTo>
                    <a:lnTo>
                      <a:pt x="882" y="2903"/>
                    </a:lnTo>
                    <a:lnTo>
                      <a:pt x="1001" y="2947"/>
                    </a:lnTo>
                    <a:lnTo>
                      <a:pt x="1108" y="2979"/>
                    </a:lnTo>
                    <a:lnTo>
                      <a:pt x="1259" y="3000"/>
                    </a:lnTo>
                    <a:lnTo>
                      <a:pt x="1420" y="3011"/>
                    </a:lnTo>
                    <a:lnTo>
                      <a:pt x="1571" y="3011"/>
                    </a:lnTo>
                    <a:lnTo>
                      <a:pt x="1732" y="3000"/>
                    </a:lnTo>
                    <a:lnTo>
                      <a:pt x="1893" y="2979"/>
                    </a:lnTo>
                    <a:lnTo>
                      <a:pt x="2044" y="2947"/>
                    </a:lnTo>
                    <a:lnTo>
                      <a:pt x="2184" y="2903"/>
                    </a:lnTo>
                    <a:lnTo>
                      <a:pt x="2323" y="2839"/>
                    </a:lnTo>
                    <a:lnTo>
                      <a:pt x="2442" y="2764"/>
                    </a:lnTo>
                    <a:lnTo>
                      <a:pt x="2560" y="2667"/>
                    </a:lnTo>
                    <a:lnTo>
                      <a:pt x="2667" y="2559"/>
                    </a:lnTo>
                    <a:lnTo>
                      <a:pt x="2775" y="2430"/>
                    </a:lnTo>
                    <a:lnTo>
                      <a:pt x="2979" y="2172"/>
                    </a:lnTo>
                    <a:lnTo>
                      <a:pt x="3076" y="2043"/>
                    </a:lnTo>
                    <a:lnTo>
                      <a:pt x="3184" y="1925"/>
                    </a:lnTo>
                    <a:lnTo>
                      <a:pt x="3237" y="2054"/>
                    </a:lnTo>
                    <a:lnTo>
                      <a:pt x="3291" y="2183"/>
                    </a:lnTo>
                    <a:lnTo>
                      <a:pt x="3345" y="2301"/>
                    </a:lnTo>
                    <a:lnTo>
                      <a:pt x="3409" y="2409"/>
                    </a:lnTo>
                    <a:lnTo>
                      <a:pt x="3485" y="2516"/>
                    </a:lnTo>
                    <a:lnTo>
                      <a:pt x="3560" y="2613"/>
                    </a:lnTo>
                    <a:lnTo>
                      <a:pt x="3646" y="2699"/>
                    </a:lnTo>
                    <a:lnTo>
                      <a:pt x="3743" y="2774"/>
                    </a:lnTo>
                    <a:lnTo>
                      <a:pt x="3839" y="2850"/>
                    </a:lnTo>
                    <a:lnTo>
                      <a:pt x="3947" y="2914"/>
                    </a:lnTo>
                    <a:lnTo>
                      <a:pt x="4065" y="2968"/>
                    </a:lnTo>
                    <a:lnTo>
                      <a:pt x="4184" y="3011"/>
                    </a:lnTo>
                    <a:lnTo>
                      <a:pt x="4302" y="3043"/>
                    </a:lnTo>
                    <a:lnTo>
                      <a:pt x="4431" y="3076"/>
                    </a:lnTo>
                    <a:lnTo>
                      <a:pt x="4571" y="3086"/>
                    </a:lnTo>
                    <a:lnTo>
                      <a:pt x="4850" y="3086"/>
                    </a:lnTo>
                    <a:lnTo>
                      <a:pt x="4990" y="3065"/>
                    </a:lnTo>
                    <a:lnTo>
                      <a:pt x="5119" y="3033"/>
                    </a:lnTo>
                    <a:lnTo>
                      <a:pt x="5237" y="3000"/>
                    </a:lnTo>
                    <a:lnTo>
                      <a:pt x="5356" y="2947"/>
                    </a:lnTo>
                    <a:lnTo>
                      <a:pt x="5463" y="2893"/>
                    </a:lnTo>
                    <a:lnTo>
                      <a:pt x="5560" y="2828"/>
                    </a:lnTo>
                    <a:lnTo>
                      <a:pt x="5657" y="2753"/>
                    </a:lnTo>
                    <a:lnTo>
                      <a:pt x="5754" y="2667"/>
                    </a:lnTo>
                    <a:lnTo>
                      <a:pt x="5840" y="2570"/>
                    </a:lnTo>
                    <a:lnTo>
                      <a:pt x="5915" y="2463"/>
                    </a:lnTo>
                    <a:lnTo>
                      <a:pt x="5990" y="2344"/>
                    </a:lnTo>
                    <a:lnTo>
                      <a:pt x="6065" y="2226"/>
                    </a:lnTo>
                    <a:lnTo>
                      <a:pt x="6130" y="2097"/>
                    </a:lnTo>
                    <a:lnTo>
                      <a:pt x="6184" y="1946"/>
                    </a:lnTo>
                    <a:lnTo>
                      <a:pt x="6237" y="1796"/>
                    </a:lnTo>
                    <a:lnTo>
                      <a:pt x="6323" y="1979"/>
                    </a:lnTo>
                    <a:lnTo>
                      <a:pt x="6420" y="2151"/>
                    </a:lnTo>
                    <a:lnTo>
                      <a:pt x="6517" y="2301"/>
                    </a:lnTo>
                    <a:lnTo>
                      <a:pt x="6614" y="2441"/>
                    </a:lnTo>
                    <a:lnTo>
                      <a:pt x="6721" y="2570"/>
                    </a:lnTo>
                    <a:lnTo>
                      <a:pt x="6829" y="2678"/>
                    </a:lnTo>
                    <a:lnTo>
                      <a:pt x="6936" y="2774"/>
                    </a:lnTo>
                    <a:lnTo>
                      <a:pt x="7055" y="2860"/>
                    </a:lnTo>
                    <a:lnTo>
                      <a:pt x="7162" y="2925"/>
                    </a:lnTo>
                    <a:lnTo>
                      <a:pt x="7280" y="2990"/>
                    </a:lnTo>
                    <a:lnTo>
                      <a:pt x="7409" y="3033"/>
                    </a:lnTo>
                    <a:lnTo>
                      <a:pt x="7528" y="3065"/>
                    </a:lnTo>
                    <a:lnTo>
                      <a:pt x="7657" y="3076"/>
                    </a:lnTo>
                    <a:lnTo>
                      <a:pt x="7786" y="3086"/>
                    </a:lnTo>
                    <a:lnTo>
                      <a:pt x="7926" y="3076"/>
                    </a:lnTo>
                    <a:lnTo>
                      <a:pt x="8055" y="3054"/>
                    </a:lnTo>
                    <a:lnTo>
                      <a:pt x="8194" y="3022"/>
                    </a:lnTo>
                    <a:lnTo>
                      <a:pt x="8323" y="2979"/>
                    </a:lnTo>
                    <a:lnTo>
                      <a:pt x="8453" y="2925"/>
                    </a:lnTo>
                    <a:lnTo>
                      <a:pt x="8571" y="2860"/>
                    </a:lnTo>
                    <a:lnTo>
                      <a:pt x="8678" y="2785"/>
                    </a:lnTo>
                    <a:lnTo>
                      <a:pt x="8786" y="2710"/>
                    </a:lnTo>
                    <a:lnTo>
                      <a:pt x="8883" y="2624"/>
                    </a:lnTo>
                    <a:lnTo>
                      <a:pt x="8969" y="2538"/>
                    </a:lnTo>
                    <a:lnTo>
                      <a:pt x="9044" y="2430"/>
                    </a:lnTo>
                    <a:lnTo>
                      <a:pt x="9119" y="2323"/>
                    </a:lnTo>
                    <a:lnTo>
                      <a:pt x="9184" y="2215"/>
                    </a:lnTo>
                    <a:lnTo>
                      <a:pt x="9237" y="2097"/>
                    </a:lnTo>
                    <a:lnTo>
                      <a:pt x="9281" y="1979"/>
                    </a:lnTo>
                    <a:lnTo>
                      <a:pt x="9313" y="1850"/>
                    </a:lnTo>
                    <a:lnTo>
                      <a:pt x="9334" y="1721"/>
                    </a:lnTo>
                    <a:lnTo>
                      <a:pt x="9334" y="1581"/>
                    </a:lnTo>
                    <a:lnTo>
                      <a:pt x="9334" y="1463"/>
                    </a:lnTo>
                    <a:lnTo>
                      <a:pt x="9324" y="1334"/>
                    </a:lnTo>
                    <a:lnTo>
                      <a:pt x="9302" y="1205"/>
                    </a:lnTo>
                    <a:lnTo>
                      <a:pt x="9270" y="1086"/>
                    </a:lnTo>
                    <a:lnTo>
                      <a:pt x="9227" y="968"/>
                    </a:lnTo>
                    <a:lnTo>
                      <a:pt x="9173" y="860"/>
                    </a:lnTo>
                    <a:lnTo>
                      <a:pt x="9119" y="742"/>
                    </a:lnTo>
                    <a:lnTo>
                      <a:pt x="9044" y="645"/>
                    </a:lnTo>
                    <a:lnTo>
                      <a:pt x="8969" y="549"/>
                    </a:lnTo>
                    <a:lnTo>
                      <a:pt x="8883" y="452"/>
                    </a:lnTo>
                    <a:lnTo>
                      <a:pt x="8797" y="377"/>
                    </a:lnTo>
                    <a:lnTo>
                      <a:pt x="8689" y="301"/>
                    </a:lnTo>
                    <a:lnTo>
                      <a:pt x="8582" y="237"/>
                    </a:lnTo>
                    <a:lnTo>
                      <a:pt x="8474" y="183"/>
                    </a:lnTo>
                    <a:lnTo>
                      <a:pt x="8356" y="140"/>
                    </a:lnTo>
                    <a:lnTo>
                      <a:pt x="8227" y="108"/>
                    </a:lnTo>
                    <a:lnTo>
                      <a:pt x="8076" y="86"/>
                    </a:lnTo>
                    <a:lnTo>
                      <a:pt x="7764" y="86"/>
                    </a:lnTo>
                    <a:lnTo>
                      <a:pt x="7614" y="97"/>
                    </a:lnTo>
                    <a:lnTo>
                      <a:pt x="7453" y="129"/>
                    </a:lnTo>
                    <a:lnTo>
                      <a:pt x="7302" y="161"/>
                    </a:lnTo>
                    <a:lnTo>
                      <a:pt x="7162" y="215"/>
                    </a:lnTo>
                    <a:lnTo>
                      <a:pt x="7022" y="280"/>
                    </a:lnTo>
                    <a:lnTo>
                      <a:pt x="6904" y="355"/>
                    </a:lnTo>
                    <a:lnTo>
                      <a:pt x="6797" y="441"/>
                    </a:lnTo>
                    <a:lnTo>
                      <a:pt x="6689" y="559"/>
                    </a:lnTo>
                    <a:lnTo>
                      <a:pt x="6592" y="678"/>
                    </a:lnTo>
                    <a:lnTo>
                      <a:pt x="6399" y="925"/>
                    </a:lnTo>
                    <a:lnTo>
                      <a:pt x="6302" y="1054"/>
                    </a:lnTo>
                    <a:lnTo>
                      <a:pt x="6194" y="1183"/>
                    </a:lnTo>
                    <a:lnTo>
                      <a:pt x="6151" y="1054"/>
                    </a:lnTo>
                    <a:lnTo>
                      <a:pt x="6108" y="925"/>
                    </a:lnTo>
                    <a:lnTo>
                      <a:pt x="6055" y="807"/>
                    </a:lnTo>
                    <a:lnTo>
                      <a:pt x="5990" y="699"/>
                    </a:lnTo>
                    <a:lnTo>
                      <a:pt x="5915" y="602"/>
                    </a:lnTo>
                    <a:lnTo>
                      <a:pt x="5840" y="506"/>
                    </a:lnTo>
                    <a:lnTo>
                      <a:pt x="5754" y="409"/>
                    </a:lnTo>
                    <a:lnTo>
                      <a:pt x="5668" y="334"/>
                    </a:lnTo>
                    <a:lnTo>
                      <a:pt x="5571" y="258"/>
                    </a:lnTo>
                    <a:lnTo>
                      <a:pt x="5474" y="194"/>
                    </a:lnTo>
                    <a:lnTo>
                      <a:pt x="5366" y="140"/>
                    </a:lnTo>
                    <a:lnTo>
                      <a:pt x="5248" y="97"/>
                    </a:lnTo>
                    <a:lnTo>
                      <a:pt x="5130" y="54"/>
                    </a:lnTo>
                    <a:lnTo>
                      <a:pt x="5001" y="22"/>
                    </a:lnTo>
                    <a:lnTo>
                      <a:pt x="4872" y="11"/>
                    </a:lnTo>
                    <a:lnTo>
                      <a:pt x="473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8" name="Google Shape;548;p15"/>
              <p:cNvSpPr/>
              <p:nvPr/>
            </p:nvSpPr>
            <p:spPr>
              <a:xfrm>
                <a:off x="994850" y="2115525"/>
                <a:ext cx="77725" cy="155950"/>
              </a:xfrm>
              <a:custGeom>
                <a:avLst/>
                <a:gdLst/>
                <a:ahLst/>
                <a:cxnLst/>
                <a:rect l="l" t="t" r="r" b="b"/>
                <a:pathLst>
                  <a:path w="3109" h="6238" extrusionOk="0">
                    <a:moveTo>
                      <a:pt x="1506" y="0"/>
                    </a:moveTo>
                    <a:lnTo>
                      <a:pt x="1366" y="11"/>
                    </a:lnTo>
                    <a:lnTo>
                      <a:pt x="1237" y="33"/>
                    </a:lnTo>
                    <a:lnTo>
                      <a:pt x="1119" y="65"/>
                    </a:lnTo>
                    <a:lnTo>
                      <a:pt x="990" y="108"/>
                    </a:lnTo>
                    <a:lnTo>
                      <a:pt x="882" y="162"/>
                    </a:lnTo>
                    <a:lnTo>
                      <a:pt x="764" y="226"/>
                    </a:lnTo>
                    <a:lnTo>
                      <a:pt x="657" y="291"/>
                    </a:lnTo>
                    <a:lnTo>
                      <a:pt x="560" y="377"/>
                    </a:lnTo>
                    <a:lnTo>
                      <a:pt x="463" y="463"/>
                    </a:lnTo>
                    <a:lnTo>
                      <a:pt x="377" y="560"/>
                    </a:lnTo>
                    <a:lnTo>
                      <a:pt x="302" y="667"/>
                    </a:lnTo>
                    <a:lnTo>
                      <a:pt x="237" y="775"/>
                    </a:lnTo>
                    <a:lnTo>
                      <a:pt x="173" y="893"/>
                    </a:lnTo>
                    <a:lnTo>
                      <a:pt x="119" y="1022"/>
                    </a:lnTo>
                    <a:lnTo>
                      <a:pt x="65" y="1151"/>
                    </a:lnTo>
                    <a:lnTo>
                      <a:pt x="33" y="1291"/>
                    </a:lnTo>
                    <a:lnTo>
                      <a:pt x="11" y="1420"/>
                    </a:lnTo>
                    <a:lnTo>
                      <a:pt x="1" y="1560"/>
                    </a:lnTo>
                    <a:lnTo>
                      <a:pt x="1" y="1689"/>
                    </a:lnTo>
                    <a:lnTo>
                      <a:pt x="22" y="1818"/>
                    </a:lnTo>
                    <a:lnTo>
                      <a:pt x="54" y="1947"/>
                    </a:lnTo>
                    <a:lnTo>
                      <a:pt x="97" y="2065"/>
                    </a:lnTo>
                    <a:lnTo>
                      <a:pt x="151" y="2183"/>
                    </a:lnTo>
                    <a:lnTo>
                      <a:pt x="226" y="2301"/>
                    </a:lnTo>
                    <a:lnTo>
                      <a:pt x="313" y="2420"/>
                    </a:lnTo>
                    <a:lnTo>
                      <a:pt x="409" y="2527"/>
                    </a:lnTo>
                    <a:lnTo>
                      <a:pt x="517" y="2635"/>
                    </a:lnTo>
                    <a:lnTo>
                      <a:pt x="635" y="2732"/>
                    </a:lnTo>
                    <a:lnTo>
                      <a:pt x="775" y="2828"/>
                    </a:lnTo>
                    <a:lnTo>
                      <a:pt x="925" y="2925"/>
                    </a:lnTo>
                    <a:lnTo>
                      <a:pt x="1087" y="3011"/>
                    </a:lnTo>
                    <a:lnTo>
                      <a:pt x="1259" y="3097"/>
                    </a:lnTo>
                    <a:lnTo>
                      <a:pt x="1076" y="3183"/>
                    </a:lnTo>
                    <a:lnTo>
                      <a:pt x="915" y="3280"/>
                    </a:lnTo>
                    <a:lnTo>
                      <a:pt x="775" y="3388"/>
                    </a:lnTo>
                    <a:lnTo>
                      <a:pt x="635" y="3484"/>
                    </a:lnTo>
                    <a:lnTo>
                      <a:pt x="517" y="3592"/>
                    </a:lnTo>
                    <a:lnTo>
                      <a:pt x="409" y="3689"/>
                    </a:lnTo>
                    <a:lnTo>
                      <a:pt x="313" y="3796"/>
                    </a:lnTo>
                    <a:lnTo>
                      <a:pt x="237" y="3914"/>
                    </a:lnTo>
                    <a:lnTo>
                      <a:pt x="162" y="4022"/>
                    </a:lnTo>
                    <a:lnTo>
                      <a:pt x="108" y="4140"/>
                    </a:lnTo>
                    <a:lnTo>
                      <a:pt x="65" y="4259"/>
                    </a:lnTo>
                    <a:lnTo>
                      <a:pt x="33" y="4388"/>
                    </a:lnTo>
                    <a:lnTo>
                      <a:pt x="22" y="4506"/>
                    </a:lnTo>
                    <a:lnTo>
                      <a:pt x="11" y="4635"/>
                    </a:lnTo>
                    <a:lnTo>
                      <a:pt x="22" y="4764"/>
                    </a:lnTo>
                    <a:lnTo>
                      <a:pt x="44" y="4893"/>
                    </a:lnTo>
                    <a:lnTo>
                      <a:pt x="76" y="5033"/>
                    </a:lnTo>
                    <a:lnTo>
                      <a:pt x="119" y="5162"/>
                    </a:lnTo>
                    <a:lnTo>
                      <a:pt x="162" y="5280"/>
                    </a:lnTo>
                    <a:lnTo>
                      <a:pt x="226" y="5398"/>
                    </a:lnTo>
                    <a:lnTo>
                      <a:pt x="302" y="5517"/>
                    </a:lnTo>
                    <a:lnTo>
                      <a:pt x="377" y="5613"/>
                    </a:lnTo>
                    <a:lnTo>
                      <a:pt x="463" y="5721"/>
                    </a:lnTo>
                    <a:lnTo>
                      <a:pt x="549" y="5807"/>
                    </a:lnTo>
                    <a:lnTo>
                      <a:pt x="657" y="5893"/>
                    </a:lnTo>
                    <a:lnTo>
                      <a:pt x="753" y="5968"/>
                    </a:lnTo>
                    <a:lnTo>
                      <a:pt x="872" y="6044"/>
                    </a:lnTo>
                    <a:lnTo>
                      <a:pt x="979" y="6097"/>
                    </a:lnTo>
                    <a:lnTo>
                      <a:pt x="1108" y="6151"/>
                    </a:lnTo>
                    <a:lnTo>
                      <a:pt x="1227" y="6194"/>
                    </a:lnTo>
                    <a:lnTo>
                      <a:pt x="1356" y="6216"/>
                    </a:lnTo>
                    <a:lnTo>
                      <a:pt x="1485" y="6237"/>
                    </a:lnTo>
                    <a:lnTo>
                      <a:pt x="1592" y="6237"/>
                    </a:lnTo>
                    <a:lnTo>
                      <a:pt x="1710" y="6226"/>
                    </a:lnTo>
                    <a:lnTo>
                      <a:pt x="1829" y="6205"/>
                    </a:lnTo>
                    <a:lnTo>
                      <a:pt x="1936" y="6173"/>
                    </a:lnTo>
                    <a:lnTo>
                      <a:pt x="2054" y="6130"/>
                    </a:lnTo>
                    <a:lnTo>
                      <a:pt x="2173" y="6076"/>
                    </a:lnTo>
                    <a:lnTo>
                      <a:pt x="2291" y="6011"/>
                    </a:lnTo>
                    <a:lnTo>
                      <a:pt x="2399" y="5936"/>
                    </a:lnTo>
                    <a:lnTo>
                      <a:pt x="2506" y="5861"/>
                    </a:lnTo>
                    <a:lnTo>
                      <a:pt x="2603" y="5764"/>
                    </a:lnTo>
                    <a:lnTo>
                      <a:pt x="2689" y="5678"/>
                    </a:lnTo>
                    <a:lnTo>
                      <a:pt x="2775" y="5570"/>
                    </a:lnTo>
                    <a:lnTo>
                      <a:pt x="2839" y="5463"/>
                    </a:lnTo>
                    <a:lnTo>
                      <a:pt x="2904" y="5355"/>
                    </a:lnTo>
                    <a:lnTo>
                      <a:pt x="2947" y="5237"/>
                    </a:lnTo>
                    <a:lnTo>
                      <a:pt x="2979" y="5119"/>
                    </a:lnTo>
                    <a:lnTo>
                      <a:pt x="3001" y="4968"/>
                    </a:lnTo>
                    <a:lnTo>
                      <a:pt x="3012" y="4818"/>
                    </a:lnTo>
                    <a:lnTo>
                      <a:pt x="3012" y="4656"/>
                    </a:lnTo>
                    <a:lnTo>
                      <a:pt x="3001" y="4506"/>
                    </a:lnTo>
                    <a:lnTo>
                      <a:pt x="2979" y="4345"/>
                    </a:lnTo>
                    <a:lnTo>
                      <a:pt x="2947" y="4194"/>
                    </a:lnTo>
                    <a:lnTo>
                      <a:pt x="2904" y="4043"/>
                    </a:lnTo>
                    <a:lnTo>
                      <a:pt x="2839" y="3914"/>
                    </a:lnTo>
                    <a:lnTo>
                      <a:pt x="2764" y="3785"/>
                    </a:lnTo>
                    <a:lnTo>
                      <a:pt x="2667" y="3678"/>
                    </a:lnTo>
                    <a:lnTo>
                      <a:pt x="2549" y="3560"/>
                    </a:lnTo>
                    <a:lnTo>
                      <a:pt x="2431" y="3463"/>
                    </a:lnTo>
                    <a:lnTo>
                      <a:pt x="2184" y="3258"/>
                    </a:lnTo>
                    <a:lnTo>
                      <a:pt x="2054" y="3162"/>
                    </a:lnTo>
                    <a:lnTo>
                      <a:pt x="1936" y="3065"/>
                    </a:lnTo>
                    <a:lnTo>
                      <a:pt x="2087" y="2979"/>
                    </a:lnTo>
                    <a:lnTo>
                      <a:pt x="2237" y="2893"/>
                    </a:lnTo>
                    <a:lnTo>
                      <a:pt x="2377" y="2807"/>
                    </a:lnTo>
                    <a:lnTo>
                      <a:pt x="2495" y="2710"/>
                    </a:lnTo>
                    <a:lnTo>
                      <a:pt x="2614" y="2613"/>
                    </a:lnTo>
                    <a:lnTo>
                      <a:pt x="2721" y="2506"/>
                    </a:lnTo>
                    <a:lnTo>
                      <a:pt x="2807" y="2398"/>
                    </a:lnTo>
                    <a:lnTo>
                      <a:pt x="2882" y="2291"/>
                    </a:lnTo>
                    <a:lnTo>
                      <a:pt x="2958" y="2172"/>
                    </a:lnTo>
                    <a:lnTo>
                      <a:pt x="3012" y="2054"/>
                    </a:lnTo>
                    <a:lnTo>
                      <a:pt x="3055" y="1936"/>
                    </a:lnTo>
                    <a:lnTo>
                      <a:pt x="3087" y="1807"/>
                    </a:lnTo>
                    <a:lnTo>
                      <a:pt x="3108" y="1689"/>
                    </a:lnTo>
                    <a:lnTo>
                      <a:pt x="3108" y="1560"/>
                    </a:lnTo>
                    <a:lnTo>
                      <a:pt x="3098" y="1430"/>
                    </a:lnTo>
                    <a:lnTo>
                      <a:pt x="3076" y="1312"/>
                    </a:lnTo>
                    <a:lnTo>
                      <a:pt x="3033" y="1162"/>
                    </a:lnTo>
                    <a:lnTo>
                      <a:pt x="2990" y="1022"/>
                    </a:lnTo>
                    <a:lnTo>
                      <a:pt x="2925" y="893"/>
                    </a:lnTo>
                    <a:lnTo>
                      <a:pt x="2861" y="764"/>
                    </a:lnTo>
                    <a:lnTo>
                      <a:pt x="2775" y="646"/>
                    </a:lnTo>
                    <a:lnTo>
                      <a:pt x="2689" y="538"/>
                    </a:lnTo>
                    <a:lnTo>
                      <a:pt x="2603" y="441"/>
                    </a:lnTo>
                    <a:lnTo>
                      <a:pt x="2495" y="344"/>
                    </a:lnTo>
                    <a:lnTo>
                      <a:pt x="2399" y="269"/>
                    </a:lnTo>
                    <a:lnTo>
                      <a:pt x="2280" y="194"/>
                    </a:lnTo>
                    <a:lnTo>
                      <a:pt x="2162" y="129"/>
                    </a:lnTo>
                    <a:lnTo>
                      <a:pt x="2044" y="86"/>
                    </a:lnTo>
                    <a:lnTo>
                      <a:pt x="1915" y="43"/>
                    </a:lnTo>
                    <a:lnTo>
                      <a:pt x="1775" y="22"/>
                    </a:lnTo>
                    <a:lnTo>
                      <a:pt x="1646" y="11"/>
                    </a:lnTo>
                    <a:lnTo>
                      <a:pt x="1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9" name="Google Shape;549;p15"/>
              <p:cNvSpPr/>
              <p:nvPr/>
            </p:nvSpPr>
            <p:spPr>
              <a:xfrm>
                <a:off x="995125" y="2034325"/>
                <a:ext cx="76900" cy="77450"/>
              </a:xfrm>
              <a:custGeom>
                <a:avLst/>
                <a:gdLst/>
                <a:ahLst/>
                <a:cxnLst/>
                <a:rect l="l" t="t" r="r" b="b"/>
                <a:pathLst>
                  <a:path w="3076" h="3098" extrusionOk="0">
                    <a:moveTo>
                      <a:pt x="1398" y="1"/>
                    </a:moveTo>
                    <a:lnTo>
                      <a:pt x="1248" y="33"/>
                    </a:lnTo>
                    <a:lnTo>
                      <a:pt x="1108" y="76"/>
                    </a:lnTo>
                    <a:lnTo>
                      <a:pt x="968" y="130"/>
                    </a:lnTo>
                    <a:lnTo>
                      <a:pt x="828" y="205"/>
                    </a:lnTo>
                    <a:lnTo>
                      <a:pt x="699" y="291"/>
                    </a:lnTo>
                    <a:lnTo>
                      <a:pt x="581" y="388"/>
                    </a:lnTo>
                    <a:lnTo>
                      <a:pt x="463" y="496"/>
                    </a:lnTo>
                    <a:lnTo>
                      <a:pt x="366" y="614"/>
                    </a:lnTo>
                    <a:lnTo>
                      <a:pt x="269" y="743"/>
                    </a:lnTo>
                    <a:lnTo>
                      <a:pt x="183" y="872"/>
                    </a:lnTo>
                    <a:lnTo>
                      <a:pt x="119" y="1012"/>
                    </a:lnTo>
                    <a:lnTo>
                      <a:pt x="65" y="1162"/>
                    </a:lnTo>
                    <a:lnTo>
                      <a:pt x="22" y="1302"/>
                    </a:lnTo>
                    <a:lnTo>
                      <a:pt x="0" y="1453"/>
                    </a:lnTo>
                    <a:lnTo>
                      <a:pt x="0" y="1603"/>
                    </a:lnTo>
                    <a:lnTo>
                      <a:pt x="11" y="1754"/>
                    </a:lnTo>
                    <a:lnTo>
                      <a:pt x="43" y="1904"/>
                    </a:lnTo>
                    <a:lnTo>
                      <a:pt x="86" y="2044"/>
                    </a:lnTo>
                    <a:lnTo>
                      <a:pt x="140" y="2184"/>
                    </a:lnTo>
                    <a:lnTo>
                      <a:pt x="215" y="2313"/>
                    </a:lnTo>
                    <a:lnTo>
                      <a:pt x="291" y="2442"/>
                    </a:lnTo>
                    <a:lnTo>
                      <a:pt x="388" y="2560"/>
                    </a:lnTo>
                    <a:lnTo>
                      <a:pt x="484" y="2668"/>
                    </a:lnTo>
                    <a:lnTo>
                      <a:pt x="603" y="2764"/>
                    </a:lnTo>
                    <a:lnTo>
                      <a:pt x="721" y="2850"/>
                    </a:lnTo>
                    <a:lnTo>
                      <a:pt x="850" y="2926"/>
                    </a:lnTo>
                    <a:lnTo>
                      <a:pt x="979" y="2990"/>
                    </a:lnTo>
                    <a:lnTo>
                      <a:pt x="1119" y="3033"/>
                    </a:lnTo>
                    <a:lnTo>
                      <a:pt x="1269" y="3076"/>
                    </a:lnTo>
                    <a:lnTo>
                      <a:pt x="1409" y="3098"/>
                    </a:lnTo>
                    <a:lnTo>
                      <a:pt x="1560" y="3098"/>
                    </a:lnTo>
                    <a:lnTo>
                      <a:pt x="1721" y="3087"/>
                    </a:lnTo>
                    <a:lnTo>
                      <a:pt x="1861" y="3066"/>
                    </a:lnTo>
                    <a:lnTo>
                      <a:pt x="2011" y="3023"/>
                    </a:lnTo>
                    <a:lnTo>
                      <a:pt x="2151" y="2958"/>
                    </a:lnTo>
                    <a:lnTo>
                      <a:pt x="2280" y="2894"/>
                    </a:lnTo>
                    <a:lnTo>
                      <a:pt x="2409" y="2818"/>
                    </a:lnTo>
                    <a:lnTo>
                      <a:pt x="2527" y="2721"/>
                    </a:lnTo>
                    <a:lnTo>
                      <a:pt x="2635" y="2625"/>
                    </a:lnTo>
                    <a:lnTo>
                      <a:pt x="2732" y="2506"/>
                    </a:lnTo>
                    <a:lnTo>
                      <a:pt x="2818" y="2388"/>
                    </a:lnTo>
                    <a:lnTo>
                      <a:pt x="2893" y="2259"/>
                    </a:lnTo>
                    <a:lnTo>
                      <a:pt x="2957" y="2130"/>
                    </a:lnTo>
                    <a:lnTo>
                      <a:pt x="3011" y="1990"/>
                    </a:lnTo>
                    <a:lnTo>
                      <a:pt x="3054" y="1850"/>
                    </a:lnTo>
                    <a:lnTo>
                      <a:pt x="3076" y="1700"/>
                    </a:lnTo>
                    <a:lnTo>
                      <a:pt x="3076" y="1549"/>
                    </a:lnTo>
                    <a:lnTo>
                      <a:pt x="3065" y="1399"/>
                    </a:lnTo>
                    <a:lnTo>
                      <a:pt x="3044" y="1259"/>
                    </a:lnTo>
                    <a:lnTo>
                      <a:pt x="3001" y="1119"/>
                    </a:lnTo>
                    <a:lnTo>
                      <a:pt x="2936" y="979"/>
                    </a:lnTo>
                    <a:lnTo>
                      <a:pt x="2871" y="840"/>
                    </a:lnTo>
                    <a:lnTo>
                      <a:pt x="2785" y="711"/>
                    </a:lnTo>
                    <a:lnTo>
                      <a:pt x="2699" y="592"/>
                    </a:lnTo>
                    <a:lnTo>
                      <a:pt x="2592" y="474"/>
                    </a:lnTo>
                    <a:lnTo>
                      <a:pt x="2484" y="377"/>
                    </a:lnTo>
                    <a:lnTo>
                      <a:pt x="2366" y="281"/>
                    </a:lnTo>
                    <a:lnTo>
                      <a:pt x="2237" y="195"/>
                    </a:lnTo>
                    <a:lnTo>
                      <a:pt x="2108" y="130"/>
                    </a:lnTo>
                    <a:lnTo>
                      <a:pt x="1968" y="76"/>
                    </a:lnTo>
                    <a:lnTo>
                      <a:pt x="1828" y="33"/>
                    </a:lnTo>
                    <a:lnTo>
                      <a:pt x="1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0" name="Google Shape;550;p15"/>
              <p:cNvSpPr/>
              <p:nvPr/>
            </p:nvSpPr>
            <p:spPr>
              <a:xfrm>
                <a:off x="1469050" y="2272525"/>
                <a:ext cx="74500" cy="74475"/>
              </a:xfrm>
              <a:custGeom>
                <a:avLst/>
                <a:gdLst/>
                <a:ahLst/>
                <a:cxnLst/>
                <a:rect l="l" t="t" r="r" b="b"/>
                <a:pathLst>
                  <a:path w="2980" h="2979" extrusionOk="0">
                    <a:moveTo>
                      <a:pt x="1496" y="0"/>
                    </a:moveTo>
                    <a:lnTo>
                      <a:pt x="1345" y="11"/>
                    </a:lnTo>
                    <a:lnTo>
                      <a:pt x="1195" y="32"/>
                    </a:lnTo>
                    <a:lnTo>
                      <a:pt x="1044" y="65"/>
                    </a:lnTo>
                    <a:lnTo>
                      <a:pt x="915" y="118"/>
                    </a:lnTo>
                    <a:lnTo>
                      <a:pt x="786" y="183"/>
                    </a:lnTo>
                    <a:lnTo>
                      <a:pt x="657" y="247"/>
                    </a:lnTo>
                    <a:lnTo>
                      <a:pt x="549" y="333"/>
                    </a:lnTo>
                    <a:lnTo>
                      <a:pt x="442" y="430"/>
                    </a:lnTo>
                    <a:lnTo>
                      <a:pt x="345" y="538"/>
                    </a:lnTo>
                    <a:lnTo>
                      <a:pt x="259" y="645"/>
                    </a:lnTo>
                    <a:lnTo>
                      <a:pt x="184" y="764"/>
                    </a:lnTo>
                    <a:lnTo>
                      <a:pt x="119" y="893"/>
                    </a:lnTo>
                    <a:lnTo>
                      <a:pt x="76" y="1032"/>
                    </a:lnTo>
                    <a:lnTo>
                      <a:pt x="33" y="1172"/>
                    </a:lnTo>
                    <a:lnTo>
                      <a:pt x="12" y="1323"/>
                    </a:lnTo>
                    <a:lnTo>
                      <a:pt x="1" y="1473"/>
                    </a:lnTo>
                    <a:lnTo>
                      <a:pt x="12" y="1635"/>
                    </a:lnTo>
                    <a:lnTo>
                      <a:pt x="33" y="1785"/>
                    </a:lnTo>
                    <a:lnTo>
                      <a:pt x="65" y="1936"/>
                    </a:lnTo>
                    <a:lnTo>
                      <a:pt x="119" y="2075"/>
                    </a:lnTo>
                    <a:lnTo>
                      <a:pt x="173" y="2204"/>
                    </a:lnTo>
                    <a:lnTo>
                      <a:pt x="248" y="2333"/>
                    </a:lnTo>
                    <a:lnTo>
                      <a:pt x="334" y="2452"/>
                    </a:lnTo>
                    <a:lnTo>
                      <a:pt x="431" y="2549"/>
                    </a:lnTo>
                    <a:lnTo>
                      <a:pt x="539" y="2645"/>
                    </a:lnTo>
                    <a:lnTo>
                      <a:pt x="657" y="2731"/>
                    </a:lnTo>
                    <a:lnTo>
                      <a:pt x="786" y="2807"/>
                    </a:lnTo>
                    <a:lnTo>
                      <a:pt x="915" y="2871"/>
                    </a:lnTo>
                    <a:lnTo>
                      <a:pt x="1055" y="2925"/>
                    </a:lnTo>
                    <a:lnTo>
                      <a:pt x="1205" y="2957"/>
                    </a:lnTo>
                    <a:lnTo>
                      <a:pt x="1356" y="2979"/>
                    </a:lnTo>
                    <a:lnTo>
                      <a:pt x="1517" y="2979"/>
                    </a:lnTo>
                    <a:lnTo>
                      <a:pt x="1668" y="2968"/>
                    </a:lnTo>
                    <a:lnTo>
                      <a:pt x="1818" y="2946"/>
                    </a:lnTo>
                    <a:lnTo>
                      <a:pt x="1958" y="2914"/>
                    </a:lnTo>
                    <a:lnTo>
                      <a:pt x="2098" y="2860"/>
                    </a:lnTo>
                    <a:lnTo>
                      <a:pt x="2227" y="2796"/>
                    </a:lnTo>
                    <a:lnTo>
                      <a:pt x="2345" y="2721"/>
                    </a:lnTo>
                    <a:lnTo>
                      <a:pt x="2453" y="2635"/>
                    </a:lnTo>
                    <a:lnTo>
                      <a:pt x="2560" y="2538"/>
                    </a:lnTo>
                    <a:lnTo>
                      <a:pt x="2657" y="2430"/>
                    </a:lnTo>
                    <a:lnTo>
                      <a:pt x="2732" y="2323"/>
                    </a:lnTo>
                    <a:lnTo>
                      <a:pt x="2807" y="2194"/>
                    </a:lnTo>
                    <a:lnTo>
                      <a:pt x="2872" y="2065"/>
                    </a:lnTo>
                    <a:lnTo>
                      <a:pt x="2915" y="1925"/>
                    </a:lnTo>
                    <a:lnTo>
                      <a:pt x="2947" y="1785"/>
                    </a:lnTo>
                    <a:lnTo>
                      <a:pt x="2969" y="1635"/>
                    </a:lnTo>
                    <a:lnTo>
                      <a:pt x="2980" y="1484"/>
                    </a:lnTo>
                    <a:lnTo>
                      <a:pt x="2969" y="1333"/>
                    </a:lnTo>
                    <a:lnTo>
                      <a:pt x="2947" y="1183"/>
                    </a:lnTo>
                    <a:lnTo>
                      <a:pt x="2915" y="1043"/>
                    </a:lnTo>
                    <a:lnTo>
                      <a:pt x="2861" y="903"/>
                    </a:lnTo>
                    <a:lnTo>
                      <a:pt x="2797" y="774"/>
                    </a:lnTo>
                    <a:lnTo>
                      <a:pt x="2721" y="656"/>
                    </a:lnTo>
                    <a:lnTo>
                      <a:pt x="2635" y="538"/>
                    </a:lnTo>
                    <a:lnTo>
                      <a:pt x="2549" y="430"/>
                    </a:lnTo>
                    <a:lnTo>
                      <a:pt x="2442" y="344"/>
                    </a:lnTo>
                    <a:lnTo>
                      <a:pt x="2324" y="258"/>
                    </a:lnTo>
                    <a:lnTo>
                      <a:pt x="2205" y="183"/>
                    </a:lnTo>
                    <a:lnTo>
                      <a:pt x="2076" y="118"/>
                    </a:lnTo>
                    <a:lnTo>
                      <a:pt x="1936" y="75"/>
                    </a:lnTo>
                    <a:lnTo>
                      <a:pt x="1797" y="32"/>
                    </a:lnTo>
                    <a:lnTo>
                      <a:pt x="1646" y="11"/>
                    </a:lnTo>
                    <a:lnTo>
                      <a:pt x="1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1" name="Google Shape;551;p15"/>
              <p:cNvSpPr/>
              <p:nvPr/>
            </p:nvSpPr>
            <p:spPr>
              <a:xfrm>
                <a:off x="1469050" y="1958525"/>
                <a:ext cx="74500" cy="74225"/>
              </a:xfrm>
              <a:custGeom>
                <a:avLst/>
                <a:gdLst/>
                <a:ahLst/>
                <a:cxnLst/>
                <a:rect l="l" t="t" r="r" b="b"/>
                <a:pathLst>
                  <a:path w="2980" h="2969" extrusionOk="0">
                    <a:moveTo>
                      <a:pt x="1356" y="1"/>
                    </a:moveTo>
                    <a:lnTo>
                      <a:pt x="1205" y="22"/>
                    </a:lnTo>
                    <a:lnTo>
                      <a:pt x="1065" y="54"/>
                    </a:lnTo>
                    <a:lnTo>
                      <a:pt x="926" y="108"/>
                    </a:lnTo>
                    <a:lnTo>
                      <a:pt x="797" y="162"/>
                    </a:lnTo>
                    <a:lnTo>
                      <a:pt x="668" y="237"/>
                    </a:lnTo>
                    <a:lnTo>
                      <a:pt x="560" y="323"/>
                    </a:lnTo>
                    <a:lnTo>
                      <a:pt x="453" y="409"/>
                    </a:lnTo>
                    <a:lnTo>
                      <a:pt x="356" y="517"/>
                    </a:lnTo>
                    <a:lnTo>
                      <a:pt x="270" y="624"/>
                    </a:lnTo>
                    <a:lnTo>
                      <a:pt x="195" y="753"/>
                    </a:lnTo>
                    <a:lnTo>
                      <a:pt x="130" y="872"/>
                    </a:lnTo>
                    <a:lnTo>
                      <a:pt x="76" y="1011"/>
                    </a:lnTo>
                    <a:lnTo>
                      <a:pt x="33" y="1151"/>
                    </a:lnTo>
                    <a:lnTo>
                      <a:pt x="12" y="1302"/>
                    </a:lnTo>
                    <a:lnTo>
                      <a:pt x="1" y="1452"/>
                    </a:lnTo>
                    <a:lnTo>
                      <a:pt x="12" y="1614"/>
                    </a:lnTo>
                    <a:lnTo>
                      <a:pt x="33" y="1764"/>
                    </a:lnTo>
                    <a:lnTo>
                      <a:pt x="65" y="1915"/>
                    </a:lnTo>
                    <a:lnTo>
                      <a:pt x="108" y="2054"/>
                    </a:lnTo>
                    <a:lnTo>
                      <a:pt x="173" y="2183"/>
                    </a:lnTo>
                    <a:lnTo>
                      <a:pt x="248" y="2313"/>
                    </a:lnTo>
                    <a:lnTo>
                      <a:pt x="334" y="2431"/>
                    </a:lnTo>
                    <a:lnTo>
                      <a:pt x="431" y="2538"/>
                    </a:lnTo>
                    <a:lnTo>
                      <a:pt x="539" y="2635"/>
                    </a:lnTo>
                    <a:lnTo>
                      <a:pt x="646" y="2721"/>
                    </a:lnTo>
                    <a:lnTo>
                      <a:pt x="775" y="2796"/>
                    </a:lnTo>
                    <a:lnTo>
                      <a:pt x="904" y="2861"/>
                    </a:lnTo>
                    <a:lnTo>
                      <a:pt x="1044" y="2904"/>
                    </a:lnTo>
                    <a:lnTo>
                      <a:pt x="1195" y="2947"/>
                    </a:lnTo>
                    <a:lnTo>
                      <a:pt x="1345" y="2968"/>
                    </a:lnTo>
                    <a:lnTo>
                      <a:pt x="1657" y="2968"/>
                    </a:lnTo>
                    <a:lnTo>
                      <a:pt x="1807" y="2936"/>
                    </a:lnTo>
                    <a:lnTo>
                      <a:pt x="1947" y="2904"/>
                    </a:lnTo>
                    <a:lnTo>
                      <a:pt x="2076" y="2850"/>
                    </a:lnTo>
                    <a:lnTo>
                      <a:pt x="2205" y="2796"/>
                    </a:lnTo>
                    <a:lnTo>
                      <a:pt x="2334" y="2721"/>
                    </a:lnTo>
                    <a:lnTo>
                      <a:pt x="2442" y="2635"/>
                    </a:lnTo>
                    <a:lnTo>
                      <a:pt x="2549" y="2538"/>
                    </a:lnTo>
                    <a:lnTo>
                      <a:pt x="2646" y="2431"/>
                    </a:lnTo>
                    <a:lnTo>
                      <a:pt x="2732" y="2323"/>
                    </a:lnTo>
                    <a:lnTo>
                      <a:pt x="2797" y="2194"/>
                    </a:lnTo>
                    <a:lnTo>
                      <a:pt x="2861" y="2065"/>
                    </a:lnTo>
                    <a:lnTo>
                      <a:pt x="2915" y="1936"/>
                    </a:lnTo>
                    <a:lnTo>
                      <a:pt x="2947" y="1786"/>
                    </a:lnTo>
                    <a:lnTo>
                      <a:pt x="2969" y="1646"/>
                    </a:lnTo>
                    <a:lnTo>
                      <a:pt x="2980" y="1485"/>
                    </a:lnTo>
                    <a:lnTo>
                      <a:pt x="2969" y="1334"/>
                    </a:lnTo>
                    <a:lnTo>
                      <a:pt x="2947" y="1183"/>
                    </a:lnTo>
                    <a:lnTo>
                      <a:pt x="2915" y="1044"/>
                    </a:lnTo>
                    <a:lnTo>
                      <a:pt x="2861" y="904"/>
                    </a:lnTo>
                    <a:lnTo>
                      <a:pt x="2807" y="775"/>
                    </a:lnTo>
                    <a:lnTo>
                      <a:pt x="2732" y="657"/>
                    </a:lnTo>
                    <a:lnTo>
                      <a:pt x="2646" y="538"/>
                    </a:lnTo>
                    <a:lnTo>
                      <a:pt x="2549" y="431"/>
                    </a:lnTo>
                    <a:lnTo>
                      <a:pt x="2453" y="345"/>
                    </a:lnTo>
                    <a:lnTo>
                      <a:pt x="2334" y="259"/>
                    </a:lnTo>
                    <a:lnTo>
                      <a:pt x="2216" y="183"/>
                    </a:lnTo>
                    <a:lnTo>
                      <a:pt x="2087" y="119"/>
                    </a:lnTo>
                    <a:lnTo>
                      <a:pt x="1947" y="65"/>
                    </a:lnTo>
                    <a:lnTo>
                      <a:pt x="1807" y="33"/>
                    </a:lnTo>
                    <a:lnTo>
                      <a:pt x="1657" y="11"/>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2" name="Google Shape;552;p15"/>
              <p:cNvSpPr/>
              <p:nvPr/>
            </p:nvSpPr>
            <p:spPr>
              <a:xfrm>
                <a:off x="996475" y="1958525"/>
                <a:ext cx="74225" cy="74225"/>
              </a:xfrm>
              <a:custGeom>
                <a:avLst/>
                <a:gdLst/>
                <a:ahLst/>
                <a:cxnLst/>
                <a:rect l="l" t="t" r="r" b="b"/>
                <a:pathLst>
                  <a:path w="2969" h="2969" extrusionOk="0">
                    <a:moveTo>
                      <a:pt x="1366" y="1"/>
                    </a:moveTo>
                    <a:lnTo>
                      <a:pt x="1215" y="22"/>
                    </a:lnTo>
                    <a:lnTo>
                      <a:pt x="1075" y="54"/>
                    </a:lnTo>
                    <a:lnTo>
                      <a:pt x="936" y="97"/>
                    </a:lnTo>
                    <a:lnTo>
                      <a:pt x="807" y="151"/>
                    </a:lnTo>
                    <a:lnTo>
                      <a:pt x="678" y="226"/>
                    </a:lnTo>
                    <a:lnTo>
                      <a:pt x="570" y="312"/>
                    </a:lnTo>
                    <a:lnTo>
                      <a:pt x="463" y="398"/>
                    </a:lnTo>
                    <a:lnTo>
                      <a:pt x="366" y="495"/>
                    </a:lnTo>
                    <a:lnTo>
                      <a:pt x="269" y="614"/>
                    </a:lnTo>
                    <a:lnTo>
                      <a:pt x="194" y="732"/>
                    </a:lnTo>
                    <a:lnTo>
                      <a:pt x="129" y="861"/>
                    </a:lnTo>
                    <a:lnTo>
                      <a:pt x="75" y="990"/>
                    </a:lnTo>
                    <a:lnTo>
                      <a:pt x="32" y="1130"/>
                    </a:lnTo>
                    <a:lnTo>
                      <a:pt x="11" y="1280"/>
                    </a:lnTo>
                    <a:lnTo>
                      <a:pt x="0" y="1431"/>
                    </a:lnTo>
                    <a:lnTo>
                      <a:pt x="0" y="1592"/>
                    </a:lnTo>
                    <a:lnTo>
                      <a:pt x="22" y="1743"/>
                    </a:lnTo>
                    <a:lnTo>
                      <a:pt x="54" y="1893"/>
                    </a:lnTo>
                    <a:lnTo>
                      <a:pt x="97" y="2033"/>
                    </a:lnTo>
                    <a:lnTo>
                      <a:pt x="161" y="2162"/>
                    </a:lnTo>
                    <a:lnTo>
                      <a:pt x="226" y="2291"/>
                    </a:lnTo>
                    <a:lnTo>
                      <a:pt x="312" y="2409"/>
                    </a:lnTo>
                    <a:lnTo>
                      <a:pt x="409" y="2517"/>
                    </a:lnTo>
                    <a:lnTo>
                      <a:pt x="516" y="2614"/>
                    </a:lnTo>
                    <a:lnTo>
                      <a:pt x="624" y="2710"/>
                    </a:lnTo>
                    <a:lnTo>
                      <a:pt x="753" y="2786"/>
                    </a:lnTo>
                    <a:lnTo>
                      <a:pt x="882" y="2850"/>
                    </a:lnTo>
                    <a:lnTo>
                      <a:pt x="1022" y="2904"/>
                    </a:lnTo>
                    <a:lnTo>
                      <a:pt x="1162" y="2936"/>
                    </a:lnTo>
                    <a:lnTo>
                      <a:pt x="1312" y="2968"/>
                    </a:lnTo>
                    <a:lnTo>
                      <a:pt x="1624" y="2968"/>
                    </a:lnTo>
                    <a:lnTo>
                      <a:pt x="1774" y="2947"/>
                    </a:lnTo>
                    <a:lnTo>
                      <a:pt x="1914" y="2915"/>
                    </a:lnTo>
                    <a:lnTo>
                      <a:pt x="2054" y="2861"/>
                    </a:lnTo>
                    <a:lnTo>
                      <a:pt x="2183" y="2807"/>
                    </a:lnTo>
                    <a:lnTo>
                      <a:pt x="2312" y="2732"/>
                    </a:lnTo>
                    <a:lnTo>
                      <a:pt x="2420" y="2646"/>
                    </a:lnTo>
                    <a:lnTo>
                      <a:pt x="2527" y="2549"/>
                    </a:lnTo>
                    <a:lnTo>
                      <a:pt x="2624" y="2452"/>
                    </a:lnTo>
                    <a:lnTo>
                      <a:pt x="2710" y="2334"/>
                    </a:lnTo>
                    <a:lnTo>
                      <a:pt x="2785" y="2216"/>
                    </a:lnTo>
                    <a:lnTo>
                      <a:pt x="2850" y="2087"/>
                    </a:lnTo>
                    <a:lnTo>
                      <a:pt x="2903" y="1947"/>
                    </a:lnTo>
                    <a:lnTo>
                      <a:pt x="2936" y="1807"/>
                    </a:lnTo>
                    <a:lnTo>
                      <a:pt x="2957" y="1667"/>
                    </a:lnTo>
                    <a:lnTo>
                      <a:pt x="2968" y="1506"/>
                    </a:lnTo>
                    <a:lnTo>
                      <a:pt x="2968" y="1355"/>
                    </a:lnTo>
                    <a:lnTo>
                      <a:pt x="2947" y="1205"/>
                    </a:lnTo>
                    <a:lnTo>
                      <a:pt x="2914" y="1065"/>
                    </a:lnTo>
                    <a:lnTo>
                      <a:pt x="2871" y="925"/>
                    </a:lnTo>
                    <a:lnTo>
                      <a:pt x="2807" y="796"/>
                    </a:lnTo>
                    <a:lnTo>
                      <a:pt x="2731" y="667"/>
                    </a:lnTo>
                    <a:lnTo>
                      <a:pt x="2656" y="560"/>
                    </a:lnTo>
                    <a:lnTo>
                      <a:pt x="2559" y="452"/>
                    </a:lnTo>
                    <a:lnTo>
                      <a:pt x="2463" y="355"/>
                    </a:lnTo>
                    <a:lnTo>
                      <a:pt x="2344" y="269"/>
                    </a:lnTo>
                    <a:lnTo>
                      <a:pt x="2226" y="194"/>
                    </a:lnTo>
                    <a:lnTo>
                      <a:pt x="2097" y="130"/>
                    </a:lnTo>
                    <a:lnTo>
                      <a:pt x="1968" y="76"/>
                    </a:lnTo>
                    <a:lnTo>
                      <a:pt x="1817" y="33"/>
                    </a:lnTo>
                    <a:lnTo>
                      <a:pt x="1678" y="11"/>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3" name="Google Shape;553;p15"/>
              <p:cNvSpPr/>
              <p:nvPr/>
            </p:nvSpPr>
            <p:spPr>
              <a:xfrm>
                <a:off x="996200" y="2272525"/>
                <a:ext cx="74750" cy="74750"/>
              </a:xfrm>
              <a:custGeom>
                <a:avLst/>
                <a:gdLst/>
                <a:ahLst/>
                <a:cxnLst/>
                <a:rect l="l" t="t" r="r" b="b"/>
                <a:pathLst>
                  <a:path w="2990" h="2990" extrusionOk="0">
                    <a:moveTo>
                      <a:pt x="1517" y="0"/>
                    </a:moveTo>
                    <a:lnTo>
                      <a:pt x="1366" y="11"/>
                    </a:lnTo>
                    <a:lnTo>
                      <a:pt x="1216" y="22"/>
                    </a:lnTo>
                    <a:lnTo>
                      <a:pt x="1076" y="65"/>
                    </a:lnTo>
                    <a:lnTo>
                      <a:pt x="936" y="108"/>
                    </a:lnTo>
                    <a:lnTo>
                      <a:pt x="807" y="161"/>
                    </a:lnTo>
                    <a:lnTo>
                      <a:pt x="678" y="237"/>
                    </a:lnTo>
                    <a:lnTo>
                      <a:pt x="570" y="323"/>
                    </a:lnTo>
                    <a:lnTo>
                      <a:pt x="463" y="409"/>
                    </a:lnTo>
                    <a:lnTo>
                      <a:pt x="366" y="516"/>
                    </a:lnTo>
                    <a:lnTo>
                      <a:pt x="280" y="624"/>
                    </a:lnTo>
                    <a:lnTo>
                      <a:pt x="194" y="742"/>
                    </a:lnTo>
                    <a:lnTo>
                      <a:pt x="129" y="871"/>
                    </a:lnTo>
                    <a:lnTo>
                      <a:pt x="76" y="1011"/>
                    </a:lnTo>
                    <a:lnTo>
                      <a:pt x="43" y="1151"/>
                    </a:lnTo>
                    <a:lnTo>
                      <a:pt x="11" y="1290"/>
                    </a:lnTo>
                    <a:lnTo>
                      <a:pt x="0" y="1441"/>
                    </a:lnTo>
                    <a:lnTo>
                      <a:pt x="0" y="1602"/>
                    </a:lnTo>
                    <a:lnTo>
                      <a:pt x="22" y="1753"/>
                    </a:lnTo>
                    <a:lnTo>
                      <a:pt x="54" y="1903"/>
                    </a:lnTo>
                    <a:lnTo>
                      <a:pt x="97" y="2043"/>
                    </a:lnTo>
                    <a:lnTo>
                      <a:pt x="162" y="2172"/>
                    </a:lnTo>
                    <a:lnTo>
                      <a:pt x="237" y="2301"/>
                    </a:lnTo>
                    <a:lnTo>
                      <a:pt x="323" y="2419"/>
                    </a:lnTo>
                    <a:lnTo>
                      <a:pt x="409" y="2527"/>
                    </a:lnTo>
                    <a:lnTo>
                      <a:pt x="517" y="2624"/>
                    </a:lnTo>
                    <a:lnTo>
                      <a:pt x="635" y="2721"/>
                    </a:lnTo>
                    <a:lnTo>
                      <a:pt x="753" y="2796"/>
                    </a:lnTo>
                    <a:lnTo>
                      <a:pt x="882" y="2860"/>
                    </a:lnTo>
                    <a:lnTo>
                      <a:pt x="1022" y="2914"/>
                    </a:lnTo>
                    <a:lnTo>
                      <a:pt x="1173" y="2957"/>
                    </a:lnTo>
                    <a:lnTo>
                      <a:pt x="1323" y="2979"/>
                    </a:lnTo>
                    <a:lnTo>
                      <a:pt x="1474" y="2989"/>
                    </a:lnTo>
                    <a:lnTo>
                      <a:pt x="1624" y="2979"/>
                    </a:lnTo>
                    <a:lnTo>
                      <a:pt x="1775" y="2957"/>
                    </a:lnTo>
                    <a:lnTo>
                      <a:pt x="1914" y="2925"/>
                    </a:lnTo>
                    <a:lnTo>
                      <a:pt x="2054" y="2882"/>
                    </a:lnTo>
                    <a:lnTo>
                      <a:pt x="2183" y="2817"/>
                    </a:lnTo>
                    <a:lnTo>
                      <a:pt x="2312" y="2753"/>
                    </a:lnTo>
                    <a:lnTo>
                      <a:pt x="2420" y="2667"/>
                    </a:lnTo>
                    <a:lnTo>
                      <a:pt x="2527" y="2581"/>
                    </a:lnTo>
                    <a:lnTo>
                      <a:pt x="2624" y="2473"/>
                    </a:lnTo>
                    <a:lnTo>
                      <a:pt x="2710" y="2366"/>
                    </a:lnTo>
                    <a:lnTo>
                      <a:pt x="2796" y="2247"/>
                    </a:lnTo>
                    <a:lnTo>
                      <a:pt x="2861" y="2118"/>
                    </a:lnTo>
                    <a:lnTo>
                      <a:pt x="2914" y="1979"/>
                    </a:lnTo>
                    <a:lnTo>
                      <a:pt x="2947" y="1839"/>
                    </a:lnTo>
                    <a:lnTo>
                      <a:pt x="2979" y="1699"/>
                    </a:lnTo>
                    <a:lnTo>
                      <a:pt x="2990" y="1538"/>
                    </a:lnTo>
                    <a:lnTo>
                      <a:pt x="2990" y="1387"/>
                    </a:lnTo>
                    <a:lnTo>
                      <a:pt x="2968" y="1237"/>
                    </a:lnTo>
                    <a:lnTo>
                      <a:pt x="2936" y="1086"/>
                    </a:lnTo>
                    <a:lnTo>
                      <a:pt x="2893" y="946"/>
                    </a:lnTo>
                    <a:lnTo>
                      <a:pt x="2828" y="817"/>
                    </a:lnTo>
                    <a:lnTo>
                      <a:pt x="2753" y="688"/>
                    </a:lnTo>
                    <a:lnTo>
                      <a:pt x="2678" y="570"/>
                    </a:lnTo>
                    <a:lnTo>
                      <a:pt x="2581" y="462"/>
                    </a:lnTo>
                    <a:lnTo>
                      <a:pt x="2474" y="366"/>
                    </a:lnTo>
                    <a:lnTo>
                      <a:pt x="2355" y="269"/>
                    </a:lnTo>
                    <a:lnTo>
                      <a:pt x="2237" y="194"/>
                    </a:lnTo>
                    <a:lnTo>
                      <a:pt x="2108" y="129"/>
                    </a:lnTo>
                    <a:lnTo>
                      <a:pt x="1968" y="75"/>
                    </a:lnTo>
                    <a:lnTo>
                      <a:pt x="1818" y="32"/>
                    </a:lnTo>
                    <a:lnTo>
                      <a:pt x="1667"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4" name="Google Shape;554;p15"/>
              <p:cNvSpPr/>
              <p:nvPr/>
            </p:nvSpPr>
            <p:spPr>
              <a:xfrm>
                <a:off x="1076850" y="2353150"/>
                <a:ext cx="74750" cy="74775"/>
              </a:xfrm>
              <a:custGeom>
                <a:avLst/>
                <a:gdLst/>
                <a:ahLst/>
                <a:cxnLst/>
                <a:rect l="l" t="t" r="r" b="b"/>
                <a:pathLst>
                  <a:path w="2990" h="2991" extrusionOk="0">
                    <a:moveTo>
                      <a:pt x="1366" y="1"/>
                    </a:moveTo>
                    <a:lnTo>
                      <a:pt x="1215" y="22"/>
                    </a:lnTo>
                    <a:lnTo>
                      <a:pt x="1076" y="65"/>
                    </a:lnTo>
                    <a:lnTo>
                      <a:pt x="936" y="108"/>
                    </a:lnTo>
                    <a:lnTo>
                      <a:pt x="796" y="173"/>
                    </a:lnTo>
                    <a:lnTo>
                      <a:pt x="678" y="238"/>
                    </a:lnTo>
                    <a:lnTo>
                      <a:pt x="559" y="324"/>
                    </a:lnTo>
                    <a:lnTo>
                      <a:pt x="452" y="420"/>
                    </a:lnTo>
                    <a:lnTo>
                      <a:pt x="355" y="528"/>
                    </a:lnTo>
                    <a:lnTo>
                      <a:pt x="258" y="646"/>
                    </a:lnTo>
                    <a:lnTo>
                      <a:pt x="183" y="764"/>
                    </a:lnTo>
                    <a:lnTo>
                      <a:pt x="119" y="904"/>
                    </a:lnTo>
                    <a:lnTo>
                      <a:pt x="76" y="1044"/>
                    </a:lnTo>
                    <a:lnTo>
                      <a:pt x="33" y="1184"/>
                    </a:lnTo>
                    <a:lnTo>
                      <a:pt x="11" y="1334"/>
                    </a:lnTo>
                    <a:lnTo>
                      <a:pt x="0" y="1496"/>
                    </a:lnTo>
                    <a:lnTo>
                      <a:pt x="11" y="1646"/>
                    </a:lnTo>
                    <a:lnTo>
                      <a:pt x="33" y="1786"/>
                    </a:lnTo>
                    <a:lnTo>
                      <a:pt x="65" y="1936"/>
                    </a:lnTo>
                    <a:lnTo>
                      <a:pt x="119" y="2066"/>
                    </a:lnTo>
                    <a:lnTo>
                      <a:pt x="172" y="2195"/>
                    </a:lnTo>
                    <a:lnTo>
                      <a:pt x="248" y="2324"/>
                    </a:lnTo>
                    <a:lnTo>
                      <a:pt x="334" y="2431"/>
                    </a:lnTo>
                    <a:lnTo>
                      <a:pt x="420" y="2539"/>
                    </a:lnTo>
                    <a:lnTo>
                      <a:pt x="527" y="2635"/>
                    </a:lnTo>
                    <a:lnTo>
                      <a:pt x="635" y="2721"/>
                    </a:lnTo>
                    <a:lnTo>
                      <a:pt x="764" y="2797"/>
                    </a:lnTo>
                    <a:lnTo>
                      <a:pt x="893" y="2861"/>
                    </a:lnTo>
                    <a:lnTo>
                      <a:pt x="1022" y="2915"/>
                    </a:lnTo>
                    <a:lnTo>
                      <a:pt x="1162" y="2947"/>
                    </a:lnTo>
                    <a:lnTo>
                      <a:pt x="1312" y="2980"/>
                    </a:lnTo>
                    <a:lnTo>
                      <a:pt x="1463" y="2990"/>
                    </a:lnTo>
                    <a:lnTo>
                      <a:pt x="1624" y="2980"/>
                    </a:lnTo>
                    <a:lnTo>
                      <a:pt x="1775" y="2969"/>
                    </a:lnTo>
                    <a:lnTo>
                      <a:pt x="1914" y="2926"/>
                    </a:lnTo>
                    <a:lnTo>
                      <a:pt x="2054" y="2883"/>
                    </a:lnTo>
                    <a:lnTo>
                      <a:pt x="2194" y="2818"/>
                    </a:lnTo>
                    <a:lnTo>
                      <a:pt x="2312" y="2743"/>
                    </a:lnTo>
                    <a:lnTo>
                      <a:pt x="2431" y="2657"/>
                    </a:lnTo>
                    <a:lnTo>
                      <a:pt x="2538" y="2571"/>
                    </a:lnTo>
                    <a:lnTo>
                      <a:pt x="2635" y="2463"/>
                    </a:lnTo>
                    <a:lnTo>
                      <a:pt x="2732" y="2345"/>
                    </a:lnTo>
                    <a:lnTo>
                      <a:pt x="2807" y="2216"/>
                    </a:lnTo>
                    <a:lnTo>
                      <a:pt x="2871" y="2087"/>
                    </a:lnTo>
                    <a:lnTo>
                      <a:pt x="2914" y="1947"/>
                    </a:lnTo>
                    <a:lnTo>
                      <a:pt x="2957" y="1807"/>
                    </a:lnTo>
                    <a:lnTo>
                      <a:pt x="2979" y="1657"/>
                    </a:lnTo>
                    <a:lnTo>
                      <a:pt x="2990" y="1496"/>
                    </a:lnTo>
                    <a:lnTo>
                      <a:pt x="2979" y="1345"/>
                    </a:lnTo>
                    <a:lnTo>
                      <a:pt x="2957" y="1195"/>
                    </a:lnTo>
                    <a:lnTo>
                      <a:pt x="2925" y="1055"/>
                    </a:lnTo>
                    <a:lnTo>
                      <a:pt x="2871" y="915"/>
                    </a:lnTo>
                    <a:lnTo>
                      <a:pt x="2818" y="786"/>
                    </a:lnTo>
                    <a:lnTo>
                      <a:pt x="2742" y="668"/>
                    </a:lnTo>
                    <a:lnTo>
                      <a:pt x="2656" y="549"/>
                    </a:lnTo>
                    <a:lnTo>
                      <a:pt x="2570" y="453"/>
                    </a:lnTo>
                    <a:lnTo>
                      <a:pt x="2463" y="356"/>
                    </a:lnTo>
                    <a:lnTo>
                      <a:pt x="2355" y="270"/>
                    </a:lnTo>
                    <a:lnTo>
                      <a:pt x="2226" y="195"/>
                    </a:lnTo>
                    <a:lnTo>
                      <a:pt x="2097" y="130"/>
                    </a:lnTo>
                    <a:lnTo>
                      <a:pt x="1968" y="76"/>
                    </a:lnTo>
                    <a:lnTo>
                      <a:pt x="1828" y="33"/>
                    </a:lnTo>
                    <a:lnTo>
                      <a:pt x="1678" y="12"/>
                    </a:lnTo>
                    <a:lnTo>
                      <a:pt x="1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5" name="Google Shape;555;p15"/>
              <p:cNvSpPr/>
              <p:nvPr/>
            </p:nvSpPr>
            <p:spPr>
              <a:xfrm>
                <a:off x="1077125" y="1880575"/>
                <a:ext cx="74200" cy="74475"/>
              </a:xfrm>
              <a:custGeom>
                <a:avLst/>
                <a:gdLst/>
                <a:ahLst/>
                <a:cxnLst/>
                <a:rect l="l" t="t" r="r" b="b"/>
                <a:pathLst>
                  <a:path w="2968" h="2979" extrusionOk="0">
                    <a:moveTo>
                      <a:pt x="1484" y="0"/>
                    </a:moveTo>
                    <a:lnTo>
                      <a:pt x="1323" y="11"/>
                    </a:lnTo>
                    <a:lnTo>
                      <a:pt x="1183" y="33"/>
                    </a:lnTo>
                    <a:lnTo>
                      <a:pt x="1032" y="65"/>
                    </a:lnTo>
                    <a:lnTo>
                      <a:pt x="903" y="119"/>
                    </a:lnTo>
                    <a:lnTo>
                      <a:pt x="774" y="172"/>
                    </a:lnTo>
                    <a:lnTo>
                      <a:pt x="645" y="248"/>
                    </a:lnTo>
                    <a:lnTo>
                      <a:pt x="538" y="334"/>
                    </a:lnTo>
                    <a:lnTo>
                      <a:pt x="430" y="430"/>
                    </a:lnTo>
                    <a:lnTo>
                      <a:pt x="333" y="538"/>
                    </a:lnTo>
                    <a:lnTo>
                      <a:pt x="247" y="645"/>
                    </a:lnTo>
                    <a:lnTo>
                      <a:pt x="172" y="764"/>
                    </a:lnTo>
                    <a:lnTo>
                      <a:pt x="118" y="904"/>
                    </a:lnTo>
                    <a:lnTo>
                      <a:pt x="65" y="1033"/>
                    </a:lnTo>
                    <a:lnTo>
                      <a:pt x="22" y="1172"/>
                    </a:lnTo>
                    <a:lnTo>
                      <a:pt x="0" y="1323"/>
                    </a:lnTo>
                    <a:lnTo>
                      <a:pt x="0" y="1473"/>
                    </a:lnTo>
                    <a:lnTo>
                      <a:pt x="0" y="1635"/>
                    </a:lnTo>
                    <a:lnTo>
                      <a:pt x="22" y="1785"/>
                    </a:lnTo>
                    <a:lnTo>
                      <a:pt x="65" y="1936"/>
                    </a:lnTo>
                    <a:lnTo>
                      <a:pt x="108" y="2076"/>
                    </a:lnTo>
                    <a:lnTo>
                      <a:pt x="172" y="2205"/>
                    </a:lnTo>
                    <a:lnTo>
                      <a:pt x="247" y="2334"/>
                    </a:lnTo>
                    <a:lnTo>
                      <a:pt x="333" y="2441"/>
                    </a:lnTo>
                    <a:lnTo>
                      <a:pt x="430" y="2549"/>
                    </a:lnTo>
                    <a:lnTo>
                      <a:pt x="538" y="2645"/>
                    </a:lnTo>
                    <a:lnTo>
                      <a:pt x="656" y="2732"/>
                    </a:lnTo>
                    <a:lnTo>
                      <a:pt x="785" y="2807"/>
                    </a:lnTo>
                    <a:lnTo>
                      <a:pt x="914" y="2871"/>
                    </a:lnTo>
                    <a:lnTo>
                      <a:pt x="1054" y="2914"/>
                    </a:lnTo>
                    <a:lnTo>
                      <a:pt x="1204" y="2957"/>
                    </a:lnTo>
                    <a:lnTo>
                      <a:pt x="1355" y="2968"/>
                    </a:lnTo>
                    <a:lnTo>
                      <a:pt x="1516" y="2979"/>
                    </a:lnTo>
                    <a:lnTo>
                      <a:pt x="1667" y="2968"/>
                    </a:lnTo>
                    <a:lnTo>
                      <a:pt x="1817" y="2947"/>
                    </a:lnTo>
                    <a:lnTo>
                      <a:pt x="1957" y="2904"/>
                    </a:lnTo>
                    <a:lnTo>
                      <a:pt x="2097" y="2850"/>
                    </a:lnTo>
                    <a:lnTo>
                      <a:pt x="2226" y="2785"/>
                    </a:lnTo>
                    <a:lnTo>
                      <a:pt x="2344" y="2710"/>
                    </a:lnTo>
                    <a:lnTo>
                      <a:pt x="2452" y="2624"/>
                    </a:lnTo>
                    <a:lnTo>
                      <a:pt x="2559" y="2527"/>
                    </a:lnTo>
                    <a:lnTo>
                      <a:pt x="2645" y="2420"/>
                    </a:lnTo>
                    <a:lnTo>
                      <a:pt x="2731" y="2312"/>
                    </a:lnTo>
                    <a:lnTo>
                      <a:pt x="2807" y="2183"/>
                    </a:lnTo>
                    <a:lnTo>
                      <a:pt x="2860" y="2054"/>
                    </a:lnTo>
                    <a:lnTo>
                      <a:pt x="2914" y="1914"/>
                    </a:lnTo>
                    <a:lnTo>
                      <a:pt x="2946" y="1775"/>
                    </a:lnTo>
                    <a:lnTo>
                      <a:pt x="2968" y="1624"/>
                    </a:lnTo>
                    <a:lnTo>
                      <a:pt x="2968" y="1473"/>
                    </a:lnTo>
                    <a:lnTo>
                      <a:pt x="2968" y="1323"/>
                    </a:lnTo>
                    <a:lnTo>
                      <a:pt x="2936" y="1172"/>
                    </a:lnTo>
                    <a:lnTo>
                      <a:pt x="2903" y="1033"/>
                    </a:lnTo>
                    <a:lnTo>
                      <a:pt x="2850" y="893"/>
                    </a:lnTo>
                    <a:lnTo>
                      <a:pt x="2785" y="764"/>
                    </a:lnTo>
                    <a:lnTo>
                      <a:pt x="2710" y="645"/>
                    </a:lnTo>
                    <a:lnTo>
                      <a:pt x="2635" y="527"/>
                    </a:lnTo>
                    <a:lnTo>
                      <a:pt x="2538" y="420"/>
                    </a:lnTo>
                    <a:lnTo>
                      <a:pt x="2430" y="334"/>
                    </a:lnTo>
                    <a:lnTo>
                      <a:pt x="2312" y="248"/>
                    </a:lnTo>
                    <a:lnTo>
                      <a:pt x="2194" y="172"/>
                    </a:lnTo>
                    <a:lnTo>
                      <a:pt x="2065" y="108"/>
                    </a:lnTo>
                    <a:lnTo>
                      <a:pt x="1925" y="65"/>
                    </a:lnTo>
                    <a:lnTo>
                      <a:pt x="1785" y="33"/>
                    </a:lnTo>
                    <a:lnTo>
                      <a:pt x="1635" y="11"/>
                    </a:lnTo>
                    <a:lnTo>
                      <a:pt x="1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6" name="Google Shape;556;p15"/>
              <p:cNvSpPr/>
              <p:nvPr/>
            </p:nvSpPr>
            <p:spPr>
              <a:xfrm>
                <a:off x="1391100" y="2353150"/>
                <a:ext cx="74500" cy="74500"/>
              </a:xfrm>
              <a:custGeom>
                <a:avLst/>
                <a:gdLst/>
                <a:ahLst/>
                <a:cxnLst/>
                <a:rect l="l" t="t" r="r" b="b"/>
                <a:pathLst>
                  <a:path w="2980" h="2980" extrusionOk="0">
                    <a:moveTo>
                      <a:pt x="1538" y="1"/>
                    </a:moveTo>
                    <a:lnTo>
                      <a:pt x="1377" y="12"/>
                    </a:lnTo>
                    <a:lnTo>
                      <a:pt x="1226" y="22"/>
                    </a:lnTo>
                    <a:lnTo>
                      <a:pt x="1087" y="55"/>
                    </a:lnTo>
                    <a:lnTo>
                      <a:pt x="947" y="108"/>
                    </a:lnTo>
                    <a:lnTo>
                      <a:pt x="818" y="162"/>
                    </a:lnTo>
                    <a:lnTo>
                      <a:pt x="689" y="238"/>
                    </a:lnTo>
                    <a:lnTo>
                      <a:pt x="581" y="313"/>
                    </a:lnTo>
                    <a:lnTo>
                      <a:pt x="474" y="410"/>
                    </a:lnTo>
                    <a:lnTo>
                      <a:pt x="366" y="506"/>
                    </a:lnTo>
                    <a:lnTo>
                      <a:pt x="280" y="614"/>
                    </a:lnTo>
                    <a:lnTo>
                      <a:pt x="205" y="743"/>
                    </a:lnTo>
                    <a:lnTo>
                      <a:pt x="140" y="861"/>
                    </a:lnTo>
                    <a:lnTo>
                      <a:pt x="87" y="1001"/>
                    </a:lnTo>
                    <a:lnTo>
                      <a:pt x="44" y="1141"/>
                    </a:lnTo>
                    <a:lnTo>
                      <a:pt x="22" y="1291"/>
                    </a:lnTo>
                    <a:lnTo>
                      <a:pt x="1" y="1442"/>
                    </a:lnTo>
                    <a:lnTo>
                      <a:pt x="11" y="1603"/>
                    </a:lnTo>
                    <a:lnTo>
                      <a:pt x="22" y="1754"/>
                    </a:lnTo>
                    <a:lnTo>
                      <a:pt x="54" y="1893"/>
                    </a:lnTo>
                    <a:lnTo>
                      <a:pt x="108" y="2044"/>
                    </a:lnTo>
                    <a:lnTo>
                      <a:pt x="162" y="2173"/>
                    </a:lnTo>
                    <a:lnTo>
                      <a:pt x="237" y="2302"/>
                    </a:lnTo>
                    <a:lnTo>
                      <a:pt x="323" y="2420"/>
                    </a:lnTo>
                    <a:lnTo>
                      <a:pt x="420" y="2528"/>
                    </a:lnTo>
                    <a:lnTo>
                      <a:pt x="517" y="2625"/>
                    </a:lnTo>
                    <a:lnTo>
                      <a:pt x="635" y="2721"/>
                    </a:lnTo>
                    <a:lnTo>
                      <a:pt x="753" y="2797"/>
                    </a:lnTo>
                    <a:lnTo>
                      <a:pt x="893" y="2861"/>
                    </a:lnTo>
                    <a:lnTo>
                      <a:pt x="1033" y="2915"/>
                    </a:lnTo>
                    <a:lnTo>
                      <a:pt x="1173" y="2947"/>
                    </a:lnTo>
                    <a:lnTo>
                      <a:pt x="1323" y="2980"/>
                    </a:lnTo>
                    <a:lnTo>
                      <a:pt x="1635" y="2980"/>
                    </a:lnTo>
                    <a:lnTo>
                      <a:pt x="1786" y="2958"/>
                    </a:lnTo>
                    <a:lnTo>
                      <a:pt x="1925" y="2926"/>
                    </a:lnTo>
                    <a:lnTo>
                      <a:pt x="2065" y="2872"/>
                    </a:lnTo>
                    <a:lnTo>
                      <a:pt x="2194" y="2818"/>
                    </a:lnTo>
                    <a:lnTo>
                      <a:pt x="2312" y="2743"/>
                    </a:lnTo>
                    <a:lnTo>
                      <a:pt x="2431" y="2657"/>
                    </a:lnTo>
                    <a:lnTo>
                      <a:pt x="2538" y="2560"/>
                    </a:lnTo>
                    <a:lnTo>
                      <a:pt x="2635" y="2463"/>
                    </a:lnTo>
                    <a:lnTo>
                      <a:pt x="2721" y="2345"/>
                    </a:lnTo>
                    <a:lnTo>
                      <a:pt x="2796" y="2227"/>
                    </a:lnTo>
                    <a:lnTo>
                      <a:pt x="2861" y="2098"/>
                    </a:lnTo>
                    <a:lnTo>
                      <a:pt x="2915" y="1969"/>
                    </a:lnTo>
                    <a:lnTo>
                      <a:pt x="2947" y="1818"/>
                    </a:lnTo>
                    <a:lnTo>
                      <a:pt x="2968" y="1678"/>
                    </a:lnTo>
                    <a:lnTo>
                      <a:pt x="2979" y="1517"/>
                    </a:lnTo>
                    <a:lnTo>
                      <a:pt x="2979" y="1367"/>
                    </a:lnTo>
                    <a:lnTo>
                      <a:pt x="2958" y="1216"/>
                    </a:lnTo>
                    <a:lnTo>
                      <a:pt x="2925" y="1076"/>
                    </a:lnTo>
                    <a:lnTo>
                      <a:pt x="2882" y="936"/>
                    </a:lnTo>
                    <a:lnTo>
                      <a:pt x="2818" y="807"/>
                    </a:lnTo>
                    <a:lnTo>
                      <a:pt x="2753" y="678"/>
                    </a:lnTo>
                    <a:lnTo>
                      <a:pt x="2667" y="571"/>
                    </a:lnTo>
                    <a:lnTo>
                      <a:pt x="2571" y="463"/>
                    </a:lnTo>
                    <a:lnTo>
                      <a:pt x="2474" y="367"/>
                    </a:lnTo>
                    <a:lnTo>
                      <a:pt x="2355" y="281"/>
                    </a:lnTo>
                    <a:lnTo>
                      <a:pt x="2237" y="195"/>
                    </a:lnTo>
                    <a:lnTo>
                      <a:pt x="2108" y="130"/>
                    </a:lnTo>
                    <a:lnTo>
                      <a:pt x="1979" y="87"/>
                    </a:lnTo>
                    <a:lnTo>
                      <a:pt x="1829" y="44"/>
                    </a:lnTo>
                    <a:lnTo>
                      <a:pt x="1689" y="22"/>
                    </a:lnTo>
                    <a:lnTo>
                      <a:pt x="1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7" name="Google Shape;557;p15"/>
              <p:cNvSpPr/>
              <p:nvPr/>
            </p:nvSpPr>
            <p:spPr>
              <a:xfrm>
                <a:off x="1391375" y="1880850"/>
                <a:ext cx="74225" cy="73950"/>
              </a:xfrm>
              <a:custGeom>
                <a:avLst/>
                <a:gdLst/>
                <a:ahLst/>
                <a:cxnLst/>
                <a:rect l="l" t="t" r="r" b="b"/>
                <a:pathLst>
                  <a:path w="2969" h="2958" extrusionOk="0">
                    <a:moveTo>
                      <a:pt x="1366" y="0"/>
                    </a:moveTo>
                    <a:lnTo>
                      <a:pt x="1215" y="22"/>
                    </a:lnTo>
                    <a:lnTo>
                      <a:pt x="1076" y="54"/>
                    </a:lnTo>
                    <a:lnTo>
                      <a:pt x="936" y="97"/>
                    </a:lnTo>
                    <a:lnTo>
                      <a:pt x="807" y="151"/>
                    </a:lnTo>
                    <a:lnTo>
                      <a:pt x="678" y="226"/>
                    </a:lnTo>
                    <a:lnTo>
                      <a:pt x="570" y="301"/>
                    </a:lnTo>
                    <a:lnTo>
                      <a:pt x="463" y="398"/>
                    </a:lnTo>
                    <a:lnTo>
                      <a:pt x="366" y="495"/>
                    </a:lnTo>
                    <a:lnTo>
                      <a:pt x="269" y="602"/>
                    </a:lnTo>
                    <a:lnTo>
                      <a:pt x="194" y="720"/>
                    </a:lnTo>
                    <a:lnTo>
                      <a:pt x="129" y="850"/>
                    </a:lnTo>
                    <a:lnTo>
                      <a:pt x="76" y="989"/>
                    </a:lnTo>
                    <a:lnTo>
                      <a:pt x="43" y="1129"/>
                    </a:lnTo>
                    <a:lnTo>
                      <a:pt x="11" y="1269"/>
                    </a:lnTo>
                    <a:lnTo>
                      <a:pt x="0" y="1430"/>
                    </a:lnTo>
                    <a:lnTo>
                      <a:pt x="0" y="1581"/>
                    </a:lnTo>
                    <a:lnTo>
                      <a:pt x="22" y="1731"/>
                    </a:lnTo>
                    <a:lnTo>
                      <a:pt x="54" y="1882"/>
                    </a:lnTo>
                    <a:lnTo>
                      <a:pt x="97" y="2022"/>
                    </a:lnTo>
                    <a:lnTo>
                      <a:pt x="162" y="2161"/>
                    </a:lnTo>
                    <a:lnTo>
                      <a:pt x="226" y="2280"/>
                    </a:lnTo>
                    <a:lnTo>
                      <a:pt x="312" y="2398"/>
                    </a:lnTo>
                    <a:lnTo>
                      <a:pt x="409" y="2505"/>
                    </a:lnTo>
                    <a:lnTo>
                      <a:pt x="516" y="2613"/>
                    </a:lnTo>
                    <a:lnTo>
                      <a:pt x="624" y="2699"/>
                    </a:lnTo>
                    <a:lnTo>
                      <a:pt x="753" y="2774"/>
                    </a:lnTo>
                    <a:lnTo>
                      <a:pt x="882" y="2839"/>
                    </a:lnTo>
                    <a:lnTo>
                      <a:pt x="1022" y="2893"/>
                    </a:lnTo>
                    <a:lnTo>
                      <a:pt x="1162" y="2925"/>
                    </a:lnTo>
                    <a:lnTo>
                      <a:pt x="1312" y="2957"/>
                    </a:lnTo>
                    <a:lnTo>
                      <a:pt x="1624" y="2957"/>
                    </a:lnTo>
                    <a:lnTo>
                      <a:pt x="1775" y="2936"/>
                    </a:lnTo>
                    <a:lnTo>
                      <a:pt x="1914" y="2903"/>
                    </a:lnTo>
                    <a:lnTo>
                      <a:pt x="2054" y="2850"/>
                    </a:lnTo>
                    <a:lnTo>
                      <a:pt x="2183" y="2796"/>
                    </a:lnTo>
                    <a:lnTo>
                      <a:pt x="2301" y="2721"/>
                    </a:lnTo>
                    <a:lnTo>
                      <a:pt x="2420" y="2634"/>
                    </a:lnTo>
                    <a:lnTo>
                      <a:pt x="2527" y="2548"/>
                    </a:lnTo>
                    <a:lnTo>
                      <a:pt x="2624" y="2441"/>
                    </a:lnTo>
                    <a:lnTo>
                      <a:pt x="2710" y="2323"/>
                    </a:lnTo>
                    <a:lnTo>
                      <a:pt x="2785" y="2204"/>
                    </a:lnTo>
                    <a:lnTo>
                      <a:pt x="2839" y="2075"/>
                    </a:lnTo>
                    <a:lnTo>
                      <a:pt x="2893" y="1946"/>
                    </a:lnTo>
                    <a:lnTo>
                      <a:pt x="2936" y="1807"/>
                    </a:lnTo>
                    <a:lnTo>
                      <a:pt x="2957" y="1656"/>
                    </a:lnTo>
                    <a:lnTo>
                      <a:pt x="2968" y="1505"/>
                    </a:lnTo>
                    <a:lnTo>
                      <a:pt x="2957" y="1344"/>
                    </a:lnTo>
                    <a:lnTo>
                      <a:pt x="2936" y="1204"/>
                    </a:lnTo>
                    <a:lnTo>
                      <a:pt x="2904" y="1054"/>
                    </a:lnTo>
                    <a:lnTo>
                      <a:pt x="2861" y="925"/>
                    </a:lnTo>
                    <a:lnTo>
                      <a:pt x="2807" y="785"/>
                    </a:lnTo>
                    <a:lnTo>
                      <a:pt x="2732" y="667"/>
                    </a:lnTo>
                    <a:lnTo>
                      <a:pt x="2646" y="548"/>
                    </a:lnTo>
                    <a:lnTo>
                      <a:pt x="2560" y="441"/>
                    </a:lnTo>
                    <a:lnTo>
                      <a:pt x="2452" y="344"/>
                    </a:lnTo>
                    <a:lnTo>
                      <a:pt x="2344" y="258"/>
                    </a:lnTo>
                    <a:lnTo>
                      <a:pt x="2226" y="183"/>
                    </a:lnTo>
                    <a:lnTo>
                      <a:pt x="2097" y="118"/>
                    </a:lnTo>
                    <a:lnTo>
                      <a:pt x="1957" y="75"/>
                    </a:lnTo>
                    <a:lnTo>
                      <a:pt x="1818" y="32"/>
                    </a:lnTo>
                    <a:lnTo>
                      <a:pt x="1678" y="11"/>
                    </a:lnTo>
                    <a:lnTo>
                      <a:pt x="1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8" name="Google Shape;558;p15"/>
              <p:cNvSpPr/>
              <p:nvPr/>
            </p:nvSpPr>
            <p:spPr>
              <a:xfrm>
                <a:off x="1233300" y="1803425"/>
                <a:ext cx="73150" cy="73125"/>
              </a:xfrm>
              <a:custGeom>
                <a:avLst/>
                <a:gdLst/>
                <a:ahLst/>
                <a:cxnLst/>
                <a:rect l="l" t="t" r="r" b="b"/>
                <a:pathLst>
                  <a:path w="2926" h="2925" extrusionOk="0">
                    <a:moveTo>
                      <a:pt x="1441" y="0"/>
                    </a:moveTo>
                    <a:lnTo>
                      <a:pt x="1302" y="11"/>
                    </a:lnTo>
                    <a:lnTo>
                      <a:pt x="1151" y="32"/>
                    </a:lnTo>
                    <a:lnTo>
                      <a:pt x="1011" y="65"/>
                    </a:lnTo>
                    <a:lnTo>
                      <a:pt x="882" y="118"/>
                    </a:lnTo>
                    <a:lnTo>
                      <a:pt x="753" y="172"/>
                    </a:lnTo>
                    <a:lnTo>
                      <a:pt x="635" y="247"/>
                    </a:lnTo>
                    <a:lnTo>
                      <a:pt x="527" y="334"/>
                    </a:lnTo>
                    <a:lnTo>
                      <a:pt x="420" y="420"/>
                    </a:lnTo>
                    <a:lnTo>
                      <a:pt x="334" y="527"/>
                    </a:lnTo>
                    <a:lnTo>
                      <a:pt x="248" y="635"/>
                    </a:lnTo>
                    <a:lnTo>
                      <a:pt x="173" y="753"/>
                    </a:lnTo>
                    <a:lnTo>
                      <a:pt x="119" y="882"/>
                    </a:lnTo>
                    <a:lnTo>
                      <a:pt x="65" y="1022"/>
                    </a:lnTo>
                    <a:lnTo>
                      <a:pt x="33" y="1161"/>
                    </a:lnTo>
                    <a:lnTo>
                      <a:pt x="11" y="1301"/>
                    </a:lnTo>
                    <a:lnTo>
                      <a:pt x="1" y="1452"/>
                    </a:lnTo>
                    <a:lnTo>
                      <a:pt x="11" y="1602"/>
                    </a:lnTo>
                    <a:lnTo>
                      <a:pt x="33" y="1753"/>
                    </a:lnTo>
                    <a:lnTo>
                      <a:pt x="65" y="1903"/>
                    </a:lnTo>
                    <a:lnTo>
                      <a:pt x="119" y="2032"/>
                    </a:lnTo>
                    <a:lnTo>
                      <a:pt x="183" y="2162"/>
                    </a:lnTo>
                    <a:lnTo>
                      <a:pt x="248" y="2291"/>
                    </a:lnTo>
                    <a:lnTo>
                      <a:pt x="334" y="2398"/>
                    </a:lnTo>
                    <a:lnTo>
                      <a:pt x="431" y="2506"/>
                    </a:lnTo>
                    <a:lnTo>
                      <a:pt x="538" y="2602"/>
                    </a:lnTo>
                    <a:lnTo>
                      <a:pt x="646" y="2678"/>
                    </a:lnTo>
                    <a:lnTo>
                      <a:pt x="775" y="2753"/>
                    </a:lnTo>
                    <a:lnTo>
                      <a:pt x="904" y="2817"/>
                    </a:lnTo>
                    <a:lnTo>
                      <a:pt x="1033" y="2860"/>
                    </a:lnTo>
                    <a:lnTo>
                      <a:pt x="1183" y="2893"/>
                    </a:lnTo>
                    <a:lnTo>
                      <a:pt x="1334" y="2914"/>
                    </a:lnTo>
                    <a:lnTo>
                      <a:pt x="1484" y="2925"/>
                    </a:lnTo>
                    <a:lnTo>
                      <a:pt x="1635" y="2914"/>
                    </a:lnTo>
                    <a:lnTo>
                      <a:pt x="1775" y="2893"/>
                    </a:lnTo>
                    <a:lnTo>
                      <a:pt x="1915" y="2850"/>
                    </a:lnTo>
                    <a:lnTo>
                      <a:pt x="2054" y="2807"/>
                    </a:lnTo>
                    <a:lnTo>
                      <a:pt x="2183" y="2742"/>
                    </a:lnTo>
                    <a:lnTo>
                      <a:pt x="2302" y="2667"/>
                    </a:lnTo>
                    <a:lnTo>
                      <a:pt x="2409" y="2592"/>
                    </a:lnTo>
                    <a:lnTo>
                      <a:pt x="2506" y="2495"/>
                    </a:lnTo>
                    <a:lnTo>
                      <a:pt x="2603" y="2398"/>
                    </a:lnTo>
                    <a:lnTo>
                      <a:pt x="2678" y="2280"/>
                    </a:lnTo>
                    <a:lnTo>
                      <a:pt x="2753" y="2162"/>
                    </a:lnTo>
                    <a:lnTo>
                      <a:pt x="2818" y="2032"/>
                    </a:lnTo>
                    <a:lnTo>
                      <a:pt x="2861" y="1903"/>
                    </a:lnTo>
                    <a:lnTo>
                      <a:pt x="2893" y="1764"/>
                    </a:lnTo>
                    <a:lnTo>
                      <a:pt x="2915" y="1624"/>
                    </a:lnTo>
                    <a:lnTo>
                      <a:pt x="2925" y="1473"/>
                    </a:lnTo>
                    <a:lnTo>
                      <a:pt x="2915" y="1312"/>
                    </a:lnTo>
                    <a:lnTo>
                      <a:pt x="2893" y="1161"/>
                    </a:lnTo>
                    <a:lnTo>
                      <a:pt x="2861" y="1022"/>
                    </a:lnTo>
                    <a:lnTo>
                      <a:pt x="2818" y="882"/>
                    </a:lnTo>
                    <a:lnTo>
                      <a:pt x="2753" y="753"/>
                    </a:lnTo>
                    <a:lnTo>
                      <a:pt x="2678" y="635"/>
                    </a:lnTo>
                    <a:lnTo>
                      <a:pt x="2592" y="516"/>
                    </a:lnTo>
                    <a:lnTo>
                      <a:pt x="2506" y="420"/>
                    </a:lnTo>
                    <a:lnTo>
                      <a:pt x="2398" y="323"/>
                    </a:lnTo>
                    <a:lnTo>
                      <a:pt x="2280" y="237"/>
                    </a:lnTo>
                    <a:lnTo>
                      <a:pt x="2162" y="172"/>
                    </a:lnTo>
                    <a:lnTo>
                      <a:pt x="2033" y="108"/>
                    </a:lnTo>
                    <a:lnTo>
                      <a:pt x="1893" y="65"/>
                    </a:lnTo>
                    <a:lnTo>
                      <a:pt x="1753" y="22"/>
                    </a:lnTo>
                    <a:lnTo>
                      <a:pt x="1603"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9" name="Google Shape;559;p15"/>
              <p:cNvSpPr/>
              <p:nvPr/>
            </p:nvSpPr>
            <p:spPr>
              <a:xfrm>
                <a:off x="1547550" y="2117675"/>
                <a:ext cx="73150" cy="72875"/>
              </a:xfrm>
              <a:custGeom>
                <a:avLst/>
                <a:gdLst/>
                <a:ahLst/>
                <a:cxnLst/>
                <a:rect l="l" t="t" r="r" b="b"/>
                <a:pathLst>
                  <a:path w="2926" h="2915" extrusionOk="0">
                    <a:moveTo>
                      <a:pt x="1334" y="0"/>
                    </a:moveTo>
                    <a:lnTo>
                      <a:pt x="1184" y="22"/>
                    </a:lnTo>
                    <a:lnTo>
                      <a:pt x="1044" y="54"/>
                    </a:lnTo>
                    <a:lnTo>
                      <a:pt x="904" y="108"/>
                    </a:lnTo>
                    <a:lnTo>
                      <a:pt x="775" y="162"/>
                    </a:lnTo>
                    <a:lnTo>
                      <a:pt x="657" y="237"/>
                    </a:lnTo>
                    <a:lnTo>
                      <a:pt x="549" y="312"/>
                    </a:lnTo>
                    <a:lnTo>
                      <a:pt x="442" y="398"/>
                    </a:lnTo>
                    <a:lnTo>
                      <a:pt x="345" y="506"/>
                    </a:lnTo>
                    <a:lnTo>
                      <a:pt x="259" y="613"/>
                    </a:lnTo>
                    <a:lnTo>
                      <a:pt x="194" y="732"/>
                    </a:lnTo>
                    <a:lnTo>
                      <a:pt x="130" y="850"/>
                    </a:lnTo>
                    <a:lnTo>
                      <a:pt x="76" y="990"/>
                    </a:lnTo>
                    <a:lnTo>
                      <a:pt x="44" y="1119"/>
                    </a:lnTo>
                    <a:lnTo>
                      <a:pt x="12" y="1269"/>
                    </a:lnTo>
                    <a:lnTo>
                      <a:pt x="1" y="1420"/>
                    </a:lnTo>
                    <a:lnTo>
                      <a:pt x="12" y="1570"/>
                    </a:lnTo>
                    <a:lnTo>
                      <a:pt x="22" y="1721"/>
                    </a:lnTo>
                    <a:lnTo>
                      <a:pt x="55" y="1871"/>
                    </a:lnTo>
                    <a:lnTo>
                      <a:pt x="108" y="2000"/>
                    </a:lnTo>
                    <a:lnTo>
                      <a:pt x="162" y="2140"/>
                    </a:lnTo>
                    <a:lnTo>
                      <a:pt x="237" y="2258"/>
                    </a:lnTo>
                    <a:lnTo>
                      <a:pt x="313" y="2377"/>
                    </a:lnTo>
                    <a:lnTo>
                      <a:pt x="409" y="2484"/>
                    </a:lnTo>
                    <a:lnTo>
                      <a:pt x="506" y="2581"/>
                    </a:lnTo>
                    <a:lnTo>
                      <a:pt x="624" y="2667"/>
                    </a:lnTo>
                    <a:lnTo>
                      <a:pt x="743" y="2742"/>
                    </a:lnTo>
                    <a:lnTo>
                      <a:pt x="872" y="2796"/>
                    </a:lnTo>
                    <a:lnTo>
                      <a:pt x="1001" y="2850"/>
                    </a:lnTo>
                    <a:lnTo>
                      <a:pt x="1151" y="2893"/>
                    </a:lnTo>
                    <a:lnTo>
                      <a:pt x="1291" y="2914"/>
                    </a:lnTo>
                    <a:lnTo>
                      <a:pt x="1603" y="2914"/>
                    </a:lnTo>
                    <a:lnTo>
                      <a:pt x="1743" y="2893"/>
                    </a:lnTo>
                    <a:lnTo>
                      <a:pt x="1883" y="2861"/>
                    </a:lnTo>
                    <a:lnTo>
                      <a:pt x="2022" y="2818"/>
                    </a:lnTo>
                    <a:lnTo>
                      <a:pt x="2151" y="2753"/>
                    </a:lnTo>
                    <a:lnTo>
                      <a:pt x="2270" y="2689"/>
                    </a:lnTo>
                    <a:lnTo>
                      <a:pt x="2377" y="2603"/>
                    </a:lnTo>
                    <a:lnTo>
                      <a:pt x="2485" y="2517"/>
                    </a:lnTo>
                    <a:lnTo>
                      <a:pt x="2582" y="2420"/>
                    </a:lnTo>
                    <a:lnTo>
                      <a:pt x="2668" y="2312"/>
                    </a:lnTo>
                    <a:lnTo>
                      <a:pt x="2743" y="2194"/>
                    </a:lnTo>
                    <a:lnTo>
                      <a:pt x="2797" y="2065"/>
                    </a:lnTo>
                    <a:lnTo>
                      <a:pt x="2850" y="1936"/>
                    </a:lnTo>
                    <a:lnTo>
                      <a:pt x="2893" y="1796"/>
                    </a:lnTo>
                    <a:lnTo>
                      <a:pt x="2915" y="1646"/>
                    </a:lnTo>
                    <a:lnTo>
                      <a:pt x="2926" y="1506"/>
                    </a:lnTo>
                    <a:lnTo>
                      <a:pt x="2926" y="1344"/>
                    </a:lnTo>
                    <a:lnTo>
                      <a:pt x="2904" y="1194"/>
                    </a:lnTo>
                    <a:lnTo>
                      <a:pt x="2872" y="1054"/>
                    </a:lnTo>
                    <a:lnTo>
                      <a:pt x="2829" y="914"/>
                    </a:lnTo>
                    <a:lnTo>
                      <a:pt x="2764" y="785"/>
                    </a:lnTo>
                    <a:lnTo>
                      <a:pt x="2700" y="656"/>
                    </a:lnTo>
                    <a:lnTo>
                      <a:pt x="2614" y="549"/>
                    </a:lnTo>
                    <a:lnTo>
                      <a:pt x="2517" y="441"/>
                    </a:lnTo>
                    <a:lnTo>
                      <a:pt x="2420" y="344"/>
                    </a:lnTo>
                    <a:lnTo>
                      <a:pt x="2313" y="258"/>
                    </a:lnTo>
                    <a:lnTo>
                      <a:pt x="2184" y="183"/>
                    </a:lnTo>
                    <a:lnTo>
                      <a:pt x="2055" y="119"/>
                    </a:lnTo>
                    <a:lnTo>
                      <a:pt x="1926" y="65"/>
                    </a:lnTo>
                    <a:lnTo>
                      <a:pt x="1786" y="33"/>
                    </a:lnTo>
                    <a:lnTo>
                      <a:pt x="1635" y="11"/>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0" name="Google Shape;560;p15"/>
              <p:cNvSpPr/>
              <p:nvPr/>
            </p:nvSpPr>
            <p:spPr>
              <a:xfrm>
                <a:off x="919050" y="2117675"/>
                <a:ext cx="73150" cy="73150"/>
              </a:xfrm>
              <a:custGeom>
                <a:avLst/>
                <a:gdLst/>
                <a:ahLst/>
                <a:cxnLst/>
                <a:rect l="l" t="t" r="r" b="b"/>
                <a:pathLst>
                  <a:path w="2926" h="2926" extrusionOk="0">
                    <a:moveTo>
                      <a:pt x="1334" y="0"/>
                    </a:moveTo>
                    <a:lnTo>
                      <a:pt x="1194" y="22"/>
                    </a:lnTo>
                    <a:lnTo>
                      <a:pt x="1043" y="54"/>
                    </a:lnTo>
                    <a:lnTo>
                      <a:pt x="914" y="108"/>
                    </a:lnTo>
                    <a:lnTo>
                      <a:pt x="775" y="162"/>
                    </a:lnTo>
                    <a:lnTo>
                      <a:pt x="656" y="237"/>
                    </a:lnTo>
                    <a:lnTo>
                      <a:pt x="538" y="312"/>
                    </a:lnTo>
                    <a:lnTo>
                      <a:pt x="441" y="409"/>
                    </a:lnTo>
                    <a:lnTo>
                      <a:pt x="344" y="506"/>
                    </a:lnTo>
                    <a:lnTo>
                      <a:pt x="258" y="624"/>
                    </a:lnTo>
                    <a:lnTo>
                      <a:pt x="183" y="742"/>
                    </a:lnTo>
                    <a:lnTo>
                      <a:pt x="119" y="871"/>
                    </a:lnTo>
                    <a:lnTo>
                      <a:pt x="76" y="1000"/>
                    </a:lnTo>
                    <a:lnTo>
                      <a:pt x="33" y="1151"/>
                    </a:lnTo>
                    <a:lnTo>
                      <a:pt x="11" y="1291"/>
                    </a:lnTo>
                    <a:lnTo>
                      <a:pt x="0" y="1452"/>
                    </a:lnTo>
                    <a:lnTo>
                      <a:pt x="11" y="1603"/>
                    </a:lnTo>
                    <a:lnTo>
                      <a:pt x="33" y="1753"/>
                    </a:lnTo>
                    <a:lnTo>
                      <a:pt x="65" y="1893"/>
                    </a:lnTo>
                    <a:lnTo>
                      <a:pt x="119" y="2033"/>
                    </a:lnTo>
                    <a:lnTo>
                      <a:pt x="172" y="2162"/>
                    </a:lnTo>
                    <a:lnTo>
                      <a:pt x="248" y="2280"/>
                    </a:lnTo>
                    <a:lnTo>
                      <a:pt x="334" y="2388"/>
                    </a:lnTo>
                    <a:lnTo>
                      <a:pt x="420" y="2495"/>
                    </a:lnTo>
                    <a:lnTo>
                      <a:pt x="527" y="2592"/>
                    </a:lnTo>
                    <a:lnTo>
                      <a:pt x="635" y="2678"/>
                    </a:lnTo>
                    <a:lnTo>
                      <a:pt x="764" y="2742"/>
                    </a:lnTo>
                    <a:lnTo>
                      <a:pt x="893" y="2807"/>
                    </a:lnTo>
                    <a:lnTo>
                      <a:pt x="1022" y="2861"/>
                    </a:lnTo>
                    <a:lnTo>
                      <a:pt x="1172" y="2893"/>
                    </a:lnTo>
                    <a:lnTo>
                      <a:pt x="1312" y="2914"/>
                    </a:lnTo>
                    <a:lnTo>
                      <a:pt x="1473" y="2925"/>
                    </a:lnTo>
                    <a:lnTo>
                      <a:pt x="1624" y="2914"/>
                    </a:lnTo>
                    <a:lnTo>
                      <a:pt x="1775" y="2893"/>
                    </a:lnTo>
                    <a:lnTo>
                      <a:pt x="1914" y="2861"/>
                    </a:lnTo>
                    <a:lnTo>
                      <a:pt x="2043" y="2807"/>
                    </a:lnTo>
                    <a:lnTo>
                      <a:pt x="2172" y="2742"/>
                    </a:lnTo>
                    <a:lnTo>
                      <a:pt x="2301" y="2667"/>
                    </a:lnTo>
                    <a:lnTo>
                      <a:pt x="2409" y="2592"/>
                    </a:lnTo>
                    <a:lnTo>
                      <a:pt x="2517" y="2495"/>
                    </a:lnTo>
                    <a:lnTo>
                      <a:pt x="2603" y="2388"/>
                    </a:lnTo>
                    <a:lnTo>
                      <a:pt x="2689" y="2280"/>
                    </a:lnTo>
                    <a:lnTo>
                      <a:pt x="2764" y="2151"/>
                    </a:lnTo>
                    <a:lnTo>
                      <a:pt x="2818" y="2022"/>
                    </a:lnTo>
                    <a:lnTo>
                      <a:pt x="2871" y="1893"/>
                    </a:lnTo>
                    <a:lnTo>
                      <a:pt x="2904" y="1742"/>
                    </a:lnTo>
                    <a:lnTo>
                      <a:pt x="2925" y="1603"/>
                    </a:lnTo>
                    <a:lnTo>
                      <a:pt x="2925" y="1441"/>
                    </a:lnTo>
                    <a:lnTo>
                      <a:pt x="2925" y="1291"/>
                    </a:lnTo>
                    <a:lnTo>
                      <a:pt x="2893" y="1151"/>
                    </a:lnTo>
                    <a:lnTo>
                      <a:pt x="2861" y="1011"/>
                    </a:lnTo>
                    <a:lnTo>
                      <a:pt x="2818" y="882"/>
                    </a:lnTo>
                    <a:lnTo>
                      <a:pt x="2753" y="753"/>
                    </a:lnTo>
                    <a:lnTo>
                      <a:pt x="2689" y="635"/>
                    </a:lnTo>
                    <a:lnTo>
                      <a:pt x="2603" y="527"/>
                    </a:lnTo>
                    <a:lnTo>
                      <a:pt x="2506" y="420"/>
                    </a:lnTo>
                    <a:lnTo>
                      <a:pt x="2409" y="334"/>
                    </a:lnTo>
                    <a:lnTo>
                      <a:pt x="2301" y="248"/>
                    </a:lnTo>
                    <a:lnTo>
                      <a:pt x="2183" y="172"/>
                    </a:lnTo>
                    <a:lnTo>
                      <a:pt x="2054" y="119"/>
                    </a:lnTo>
                    <a:lnTo>
                      <a:pt x="1925" y="65"/>
                    </a:lnTo>
                    <a:lnTo>
                      <a:pt x="1785" y="33"/>
                    </a:lnTo>
                    <a:lnTo>
                      <a:pt x="1646" y="11"/>
                    </a:lnTo>
                    <a:lnTo>
                      <a:pt x="1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1" name="Google Shape;561;p15"/>
              <p:cNvSpPr/>
              <p:nvPr/>
            </p:nvSpPr>
            <p:spPr>
              <a:xfrm>
                <a:off x="1233300" y="2431925"/>
                <a:ext cx="73150" cy="72875"/>
              </a:xfrm>
              <a:custGeom>
                <a:avLst/>
                <a:gdLst/>
                <a:ahLst/>
                <a:cxnLst/>
                <a:rect l="l" t="t" r="r" b="b"/>
                <a:pathLst>
                  <a:path w="2926" h="2915" extrusionOk="0">
                    <a:moveTo>
                      <a:pt x="1334" y="1"/>
                    </a:moveTo>
                    <a:lnTo>
                      <a:pt x="1183" y="22"/>
                    </a:lnTo>
                    <a:lnTo>
                      <a:pt x="1044" y="54"/>
                    </a:lnTo>
                    <a:lnTo>
                      <a:pt x="904" y="108"/>
                    </a:lnTo>
                    <a:lnTo>
                      <a:pt x="775" y="162"/>
                    </a:lnTo>
                    <a:lnTo>
                      <a:pt x="646" y="237"/>
                    </a:lnTo>
                    <a:lnTo>
                      <a:pt x="538" y="312"/>
                    </a:lnTo>
                    <a:lnTo>
                      <a:pt x="431" y="409"/>
                    </a:lnTo>
                    <a:lnTo>
                      <a:pt x="334" y="517"/>
                    </a:lnTo>
                    <a:lnTo>
                      <a:pt x="259" y="624"/>
                    </a:lnTo>
                    <a:lnTo>
                      <a:pt x="183" y="743"/>
                    </a:lnTo>
                    <a:lnTo>
                      <a:pt x="119" y="872"/>
                    </a:lnTo>
                    <a:lnTo>
                      <a:pt x="65" y="1011"/>
                    </a:lnTo>
                    <a:lnTo>
                      <a:pt x="33" y="1151"/>
                    </a:lnTo>
                    <a:lnTo>
                      <a:pt x="11" y="1302"/>
                    </a:lnTo>
                    <a:lnTo>
                      <a:pt x="1" y="1452"/>
                    </a:lnTo>
                    <a:lnTo>
                      <a:pt x="11" y="1603"/>
                    </a:lnTo>
                    <a:lnTo>
                      <a:pt x="33" y="1753"/>
                    </a:lnTo>
                    <a:lnTo>
                      <a:pt x="65" y="1893"/>
                    </a:lnTo>
                    <a:lnTo>
                      <a:pt x="108" y="2022"/>
                    </a:lnTo>
                    <a:lnTo>
                      <a:pt x="173" y="2151"/>
                    </a:lnTo>
                    <a:lnTo>
                      <a:pt x="237" y="2269"/>
                    </a:lnTo>
                    <a:lnTo>
                      <a:pt x="323" y="2377"/>
                    </a:lnTo>
                    <a:lnTo>
                      <a:pt x="409" y="2485"/>
                    </a:lnTo>
                    <a:lnTo>
                      <a:pt x="506" y="2581"/>
                    </a:lnTo>
                    <a:lnTo>
                      <a:pt x="613" y="2657"/>
                    </a:lnTo>
                    <a:lnTo>
                      <a:pt x="732" y="2732"/>
                    </a:lnTo>
                    <a:lnTo>
                      <a:pt x="861" y="2796"/>
                    </a:lnTo>
                    <a:lnTo>
                      <a:pt x="990" y="2850"/>
                    </a:lnTo>
                    <a:lnTo>
                      <a:pt x="1130" y="2882"/>
                    </a:lnTo>
                    <a:lnTo>
                      <a:pt x="1269" y="2904"/>
                    </a:lnTo>
                    <a:lnTo>
                      <a:pt x="1420" y="2915"/>
                    </a:lnTo>
                    <a:lnTo>
                      <a:pt x="1571" y="2915"/>
                    </a:lnTo>
                    <a:lnTo>
                      <a:pt x="1721" y="2893"/>
                    </a:lnTo>
                    <a:lnTo>
                      <a:pt x="1872" y="2861"/>
                    </a:lnTo>
                    <a:lnTo>
                      <a:pt x="2001" y="2818"/>
                    </a:lnTo>
                    <a:lnTo>
                      <a:pt x="2140" y="2764"/>
                    </a:lnTo>
                    <a:lnTo>
                      <a:pt x="2259" y="2689"/>
                    </a:lnTo>
                    <a:lnTo>
                      <a:pt x="2377" y="2614"/>
                    </a:lnTo>
                    <a:lnTo>
                      <a:pt x="2485" y="2528"/>
                    </a:lnTo>
                    <a:lnTo>
                      <a:pt x="2581" y="2420"/>
                    </a:lnTo>
                    <a:lnTo>
                      <a:pt x="2667" y="2312"/>
                    </a:lnTo>
                    <a:lnTo>
                      <a:pt x="2743" y="2194"/>
                    </a:lnTo>
                    <a:lnTo>
                      <a:pt x="2807" y="2065"/>
                    </a:lnTo>
                    <a:lnTo>
                      <a:pt x="2850" y="1936"/>
                    </a:lnTo>
                    <a:lnTo>
                      <a:pt x="2893" y="1786"/>
                    </a:lnTo>
                    <a:lnTo>
                      <a:pt x="2915" y="1646"/>
                    </a:lnTo>
                    <a:lnTo>
                      <a:pt x="2925" y="1495"/>
                    </a:lnTo>
                    <a:lnTo>
                      <a:pt x="2925" y="1334"/>
                    </a:lnTo>
                    <a:lnTo>
                      <a:pt x="2904" y="1183"/>
                    </a:lnTo>
                    <a:lnTo>
                      <a:pt x="2872" y="1044"/>
                    </a:lnTo>
                    <a:lnTo>
                      <a:pt x="2829" y="904"/>
                    </a:lnTo>
                    <a:lnTo>
                      <a:pt x="2764" y="775"/>
                    </a:lnTo>
                    <a:lnTo>
                      <a:pt x="2700" y="657"/>
                    </a:lnTo>
                    <a:lnTo>
                      <a:pt x="2614" y="538"/>
                    </a:lnTo>
                    <a:lnTo>
                      <a:pt x="2517" y="431"/>
                    </a:lnTo>
                    <a:lnTo>
                      <a:pt x="2420" y="334"/>
                    </a:lnTo>
                    <a:lnTo>
                      <a:pt x="2312" y="248"/>
                    </a:lnTo>
                    <a:lnTo>
                      <a:pt x="2194" y="183"/>
                    </a:lnTo>
                    <a:lnTo>
                      <a:pt x="2065" y="119"/>
                    </a:lnTo>
                    <a:lnTo>
                      <a:pt x="1925" y="65"/>
                    </a:lnTo>
                    <a:lnTo>
                      <a:pt x="1786" y="33"/>
                    </a:lnTo>
                    <a:lnTo>
                      <a:pt x="163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2" name="Google Shape;562;p15"/>
              <p:cNvSpPr/>
              <p:nvPr/>
            </p:nvSpPr>
            <p:spPr>
              <a:xfrm>
                <a:off x="1470125" y="2354225"/>
                <a:ext cx="72350" cy="72625"/>
              </a:xfrm>
              <a:custGeom>
                <a:avLst/>
                <a:gdLst/>
                <a:ahLst/>
                <a:cxnLst/>
                <a:rect l="l" t="t" r="r" b="b"/>
                <a:pathLst>
                  <a:path w="2894" h="2905" extrusionOk="0">
                    <a:moveTo>
                      <a:pt x="1334" y="1"/>
                    </a:moveTo>
                    <a:lnTo>
                      <a:pt x="1195" y="22"/>
                    </a:lnTo>
                    <a:lnTo>
                      <a:pt x="1055" y="55"/>
                    </a:lnTo>
                    <a:lnTo>
                      <a:pt x="915" y="98"/>
                    </a:lnTo>
                    <a:lnTo>
                      <a:pt x="786" y="152"/>
                    </a:lnTo>
                    <a:lnTo>
                      <a:pt x="668" y="227"/>
                    </a:lnTo>
                    <a:lnTo>
                      <a:pt x="560" y="302"/>
                    </a:lnTo>
                    <a:lnTo>
                      <a:pt x="453" y="388"/>
                    </a:lnTo>
                    <a:lnTo>
                      <a:pt x="356" y="496"/>
                    </a:lnTo>
                    <a:lnTo>
                      <a:pt x="270" y="603"/>
                    </a:lnTo>
                    <a:lnTo>
                      <a:pt x="195" y="721"/>
                    </a:lnTo>
                    <a:lnTo>
                      <a:pt x="130" y="840"/>
                    </a:lnTo>
                    <a:lnTo>
                      <a:pt x="76" y="969"/>
                    </a:lnTo>
                    <a:lnTo>
                      <a:pt x="33" y="1109"/>
                    </a:lnTo>
                    <a:lnTo>
                      <a:pt x="12" y="1248"/>
                    </a:lnTo>
                    <a:lnTo>
                      <a:pt x="1" y="1399"/>
                    </a:lnTo>
                    <a:lnTo>
                      <a:pt x="1" y="1549"/>
                    </a:lnTo>
                    <a:lnTo>
                      <a:pt x="22" y="1700"/>
                    </a:lnTo>
                    <a:lnTo>
                      <a:pt x="55" y="1840"/>
                    </a:lnTo>
                    <a:lnTo>
                      <a:pt x="98" y="1980"/>
                    </a:lnTo>
                    <a:lnTo>
                      <a:pt x="152" y="2109"/>
                    </a:lnTo>
                    <a:lnTo>
                      <a:pt x="227" y="2238"/>
                    </a:lnTo>
                    <a:lnTo>
                      <a:pt x="302" y="2356"/>
                    </a:lnTo>
                    <a:lnTo>
                      <a:pt x="399" y="2453"/>
                    </a:lnTo>
                    <a:lnTo>
                      <a:pt x="496" y="2549"/>
                    </a:lnTo>
                    <a:lnTo>
                      <a:pt x="614" y="2646"/>
                    </a:lnTo>
                    <a:lnTo>
                      <a:pt x="732" y="2721"/>
                    </a:lnTo>
                    <a:lnTo>
                      <a:pt x="861" y="2775"/>
                    </a:lnTo>
                    <a:lnTo>
                      <a:pt x="990" y="2829"/>
                    </a:lnTo>
                    <a:lnTo>
                      <a:pt x="1130" y="2872"/>
                    </a:lnTo>
                    <a:lnTo>
                      <a:pt x="1281" y="2894"/>
                    </a:lnTo>
                    <a:lnTo>
                      <a:pt x="1431" y="2904"/>
                    </a:lnTo>
                    <a:lnTo>
                      <a:pt x="1582" y="2894"/>
                    </a:lnTo>
                    <a:lnTo>
                      <a:pt x="1732" y="2872"/>
                    </a:lnTo>
                    <a:lnTo>
                      <a:pt x="1872" y="2840"/>
                    </a:lnTo>
                    <a:lnTo>
                      <a:pt x="2001" y="2797"/>
                    </a:lnTo>
                    <a:lnTo>
                      <a:pt x="2130" y="2732"/>
                    </a:lnTo>
                    <a:lnTo>
                      <a:pt x="2248" y="2668"/>
                    </a:lnTo>
                    <a:lnTo>
                      <a:pt x="2356" y="2582"/>
                    </a:lnTo>
                    <a:lnTo>
                      <a:pt x="2463" y="2496"/>
                    </a:lnTo>
                    <a:lnTo>
                      <a:pt x="2560" y="2388"/>
                    </a:lnTo>
                    <a:lnTo>
                      <a:pt x="2635" y="2281"/>
                    </a:lnTo>
                    <a:lnTo>
                      <a:pt x="2711" y="2162"/>
                    </a:lnTo>
                    <a:lnTo>
                      <a:pt x="2775" y="2044"/>
                    </a:lnTo>
                    <a:lnTo>
                      <a:pt x="2829" y="1904"/>
                    </a:lnTo>
                    <a:lnTo>
                      <a:pt x="2861" y="1775"/>
                    </a:lnTo>
                    <a:lnTo>
                      <a:pt x="2883" y="1625"/>
                    </a:lnTo>
                    <a:lnTo>
                      <a:pt x="2894" y="1474"/>
                    </a:lnTo>
                    <a:lnTo>
                      <a:pt x="2894" y="1334"/>
                    </a:lnTo>
                    <a:lnTo>
                      <a:pt x="2872" y="1184"/>
                    </a:lnTo>
                    <a:lnTo>
                      <a:pt x="2840" y="1044"/>
                    </a:lnTo>
                    <a:lnTo>
                      <a:pt x="2797" y="915"/>
                    </a:lnTo>
                    <a:lnTo>
                      <a:pt x="2732" y="786"/>
                    </a:lnTo>
                    <a:lnTo>
                      <a:pt x="2668" y="668"/>
                    </a:lnTo>
                    <a:lnTo>
                      <a:pt x="2592" y="549"/>
                    </a:lnTo>
                    <a:lnTo>
                      <a:pt x="2496" y="442"/>
                    </a:lnTo>
                    <a:lnTo>
                      <a:pt x="2399" y="356"/>
                    </a:lnTo>
                    <a:lnTo>
                      <a:pt x="2291" y="270"/>
                    </a:lnTo>
                    <a:lnTo>
                      <a:pt x="2173" y="195"/>
                    </a:lnTo>
                    <a:lnTo>
                      <a:pt x="2044" y="130"/>
                    </a:lnTo>
                    <a:lnTo>
                      <a:pt x="1915" y="76"/>
                    </a:lnTo>
                    <a:lnTo>
                      <a:pt x="1775" y="33"/>
                    </a:lnTo>
                    <a:lnTo>
                      <a:pt x="1635" y="1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3" name="Google Shape;563;p15"/>
              <p:cNvSpPr/>
              <p:nvPr/>
            </p:nvSpPr>
            <p:spPr>
              <a:xfrm>
                <a:off x="1155600" y="2431925"/>
                <a:ext cx="72900" cy="72875"/>
              </a:xfrm>
              <a:custGeom>
                <a:avLst/>
                <a:gdLst/>
                <a:ahLst/>
                <a:cxnLst/>
                <a:rect l="l" t="t" r="r" b="b"/>
                <a:pathLst>
                  <a:path w="2916" h="2915" extrusionOk="0">
                    <a:moveTo>
                      <a:pt x="1485" y="1"/>
                    </a:moveTo>
                    <a:lnTo>
                      <a:pt x="1334" y="11"/>
                    </a:lnTo>
                    <a:lnTo>
                      <a:pt x="1184" y="22"/>
                    </a:lnTo>
                    <a:lnTo>
                      <a:pt x="1044" y="54"/>
                    </a:lnTo>
                    <a:lnTo>
                      <a:pt x="904" y="108"/>
                    </a:lnTo>
                    <a:lnTo>
                      <a:pt x="775" y="162"/>
                    </a:lnTo>
                    <a:lnTo>
                      <a:pt x="646" y="237"/>
                    </a:lnTo>
                    <a:lnTo>
                      <a:pt x="539" y="323"/>
                    </a:lnTo>
                    <a:lnTo>
                      <a:pt x="431" y="409"/>
                    </a:lnTo>
                    <a:lnTo>
                      <a:pt x="334" y="517"/>
                    </a:lnTo>
                    <a:lnTo>
                      <a:pt x="248" y="624"/>
                    </a:lnTo>
                    <a:lnTo>
                      <a:pt x="184" y="753"/>
                    </a:lnTo>
                    <a:lnTo>
                      <a:pt x="119" y="882"/>
                    </a:lnTo>
                    <a:lnTo>
                      <a:pt x="65" y="1011"/>
                    </a:lnTo>
                    <a:lnTo>
                      <a:pt x="33" y="1151"/>
                    </a:lnTo>
                    <a:lnTo>
                      <a:pt x="12" y="1302"/>
                    </a:lnTo>
                    <a:lnTo>
                      <a:pt x="1" y="1452"/>
                    </a:lnTo>
                    <a:lnTo>
                      <a:pt x="12" y="1603"/>
                    </a:lnTo>
                    <a:lnTo>
                      <a:pt x="33" y="1753"/>
                    </a:lnTo>
                    <a:lnTo>
                      <a:pt x="65" y="1893"/>
                    </a:lnTo>
                    <a:lnTo>
                      <a:pt x="108" y="2022"/>
                    </a:lnTo>
                    <a:lnTo>
                      <a:pt x="173" y="2151"/>
                    </a:lnTo>
                    <a:lnTo>
                      <a:pt x="238" y="2269"/>
                    </a:lnTo>
                    <a:lnTo>
                      <a:pt x="324" y="2377"/>
                    </a:lnTo>
                    <a:lnTo>
                      <a:pt x="410" y="2485"/>
                    </a:lnTo>
                    <a:lnTo>
                      <a:pt x="517" y="2581"/>
                    </a:lnTo>
                    <a:lnTo>
                      <a:pt x="625" y="2657"/>
                    </a:lnTo>
                    <a:lnTo>
                      <a:pt x="743" y="2732"/>
                    </a:lnTo>
                    <a:lnTo>
                      <a:pt x="872" y="2796"/>
                    </a:lnTo>
                    <a:lnTo>
                      <a:pt x="1001" y="2850"/>
                    </a:lnTo>
                    <a:lnTo>
                      <a:pt x="1141" y="2882"/>
                    </a:lnTo>
                    <a:lnTo>
                      <a:pt x="1281" y="2904"/>
                    </a:lnTo>
                    <a:lnTo>
                      <a:pt x="1431" y="2915"/>
                    </a:lnTo>
                    <a:lnTo>
                      <a:pt x="1582" y="2915"/>
                    </a:lnTo>
                    <a:lnTo>
                      <a:pt x="1732" y="2893"/>
                    </a:lnTo>
                    <a:lnTo>
                      <a:pt x="1883" y="2861"/>
                    </a:lnTo>
                    <a:lnTo>
                      <a:pt x="2012" y="2807"/>
                    </a:lnTo>
                    <a:lnTo>
                      <a:pt x="2141" y="2753"/>
                    </a:lnTo>
                    <a:lnTo>
                      <a:pt x="2270" y="2678"/>
                    </a:lnTo>
                    <a:lnTo>
                      <a:pt x="2377" y="2592"/>
                    </a:lnTo>
                    <a:lnTo>
                      <a:pt x="2485" y="2506"/>
                    </a:lnTo>
                    <a:lnTo>
                      <a:pt x="2582" y="2398"/>
                    </a:lnTo>
                    <a:lnTo>
                      <a:pt x="2668" y="2291"/>
                    </a:lnTo>
                    <a:lnTo>
                      <a:pt x="2743" y="2173"/>
                    </a:lnTo>
                    <a:lnTo>
                      <a:pt x="2797" y="2044"/>
                    </a:lnTo>
                    <a:lnTo>
                      <a:pt x="2851" y="1904"/>
                    </a:lnTo>
                    <a:lnTo>
                      <a:pt x="2883" y="1764"/>
                    </a:lnTo>
                    <a:lnTo>
                      <a:pt x="2904" y="1614"/>
                    </a:lnTo>
                    <a:lnTo>
                      <a:pt x="2915" y="1463"/>
                    </a:lnTo>
                    <a:lnTo>
                      <a:pt x="2904" y="1312"/>
                    </a:lnTo>
                    <a:lnTo>
                      <a:pt x="2894" y="1162"/>
                    </a:lnTo>
                    <a:lnTo>
                      <a:pt x="2851" y="1022"/>
                    </a:lnTo>
                    <a:lnTo>
                      <a:pt x="2807" y="893"/>
                    </a:lnTo>
                    <a:lnTo>
                      <a:pt x="2743" y="764"/>
                    </a:lnTo>
                    <a:lnTo>
                      <a:pt x="2678" y="646"/>
                    </a:lnTo>
                    <a:lnTo>
                      <a:pt x="2592" y="538"/>
                    </a:lnTo>
                    <a:lnTo>
                      <a:pt x="2506" y="431"/>
                    </a:lnTo>
                    <a:lnTo>
                      <a:pt x="2399" y="334"/>
                    </a:lnTo>
                    <a:lnTo>
                      <a:pt x="2291" y="259"/>
                    </a:lnTo>
                    <a:lnTo>
                      <a:pt x="2173" y="183"/>
                    </a:lnTo>
                    <a:lnTo>
                      <a:pt x="2055" y="119"/>
                    </a:lnTo>
                    <a:lnTo>
                      <a:pt x="1915" y="76"/>
                    </a:lnTo>
                    <a:lnTo>
                      <a:pt x="1786" y="33"/>
                    </a:lnTo>
                    <a:lnTo>
                      <a:pt x="1635" y="11"/>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4" name="Google Shape;564;p15"/>
              <p:cNvSpPr/>
              <p:nvPr/>
            </p:nvSpPr>
            <p:spPr>
              <a:xfrm>
                <a:off x="997275" y="2354225"/>
                <a:ext cx="72600" cy="72625"/>
              </a:xfrm>
              <a:custGeom>
                <a:avLst/>
                <a:gdLst/>
                <a:ahLst/>
                <a:cxnLst/>
                <a:rect l="l" t="t" r="r" b="b"/>
                <a:pathLst>
                  <a:path w="2904" h="2905" extrusionOk="0">
                    <a:moveTo>
                      <a:pt x="1463" y="1"/>
                    </a:moveTo>
                    <a:lnTo>
                      <a:pt x="1312" y="12"/>
                    </a:lnTo>
                    <a:lnTo>
                      <a:pt x="1173" y="33"/>
                    </a:lnTo>
                    <a:lnTo>
                      <a:pt x="1033" y="65"/>
                    </a:lnTo>
                    <a:lnTo>
                      <a:pt x="904" y="109"/>
                    </a:lnTo>
                    <a:lnTo>
                      <a:pt x="775" y="173"/>
                    </a:lnTo>
                    <a:lnTo>
                      <a:pt x="656" y="238"/>
                    </a:lnTo>
                    <a:lnTo>
                      <a:pt x="538" y="324"/>
                    </a:lnTo>
                    <a:lnTo>
                      <a:pt x="441" y="410"/>
                    </a:lnTo>
                    <a:lnTo>
                      <a:pt x="345" y="506"/>
                    </a:lnTo>
                    <a:lnTo>
                      <a:pt x="259" y="625"/>
                    </a:lnTo>
                    <a:lnTo>
                      <a:pt x="183" y="743"/>
                    </a:lnTo>
                    <a:lnTo>
                      <a:pt x="119" y="861"/>
                    </a:lnTo>
                    <a:lnTo>
                      <a:pt x="76" y="990"/>
                    </a:lnTo>
                    <a:lnTo>
                      <a:pt x="33" y="1130"/>
                    </a:lnTo>
                    <a:lnTo>
                      <a:pt x="11" y="1281"/>
                    </a:lnTo>
                    <a:lnTo>
                      <a:pt x="0" y="1420"/>
                    </a:lnTo>
                    <a:lnTo>
                      <a:pt x="11" y="1571"/>
                    </a:lnTo>
                    <a:lnTo>
                      <a:pt x="22" y="1721"/>
                    </a:lnTo>
                    <a:lnTo>
                      <a:pt x="54" y="1861"/>
                    </a:lnTo>
                    <a:lnTo>
                      <a:pt x="108" y="1990"/>
                    </a:lnTo>
                    <a:lnTo>
                      <a:pt x="162" y="2119"/>
                    </a:lnTo>
                    <a:lnTo>
                      <a:pt x="237" y="2238"/>
                    </a:lnTo>
                    <a:lnTo>
                      <a:pt x="312" y="2356"/>
                    </a:lnTo>
                    <a:lnTo>
                      <a:pt x="398" y="2453"/>
                    </a:lnTo>
                    <a:lnTo>
                      <a:pt x="506" y="2549"/>
                    </a:lnTo>
                    <a:lnTo>
                      <a:pt x="613" y="2635"/>
                    </a:lnTo>
                    <a:lnTo>
                      <a:pt x="732" y="2711"/>
                    </a:lnTo>
                    <a:lnTo>
                      <a:pt x="850" y="2775"/>
                    </a:lnTo>
                    <a:lnTo>
                      <a:pt x="979" y="2829"/>
                    </a:lnTo>
                    <a:lnTo>
                      <a:pt x="1119" y="2861"/>
                    </a:lnTo>
                    <a:lnTo>
                      <a:pt x="1269" y="2894"/>
                    </a:lnTo>
                    <a:lnTo>
                      <a:pt x="1409" y="2904"/>
                    </a:lnTo>
                    <a:lnTo>
                      <a:pt x="1560" y="2894"/>
                    </a:lnTo>
                    <a:lnTo>
                      <a:pt x="1710" y="2883"/>
                    </a:lnTo>
                    <a:lnTo>
                      <a:pt x="1861" y="2851"/>
                    </a:lnTo>
                    <a:lnTo>
                      <a:pt x="1990" y="2797"/>
                    </a:lnTo>
                    <a:lnTo>
                      <a:pt x="2119" y="2743"/>
                    </a:lnTo>
                    <a:lnTo>
                      <a:pt x="2248" y="2668"/>
                    </a:lnTo>
                    <a:lnTo>
                      <a:pt x="2366" y="2582"/>
                    </a:lnTo>
                    <a:lnTo>
                      <a:pt x="2463" y="2496"/>
                    </a:lnTo>
                    <a:lnTo>
                      <a:pt x="2560" y="2388"/>
                    </a:lnTo>
                    <a:lnTo>
                      <a:pt x="2646" y="2281"/>
                    </a:lnTo>
                    <a:lnTo>
                      <a:pt x="2721" y="2152"/>
                    </a:lnTo>
                    <a:lnTo>
                      <a:pt x="2785" y="2033"/>
                    </a:lnTo>
                    <a:lnTo>
                      <a:pt x="2839" y="1893"/>
                    </a:lnTo>
                    <a:lnTo>
                      <a:pt x="2871" y="1754"/>
                    </a:lnTo>
                    <a:lnTo>
                      <a:pt x="2893" y="1603"/>
                    </a:lnTo>
                    <a:lnTo>
                      <a:pt x="2904" y="1453"/>
                    </a:lnTo>
                    <a:lnTo>
                      <a:pt x="2893" y="1302"/>
                    </a:lnTo>
                    <a:lnTo>
                      <a:pt x="2871" y="1162"/>
                    </a:lnTo>
                    <a:lnTo>
                      <a:pt x="2839" y="1023"/>
                    </a:lnTo>
                    <a:lnTo>
                      <a:pt x="2785" y="883"/>
                    </a:lnTo>
                    <a:lnTo>
                      <a:pt x="2732" y="764"/>
                    </a:lnTo>
                    <a:lnTo>
                      <a:pt x="2656" y="646"/>
                    </a:lnTo>
                    <a:lnTo>
                      <a:pt x="2581" y="528"/>
                    </a:lnTo>
                    <a:lnTo>
                      <a:pt x="2484" y="431"/>
                    </a:lnTo>
                    <a:lnTo>
                      <a:pt x="2388" y="334"/>
                    </a:lnTo>
                    <a:lnTo>
                      <a:pt x="2269" y="248"/>
                    </a:lnTo>
                    <a:lnTo>
                      <a:pt x="2151" y="184"/>
                    </a:lnTo>
                    <a:lnTo>
                      <a:pt x="2033" y="119"/>
                    </a:lnTo>
                    <a:lnTo>
                      <a:pt x="1893" y="65"/>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5" name="Google Shape;565;p15"/>
              <p:cNvSpPr/>
              <p:nvPr/>
            </p:nvSpPr>
            <p:spPr>
              <a:xfrm>
                <a:off x="1311525" y="2431925"/>
                <a:ext cx="72625" cy="72875"/>
              </a:xfrm>
              <a:custGeom>
                <a:avLst/>
                <a:gdLst/>
                <a:ahLst/>
                <a:cxnLst/>
                <a:rect l="l" t="t" r="r" b="b"/>
                <a:pathLst>
                  <a:path w="2905" h="2915" extrusionOk="0">
                    <a:moveTo>
                      <a:pt x="1442" y="1"/>
                    </a:moveTo>
                    <a:lnTo>
                      <a:pt x="1291" y="11"/>
                    </a:lnTo>
                    <a:lnTo>
                      <a:pt x="1151" y="33"/>
                    </a:lnTo>
                    <a:lnTo>
                      <a:pt x="1011" y="65"/>
                    </a:lnTo>
                    <a:lnTo>
                      <a:pt x="882" y="119"/>
                    </a:lnTo>
                    <a:lnTo>
                      <a:pt x="753" y="173"/>
                    </a:lnTo>
                    <a:lnTo>
                      <a:pt x="635" y="248"/>
                    </a:lnTo>
                    <a:lnTo>
                      <a:pt x="528" y="323"/>
                    </a:lnTo>
                    <a:lnTo>
                      <a:pt x="420" y="420"/>
                    </a:lnTo>
                    <a:lnTo>
                      <a:pt x="334" y="517"/>
                    </a:lnTo>
                    <a:lnTo>
                      <a:pt x="248" y="635"/>
                    </a:lnTo>
                    <a:lnTo>
                      <a:pt x="173" y="753"/>
                    </a:lnTo>
                    <a:lnTo>
                      <a:pt x="108" y="872"/>
                    </a:lnTo>
                    <a:lnTo>
                      <a:pt x="65" y="1011"/>
                    </a:lnTo>
                    <a:lnTo>
                      <a:pt x="33" y="1140"/>
                    </a:lnTo>
                    <a:lnTo>
                      <a:pt x="1" y="1291"/>
                    </a:lnTo>
                    <a:lnTo>
                      <a:pt x="1" y="1441"/>
                    </a:lnTo>
                    <a:lnTo>
                      <a:pt x="1" y="1592"/>
                    </a:lnTo>
                    <a:lnTo>
                      <a:pt x="22" y="1743"/>
                    </a:lnTo>
                    <a:lnTo>
                      <a:pt x="54" y="1882"/>
                    </a:lnTo>
                    <a:lnTo>
                      <a:pt x="108" y="2022"/>
                    </a:lnTo>
                    <a:lnTo>
                      <a:pt x="162" y="2151"/>
                    </a:lnTo>
                    <a:lnTo>
                      <a:pt x="237" y="2269"/>
                    </a:lnTo>
                    <a:lnTo>
                      <a:pt x="323" y="2388"/>
                    </a:lnTo>
                    <a:lnTo>
                      <a:pt x="409" y="2485"/>
                    </a:lnTo>
                    <a:lnTo>
                      <a:pt x="517" y="2581"/>
                    </a:lnTo>
                    <a:lnTo>
                      <a:pt x="624" y="2667"/>
                    </a:lnTo>
                    <a:lnTo>
                      <a:pt x="753" y="2743"/>
                    </a:lnTo>
                    <a:lnTo>
                      <a:pt x="882" y="2796"/>
                    </a:lnTo>
                    <a:lnTo>
                      <a:pt x="1011" y="2850"/>
                    </a:lnTo>
                    <a:lnTo>
                      <a:pt x="1162" y="2882"/>
                    </a:lnTo>
                    <a:lnTo>
                      <a:pt x="1302" y="2904"/>
                    </a:lnTo>
                    <a:lnTo>
                      <a:pt x="1463" y="2915"/>
                    </a:lnTo>
                    <a:lnTo>
                      <a:pt x="1603" y="2904"/>
                    </a:lnTo>
                    <a:lnTo>
                      <a:pt x="1753" y="2882"/>
                    </a:lnTo>
                    <a:lnTo>
                      <a:pt x="1893" y="2850"/>
                    </a:lnTo>
                    <a:lnTo>
                      <a:pt x="2022" y="2796"/>
                    </a:lnTo>
                    <a:lnTo>
                      <a:pt x="2151" y="2743"/>
                    </a:lnTo>
                    <a:lnTo>
                      <a:pt x="2270" y="2667"/>
                    </a:lnTo>
                    <a:lnTo>
                      <a:pt x="2377" y="2592"/>
                    </a:lnTo>
                    <a:lnTo>
                      <a:pt x="2485" y="2495"/>
                    </a:lnTo>
                    <a:lnTo>
                      <a:pt x="2571" y="2398"/>
                    </a:lnTo>
                    <a:lnTo>
                      <a:pt x="2657" y="2280"/>
                    </a:lnTo>
                    <a:lnTo>
                      <a:pt x="2732" y="2162"/>
                    </a:lnTo>
                    <a:lnTo>
                      <a:pt x="2786" y="2044"/>
                    </a:lnTo>
                    <a:lnTo>
                      <a:pt x="2839" y="1904"/>
                    </a:lnTo>
                    <a:lnTo>
                      <a:pt x="2872" y="1775"/>
                    </a:lnTo>
                    <a:lnTo>
                      <a:pt x="2893" y="1624"/>
                    </a:lnTo>
                    <a:lnTo>
                      <a:pt x="2904" y="1474"/>
                    </a:lnTo>
                    <a:lnTo>
                      <a:pt x="2904" y="1323"/>
                    </a:lnTo>
                    <a:lnTo>
                      <a:pt x="2882" y="1173"/>
                    </a:lnTo>
                    <a:lnTo>
                      <a:pt x="2850" y="1033"/>
                    </a:lnTo>
                    <a:lnTo>
                      <a:pt x="2796" y="893"/>
                    </a:lnTo>
                    <a:lnTo>
                      <a:pt x="2743" y="764"/>
                    </a:lnTo>
                    <a:lnTo>
                      <a:pt x="2667" y="646"/>
                    </a:lnTo>
                    <a:lnTo>
                      <a:pt x="2581" y="527"/>
                    </a:lnTo>
                    <a:lnTo>
                      <a:pt x="2485" y="431"/>
                    </a:lnTo>
                    <a:lnTo>
                      <a:pt x="2388" y="334"/>
                    </a:lnTo>
                    <a:lnTo>
                      <a:pt x="2270" y="248"/>
                    </a:lnTo>
                    <a:lnTo>
                      <a:pt x="2151" y="173"/>
                    </a:lnTo>
                    <a:lnTo>
                      <a:pt x="2022" y="119"/>
                    </a:lnTo>
                    <a:lnTo>
                      <a:pt x="1882" y="65"/>
                    </a:lnTo>
                    <a:lnTo>
                      <a:pt x="1743" y="33"/>
                    </a:lnTo>
                    <a:lnTo>
                      <a:pt x="1592" y="11"/>
                    </a:lnTo>
                    <a:lnTo>
                      <a:pt x="14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6" name="Google Shape;566;p15"/>
              <p:cNvSpPr/>
              <p:nvPr/>
            </p:nvSpPr>
            <p:spPr>
              <a:xfrm>
                <a:off x="1155600" y="1803675"/>
                <a:ext cx="72900" cy="72625"/>
              </a:xfrm>
              <a:custGeom>
                <a:avLst/>
                <a:gdLst/>
                <a:ahLst/>
                <a:cxnLst/>
                <a:rect l="l" t="t" r="r" b="b"/>
                <a:pathLst>
                  <a:path w="2916" h="2905" extrusionOk="0">
                    <a:moveTo>
                      <a:pt x="1291" y="1"/>
                    </a:moveTo>
                    <a:lnTo>
                      <a:pt x="1141" y="33"/>
                    </a:lnTo>
                    <a:lnTo>
                      <a:pt x="1001" y="65"/>
                    </a:lnTo>
                    <a:lnTo>
                      <a:pt x="872" y="119"/>
                    </a:lnTo>
                    <a:lnTo>
                      <a:pt x="754" y="173"/>
                    </a:lnTo>
                    <a:lnTo>
                      <a:pt x="635" y="248"/>
                    </a:lnTo>
                    <a:lnTo>
                      <a:pt x="517" y="334"/>
                    </a:lnTo>
                    <a:lnTo>
                      <a:pt x="420" y="420"/>
                    </a:lnTo>
                    <a:lnTo>
                      <a:pt x="324" y="528"/>
                    </a:lnTo>
                    <a:lnTo>
                      <a:pt x="248" y="635"/>
                    </a:lnTo>
                    <a:lnTo>
                      <a:pt x="173" y="754"/>
                    </a:lnTo>
                    <a:lnTo>
                      <a:pt x="119" y="883"/>
                    </a:lnTo>
                    <a:lnTo>
                      <a:pt x="65" y="1012"/>
                    </a:lnTo>
                    <a:lnTo>
                      <a:pt x="33" y="1151"/>
                    </a:lnTo>
                    <a:lnTo>
                      <a:pt x="12" y="1302"/>
                    </a:lnTo>
                    <a:lnTo>
                      <a:pt x="1" y="1453"/>
                    </a:lnTo>
                    <a:lnTo>
                      <a:pt x="12" y="1603"/>
                    </a:lnTo>
                    <a:lnTo>
                      <a:pt x="33" y="1743"/>
                    </a:lnTo>
                    <a:lnTo>
                      <a:pt x="65" y="1893"/>
                    </a:lnTo>
                    <a:lnTo>
                      <a:pt x="119" y="2022"/>
                    </a:lnTo>
                    <a:lnTo>
                      <a:pt x="184" y="2152"/>
                    </a:lnTo>
                    <a:lnTo>
                      <a:pt x="259" y="2270"/>
                    </a:lnTo>
                    <a:lnTo>
                      <a:pt x="334" y="2388"/>
                    </a:lnTo>
                    <a:lnTo>
                      <a:pt x="431" y="2496"/>
                    </a:lnTo>
                    <a:lnTo>
                      <a:pt x="539" y="2582"/>
                    </a:lnTo>
                    <a:lnTo>
                      <a:pt x="646" y="2668"/>
                    </a:lnTo>
                    <a:lnTo>
                      <a:pt x="775" y="2743"/>
                    </a:lnTo>
                    <a:lnTo>
                      <a:pt x="904" y="2797"/>
                    </a:lnTo>
                    <a:lnTo>
                      <a:pt x="1044" y="2850"/>
                    </a:lnTo>
                    <a:lnTo>
                      <a:pt x="1184" y="2883"/>
                    </a:lnTo>
                    <a:lnTo>
                      <a:pt x="1334" y="2904"/>
                    </a:lnTo>
                    <a:lnTo>
                      <a:pt x="1485" y="2904"/>
                    </a:lnTo>
                    <a:lnTo>
                      <a:pt x="1635" y="2893"/>
                    </a:lnTo>
                    <a:lnTo>
                      <a:pt x="1775" y="2872"/>
                    </a:lnTo>
                    <a:lnTo>
                      <a:pt x="1915" y="2840"/>
                    </a:lnTo>
                    <a:lnTo>
                      <a:pt x="2044" y="2786"/>
                    </a:lnTo>
                    <a:lnTo>
                      <a:pt x="2173" y="2721"/>
                    </a:lnTo>
                    <a:lnTo>
                      <a:pt x="2291" y="2657"/>
                    </a:lnTo>
                    <a:lnTo>
                      <a:pt x="2399" y="2571"/>
                    </a:lnTo>
                    <a:lnTo>
                      <a:pt x="2496" y="2474"/>
                    </a:lnTo>
                    <a:lnTo>
                      <a:pt x="2592" y="2377"/>
                    </a:lnTo>
                    <a:lnTo>
                      <a:pt x="2668" y="2259"/>
                    </a:lnTo>
                    <a:lnTo>
                      <a:pt x="2743" y="2141"/>
                    </a:lnTo>
                    <a:lnTo>
                      <a:pt x="2807" y="2022"/>
                    </a:lnTo>
                    <a:lnTo>
                      <a:pt x="2851" y="1883"/>
                    </a:lnTo>
                    <a:lnTo>
                      <a:pt x="2883" y="1743"/>
                    </a:lnTo>
                    <a:lnTo>
                      <a:pt x="2904" y="1603"/>
                    </a:lnTo>
                    <a:lnTo>
                      <a:pt x="2915" y="1453"/>
                    </a:lnTo>
                    <a:lnTo>
                      <a:pt x="2904" y="1302"/>
                    </a:lnTo>
                    <a:lnTo>
                      <a:pt x="2883" y="1151"/>
                    </a:lnTo>
                    <a:lnTo>
                      <a:pt x="2851" y="1012"/>
                    </a:lnTo>
                    <a:lnTo>
                      <a:pt x="2797" y="872"/>
                    </a:lnTo>
                    <a:lnTo>
                      <a:pt x="2743" y="743"/>
                    </a:lnTo>
                    <a:lnTo>
                      <a:pt x="2668" y="625"/>
                    </a:lnTo>
                    <a:lnTo>
                      <a:pt x="2582" y="517"/>
                    </a:lnTo>
                    <a:lnTo>
                      <a:pt x="2485" y="410"/>
                    </a:lnTo>
                    <a:lnTo>
                      <a:pt x="2377" y="313"/>
                    </a:lnTo>
                    <a:lnTo>
                      <a:pt x="2270" y="237"/>
                    </a:lnTo>
                    <a:lnTo>
                      <a:pt x="2141" y="162"/>
                    </a:lnTo>
                    <a:lnTo>
                      <a:pt x="2012" y="98"/>
                    </a:lnTo>
                    <a:lnTo>
                      <a:pt x="1883" y="55"/>
                    </a:lnTo>
                    <a:lnTo>
                      <a:pt x="1732"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7" name="Google Shape;567;p15"/>
              <p:cNvSpPr/>
              <p:nvPr/>
            </p:nvSpPr>
            <p:spPr>
              <a:xfrm>
                <a:off x="1314225" y="1803675"/>
                <a:ext cx="72600" cy="72625"/>
              </a:xfrm>
              <a:custGeom>
                <a:avLst/>
                <a:gdLst/>
                <a:ahLst/>
                <a:cxnLst/>
                <a:rect l="l" t="t" r="r" b="b"/>
                <a:pathLst>
                  <a:path w="2904" h="2905" extrusionOk="0">
                    <a:moveTo>
                      <a:pt x="1291" y="1"/>
                    </a:moveTo>
                    <a:lnTo>
                      <a:pt x="1151" y="33"/>
                    </a:lnTo>
                    <a:lnTo>
                      <a:pt x="1011" y="65"/>
                    </a:lnTo>
                    <a:lnTo>
                      <a:pt x="882" y="108"/>
                    </a:lnTo>
                    <a:lnTo>
                      <a:pt x="753" y="173"/>
                    </a:lnTo>
                    <a:lnTo>
                      <a:pt x="635" y="248"/>
                    </a:lnTo>
                    <a:lnTo>
                      <a:pt x="527" y="334"/>
                    </a:lnTo>
                    <a:lnTo>
                      <a:pt x="420" y="420"/>
                    </a:lnTo>
                    <a:lnTo>
                      <a:pt x="323" y="528"/>
                    </a:lnTo>
                    <a:lnTo>
                      <a:pt x="248" y="635"/>
                    </a:lnTo>
                    <a:lnTo>
                      <a:pt x="172" y="754"/>
                    </a:lnTo>
                    <a:lnTo>
                      <a:pt x="119" y="883"/>
                    </a:lnTo>
                    <a:lnTo>
                      <a:pt x="65" y="1012"/>
                    </a:lnTo>
                    <a:lnTo>
                      <a:pt x="32" y="1151"/>
                    </a:lnTo>
                    <a:lnTo>
                      <a:pt x="11" y="1302"/>
                    </a:lnTo>
                    <a:lnTo>
                      <a:pt x="0" y="1453"/>
                    </a:lnTo>
                    <a:lnTo>
                      <a:pt x="11" y="1603"/>
                    </a:lnTo>
                    <a:lnTo>
                      <a:pt x="32" y="1743"/>
                    </a:lnTo>
                    <a:lnTo>
                      <a:pt x="65" y="1883"/>
                    </a:lnTo>
                    <a:lnTo>
                      <a:pt x="108" y="2012"/>
                    </a:lnTo>
                    <a:lnTo>
                      <a:pt x="172" y="2141"/>
                    </a:lnTo>
                    <a:lnTo>
                      <a:pt x="248" y="2259"/>
                    </a:lnTo>
                    <a:lnTo>
                      <a:pt x="323" y="2377"/>
                    </a:lnTo>
                    <a:lnTo>
                      <a:pt x="420" y="2474"/>
                    </a:lnTo>
                    <a:lnTo>
                      <a:pt x="516" y="2571"/>
                    </a:lnTo>
                    <a:lnTo>
                      <a:pt x="635" y="2657"/>
                    </a:lnTo>
                    <a:lnTo>
                      <a:pt x="753" y="2721"/>
                    </a:lnTo>
                    <a:lnTo>
                      <a:pt x="871" y="2786"/>
                    </a:lnTo>
                    <a:lnTo>
                      <a:pt x="1011" y="2840"/>
                    </a:lnTo>
                    <a:lnTo>
                      <a:pt x="1151" y="2872"/>
                    </a:lnTo>
                    <a:lnTo>
                      <a:pt x="1291" y="2893"/>
                    </a:lnTo>
                    <a:lnTo>
                      <a:pt x="1441" y="2904"/>
                    </a:lnTo>
                    <a:lnTo>
                      <a:pt x="1592" y="2893"/>
                    </a:lnTo>
                    <a:lnTo>
                      <a:pt x="1742" y="2872"/>
                    </a:lnTo>
                    <a:lnTo>
                      <a:pt x="1882" y="2840"/>
                    </a:lnTo>
                    <a:lnTo>
                      <a:pt x="2022" y="2797"/>
                    </a:lnTo>
                    <a:lnTo>
                      <a:pt x="2151" y="2732"/>
                    </a:lnTo>
                    <a:lnTo>
                      <a:pt x="2269" y="2657"/>
                    </a:lnTo>
                    <a:lnTo>
                      <a:pt x="2387" y="2571"/>
                    </a:lnTo>
                    <a:lnTo>
                      <a:pt x="2484" y="2474"/>
                    </a:lnTo>
                    <a:lnTo>
                      <a:pt x="2581" y="2377"/>
                    </a:lnTo>
                    <a:lnTo>
                      <a:pt x="2667" y="2259"/>
                    </a:lnTo>
                    <a:lnTo>
                      <a:pt x="2742" y="2141"/>
                    </a:lnTo>
                    <a:lnTo>
                      <a:pt x="2796" y="2012"/>
                    </a:lnTo>
                    <a:lnTo>
                      <a:pt x="2850" y="1872"/>
                    </a:lnTo>
                    <a:lnTo>
                      <a:pt x="2882" y="1721"/>
                    </a:lnTo>
                    <a:lnTo>
                      <a:pt x="2904" y="1582"/>
                    </a:lnTo>
                    <a:lnTo>
                      <a:pt x="2904" y="1420"/>
                    </a:lnTo>
                    <a:lnTo>
                      <a:pt x="2893" y="1281"/>
                    </a:lnTo>
                    <a:lnTo>
                      <a:pt x="2871" y="1130"/>
                    </a:lnTo>
                    <a:lnTo>
                      <a:pt x="2839" y="990"/>
                    </a:lnTo>
                    <a:lnTo>
                      <a:pt x="2785" y="861"/>
                    </a:lnTo>
                    <a:lnTo>
                      <a:pt x="2721" y="732"/>
                    </a:lnTo>
                    <a:lnTo>
                      <a:pt x="2656" y="614"/>
                    </a:lnTo>
                    <a:lnTo>
                      <a:pt x="2570" y="506"/>
                    </a:lnTo>
                    <a:lnTo>
                      <a:pt x="2473" y="410"/>
                    </a:lnTo>
                    <a:lnTo>
                      <a:pt x="2366" y="313"/>
                    </a:lnTo>
                    <a:lnTo>
                      <a:pt x="2258" y="237"/>
                    </a:lnTo>
                    <a:lnTo>
                      <a:pt x="2140" y="162"/>
                    </a:lnTo>
                    <a:lnTo>
                      <a:pt x="2011" y="108"/>
                    </a:lnTo>
                    <a:lnTo>
                      <a:pt x="1871" y="55"/>
                    </a:lnTo>
                    <a:lnTo>
                      <a:pt x="1731" y="22"/>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8" name="Google Shape;568;p15"/>
              <p:cNvSpPr/>
              <p:nvPr/>
            </p:nvSpPr>
            <p:spPr>
              <a:xfrm>
                <a:off x="1547825" y="2195625"/>
                <a:ext cx="72600" cy="72875"/>
              </a:xfrm>
              <a:custGeom>
                <a:avLst/>
                <a:gdLst/>
                <a:ahLst/>
                <a:cxnLst/>
                <a:rect l="l" t="t" r="r" b="b"/>
                <a:pathLst>
                  <a:path w="2904" h="2915" extrusionOk="0">
                    <a:moveTo>
                      <a:pt x="1452" y="1"/>
                    </a:moveTo>
                    <a:lnTo>
                      <a:pt x="1302" y="11"/>
                    </a:lnTo>
                    <a:lnTo>
                      <a:pt x="1162" y="33"/>
                    </a:lnTo>
                    <a:lnTo>
                      <a:pt x="1022" y="65"/>
                    </a:lnTo>
                    <a:lnTo>
                      <a:pt x="893" y="108"/>
                    </a:lnTo>
                    <a:lnTo>
                      <a:pt x="764" y="173"/>
                    </a:lnTo>
                    <a:lnTo>
                      <a:pt x="646" y="237"/>
                    </a:lnTo>
                    <a:lnTo>
                      <a:pt x="527" y="323"/>
                    </a:lnTo>
                    <a:lnTo>
                      <a:pt x="431" y="409"/>
                    </a:lnTo>
                    <a:lnTo>
                      <a:pt x="334" y="517"/>
                    </a:lnTo>
                    <a:lnTo>
                      <a:pt x="248" y="624"/>
                    </a:lnTo>
                    <a:lnTo>
                      <a:pt x="183" y="743"/>
                    </a:lnTo>
                    <a:lnTo>
                      <a:pt x="119" y="861"/>
                    </a:lnTo>
                    <a:lnTo>
                      <a:pt x="65" y="1001"/>
                    </a:lnTo>
                    <a:lnTo>
                      <a:pt x="33" y="1141"/>
                    </a:lnTo>
                    <a:lnTo>
                      <a:pt x="11" y="1280"/>
                    </a:lnTo>
                    <a:lnTo>
                      <a:pt x="1" y="1431"/>
                    </a:lnTo>
                    <a:lnTo>
                      <a:pt x="1" y="1581"/>
                    </a:lnTo>
                    <a:lnTo>
                      <a:pt x="22" y="1732"/>
                    </a:lnTo>
                    <a:lnTo>
                      <a:pt x="54" y="1872"/>
                    </a:lnTo>
                    <a:lnTo>
                      <a:pt x="108" y="2012"/>
                    </a:lnTo>
                    <a:lnTo>
                      <a:pt x="162" y="2141"/>
                    </a:lnTo>
                    <a:lnTo>
                      <a:pt x="237" y="2259"/>
                    </a:lnTo>
                    <a:lnTo>
                      <a:pt x="312" y="2377"/>
                    </a:lnTo>
                    <a:lnTo>
                      <a:pt x="409" y="2485"/>
                    </a:lnTo>
                    <a:lnTo>
                      <a:pt x="517" y="2571"/>
                    </a:lnTo>
                    <a:lnTo>
                      <a:pt x="624" y="2657"/>
                    </a:lnTo>
                    <a:lnTo>
                      <a:pt x="743" y="2732"/>
                    </a:lnTo>
                    <a:lnTo>
                      <a:pt x="872" y="2796"/>
                    </a:lnTo>
                    <a:lnTo>
                      <a:pt x="1011" y="2850"/>
                    </a:lnTo>
                    <a:lnTo>
                      <a:pt x="1151" y="2883"/>
                    </a:lnTo>
                    <a:lnTo>
                      <a:pt x="1302" y="2904"/>
                    </a:lnTo>
                    <a:lnTo>
                      <a:pt x="1452" y="2915"/>
                    </a:lnTo>
                    <a:lnTo>
                      <a:pt x="1603" y="2904"/>
                    </a:lnTo>
                    <a:lnTo>
                      <a:pt x="1743" y="2883"/>
                    </a:lnTo>
                    <a:lnTo>
                      <a:pt x="1882" y="2850"/>
                    </a:lnTo>
                    <a:lnTo>
                      <a:pt x="2022" y="2796"/>
                    </a:lnTo>
                    <a:lnTo>
                      <a:pt x="2140" y="2743"/>
                    </a:lnTo>
                    <a:lnTo>
                      <a:pt x="2269" y="2667"/>
                    </a:lnTo>
                    <a:lnTo>
                      <a:pt x="2377" y="2592"/>
                    </a:lnTo>
                    <a:lnTo>
                      <a:pt x="2474" y="2495"/>
                    </a:lnTo>
                    <a:lnTo>
                      <a:pt x="2571" y="2399"/>
                    </a:lnTo>
                    <a:lnTo>
                      <a:pt x="2657" y="2291"/>
                    </a:lnTo>
                    <a:lnTo>
                      <a:pt x="2732" y="2173"/>
                    </a:lnTo>
                    <a:lnTo>
                      <a:pt x="2786" y="2044"/>
                    </a:lnTo>
                    <a:lnTo>
                      <a:pt x="2839" y="1915"/>
                    </a:lnTo>
                    <a:lnTo>
                      <a:pt x="2872" y="1775"/>
                    </a:lnTo>
                    <a:lnTo>
                      <a:pt x="2904" y="1635"/>
                    </a:lnTo>
                    <a:lnTo>
                      <a:pt x="2904" y="1485"/>
                    </a:lnTo>
                    <a:lnTo>
                      <a:pt x="2904" y="1334"/>
                    </a:lnTo>
                    <a:lnTo>
                      <a:pt x="2882" y="1184"/>
                    </a:lnTo>
                    <a:lnTo>
                      <a:pt x="2850" y="1044"/>
                    </a:lnTo>
                    <a:lnTo>
                      <a:pt x="2807" y="904"/>
                    </a:lnTo>
                    <a:lnTo>
                      <a:pt x="2743" y="775"/>
                    </a:lnTo>
                    <a:lnTo>
                      <a:pt x="2678" y="646"/>
                    </a:lnTo>
                    <a:lnTo>
                      <a:pt x="2592" y="538"/>
                    </a:lnTo>
                    <a:lnTo>
                      <a:pt x="2495" y="431"/>
                    </a:lnTo>
                    <a:lnTo>
                      <a:pt x="2398" y="334"/>
                    </a:lnTo>
                    <a:lnTo>
                      <a:pt x="2280" y="248"/>
                    </a:lnTo>
                    <a:lnTo>
                      <a:pt x="2162" y="173"/>
                    </a:lnTo>
                    <a:lnTo>
                      <a:pt x="2033" y="119"/>
                    </a:lnTo>
                    <a:lnTo>
                      <a:pt x="1893" y="65"/>
                    </a:lnTo>
                    <a:lnTo>
                      <a:pt x="1753" y="33"/>
                    </a:lnTo>
                    <a:lnTo>
                      <a:pt x="1603"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9" name="Google Shape;569;p15"/>
              <p:cNvSpPr/>
              <p:nvPr/>
            </p:nvSpPr>
            <p:spPr>
              <a:xfrm>
                <a:off x="919325" y="2195625"/>
                <a:ext cx="72875" cy="72875"/>
              </a:xfrm>
              <a:custGeom>
                <a:avLst/>
                <a:gdLst/>
                <a:ahLst/>
                <a:cxnLst/>
                <a:rect l="l" t="t" r="r" b="b"/>
                <a:pathLst>
                  <a:path w="2915" h="2915" extrusionOk="0">
                    <a:moveTo>
                      <a:pt x="1441" y="1"/>
                    </a:moveTo>
                    <a:lnTo>
                      <a:pt x="1290" y="11"/>
                    </a:lnTo>
                    <a:lnTo>
                      <a:pt x="1151" y="33"/>
                    </a:lnTo>
                    <a:lnTo>
                      <a:pt x="1011" y="65"/>
                    </a:lnTo>
                    <a:lnTo>
                      <a:pt x="882" y="119"/>
                    </a:lnTo>
                    <a:lnTo>
                      <a:pt x="753" y="173"/>
                    </a:lnTo>
                    <a:lnTo>
                      <a:pt x="635" y="248"/>
                    </a:lnTo>
                    <a:lnTo>
                      <a:pt x="527" y="334"/>
                    </a:lnTo>
                    <a:lnTo>
                      <a:pt x="419" y="420"/>
                    </a:lnTo>
                    <a:lnTo>
                      <a:pt x="333" y="528"/>
                    </a:lnTo>
                    <a:lnTo>
                      <a:pt x="247" y="635"/>
                    </a:lnTo>
                    <a:lnTo>
                      <a:pt x="172" y="753"/>
                    </a:lnTo>
                    <a:lnTo>
                      <a:pt x="118" y="882"/>
                    </a:lnTo>
                    <a:lnTo>
                      <a:pt x="65" y="1012"/>
                    </a:lnTo>
                    <a:lnTo>
                      <a:pt x="32" y="1151"/>
                    </a:lnTo>
                    <a:lnTo>
                      <a:pt x="11" y="1291"/>
                    </a:lnTo>
                    <a:lnTo>
                      <a:pt x="0" y="1442"/>
                    </a:lnTo>
                    <a:lnTo>
                      <a:pt x="11" y="1592"/>
                    </a:lnTo>
                    <a:lnTo>
                      <a:pt x="32" y="1743"/>
                    </a:lnTo>
                    <a:lnTo>
                      <a:pt x="65" y="1882"/>
                    </a:lnTo>
                    <a:lnTo>
                      <a:pt x="108" y="2022"/>
                    </a:lnTo>
                    <a:lnTo>
                      <a:pt x="172" y="2151"/>
                    </a:lnTo>
                    <a:lnTo>
                      <a:pt x="247" y="2270"/>
                    </a:lnTo>
                    <a:lnTo>
                      <a:pt x="333" y="2388"/>
                    </a:lnTo>
                    <a:lnTo>
                      <a:pt x="419" y="2495"/>
                    </a:lnTo>
                    <a:lnTo>
                      <a:pt x="527" y="2581"/>
                    </a:lnTo>
                    <a:lnTo>
                      <a:pt x="645" y="2667"/>
                    </a:lnTo>
                    <a:lnTo>
                      <a:pt x="764" y="2743"/>
                    </a:lnTo>
                    <a:lnTo>
                      <a:pt x="893" y="2796"/>
                    </a:lnTo>
                    <a:lnTo>
                      <a:pt x="1022" y="2850"/>
                    </a:lnTo>
                    <a:lnTo>
                      <a:pt x="1172" y="2883"/>
                    </a:lnTo>
                    <a:lnTo>
                      <a:pt x="1323" y="2904"/>
                    </a:lnTo>
                    <a:lnTo>
                      <a:pt x="1473" y="2915"/>
                    </a:lnTo>
                    <a:lnTo>
                      <a:pt x="1624" y="2904"/>
                    </a:lnTo>
                    <a:lnTo>
                      <a:pt x="1764" y="2883"/>
                    </a:lnTo>
                    <a:lnTo>
                      <a:pt x="1903" y="2840"/>
                    </a:lnTo>
                    <a:lnTo>
                      <a:pt x="2032" y="2796"/>
                    </a:lnTo>
                    <a:lnTo>
                      <a:pt x="2161" y="2732"/>
                    </a:lnTo>
                    <a:lnTo>
                      <a:pt x="2280" y="2667"/>
                    </a:lnTo>
                    <a:lnTo>
                      <a:pt x="2387" y="2581"/>
                    </a:lnTo>
                    <a:lnTo>
                      <a:pt x="2495" y="2485"/>
                    </a:lnTo>
                    <a:lnTo>
                      <a:pt x="2581" y="2388"/>
                    </a:lnTo>
                    <a:lnTo>
                      <a:pt x="2667" y="2280"/>
                    </a:lnTo>
                    <a:lnTo>
                      <a:pt x="2742" y="2162"/>
                    </a:lnTo>
                    <a:lnTo>
                      <a:pt x="2796" y="2033"/>
                    </a:lnTo>
                    <a:lnTo>
                      <a:pt x="2850" y="1904"/>
                    </a:lnTo>
                    <a:lnTo>
                      <a:pt x="2882" y="1764"/>
                    </a:lnTo>
                    <a:lnTo>
                      <a:pt x="2903" y="1614"/>
                    </a:lnTo>
                    <a:lnTo>
                      <a:pt x="2914" y="1463"/>
                    </a:lnTo>
                    <a:lnTo>
                      <a:pt x="2903" y="1313"/>
                    </a:lnTo>
                    <a:lnTo>
                      <a:pt x="2882" y="1162"/>
                    </a:lnTo>
                    <a:lnTo>
                      <a:pt x="2850" y="1022"/>
                    </a:lnTo>
                    <a:lnTo>
                      <a:pt x="2796" y="893"/>
                    </a:lnTo>
                    <a:lnTo>
                      <a:pt x="2742" y="764"/>
                    </a:lnTo>
                    <a:lnTo>
                      <a:pt x="2667" y="635"/>
                    </a:lnTo>
                    <a:lnTo>
                      <a:pt x="2581" y="528"/>
                    </a:lnTo>
                    <a:lnTo>
                      <a:pt x="2484" y="420"/>
                    </a:lnTo>
                    <a:lnTo>
                      <a:pt x="2387" y="323"/>
                    </a:lnTo>
                    <a:lnTo>
                      <a:pt x="2269" y="248"/>
                    </a:lnTo>
                    <a:lnTo>
                      <a:pt x="2151" y="173"/>
                    </a:lnTo>
                    <a:lnTo>
                      <a:pt x="2022" y="108"/>
                    </a:lnTo>
                    <a:lnTo>
                      <a:pt x="1882" y="65"/>
                    </a:lnTo>
                    <a:lnTo>
                      <a:pt x="1742" y="22"/>
                    </a:lnTo>
                    <a:lnTo>
                      <a:pt x="1592" y="11"/>
                    </a:lnTo>
                    <a:lnTo>
                      <a:pt x="1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0" name="Google Shape;570;p15"/>
              <p:cNvSpPr/>
              <p:nvPr/>
            </p:nvSpPr>
            <p:spPr>
              <a:xfrm>
                <a:off x="997275" y="1881650"/>
                <a:ext cx="72600" cy="72325"/>
              </a:xfrm>
              <a:custGeom>
                <a:avLst/>
                <a:gdLst/>
                <a:ahLst/>
                <a:cxnLst/>
                <a:rect l="l" t="t" r="r" b="b"/>
                <a:pathLst>
                  <a:path w="2904" h="2893" extrusionOk="0">
                    <a:moveTo>
                      <a:pt x="1312" y="0"/>
                    </a:moveTo>
                    <a:lnTo>
                      <a:pt x="1162" y="22"/>
                    </a:lnTo>
                    <a:lnTo>
                      <a:pt x="1022" y="65"/>
                    </a:lnTo>
                    <a:lnTo>
                      <a:pt x="882" y="108"/>
                    </a:lnTo>
                    <a:lnTo>
                      <a:pt x="753" y="172"/>
                    </a:lnTo>
                    <a:lnTo>
                      <a:pt x="635" y="248"/>
                    </a:lnTo>
                    <a:lnTo>
                      <a:pt x="517" y="334"/>
                    </a:lnTo>
                    <a:lnTo>
                      <a:pt x="420" y="430"/>
                    </a:lnTo>
                    <a:lnTo>
                      <a:pt x="323" y="538"/>
                    </a:lnTo>
                    <a:lnTo>
                      <a:pt x="237" y="645"/>
                    </a:lnTo>
                    <a:lnTo>
                      <a:pt x="172" y="774"/>
                    </a:lnTo>
                    <a:lnTo>
                      <a:pt x="108" y="904"/>
                    </a:lnTo>
                    <a:lnTo>
                      <a:pt x="65" y="1033"/>
                    </a:lnTo>
                    <a:lnTo>
                      <a:pt x="22" y="1183"/>
                    </a:lnTo>
                    <a:lnTo>
                      <a:pt x="11" y="1323"/>
                    </a:lnTo>
                    <a:lnTo>
                      <a:pt x="0" y="1484"/>
                    </a:lnTo>
                    <a:lnTo>
                      <a:pt x="11" y="1624"/>
                    </a:lnTo>
                    <a:lnTo>
                      <a:pt x="43" y="1775"/>
                    </a:lnTo>
                    <a:lnTo>
                      <a:pt x="76" y="1904"/>
                    </a:lnTo>
                    <a:lnTo>
                      <a:pt x="129" y="2043"/>
                    </a:lnTo>
                    <a:lnTo>
                      <a:pt x="194" y="2162"/>
                    </a:lnTo>
                    <a:lnTo>
                      <a:pt x="259" y="2280"/>
                    </a:lnTo>
                    <a:lnTo>
                      <a:pt x="345" y="2387"/>
                    </a:lnTo>
                    <a:lnTo>
                      <a:pt x="441" y="2495"/>
                    </a:lnTo>
                    <a:lnTo>
                      <a:pt x="549" y="2581"/>
                    </a:lnTo>
                    <a:lnTo>
                      <a:pt x="656" y="2667"/>
                    </a:lnTo>
                    <a:lnTo>
                      <a:pt x="775" y="2732"/>
                    </a:lnTo>
                    <a:lnTo>
                      <a:pt x="904" y="2785"/>
                    </a:lnTo>
                    <a:lnTo>
                      <a:pt x="1043" y="2839"/>
                    </a:lnTo>
                    <a:lnTo>
                      <a:pt x="1183" y="2871"/>
                    </a:lnTo>
                    <a:lnTo>
                      <a:pt x="1323" y="2893"/>
                    </a:lnTo>
                    <a:lnTo>
                      <a:pt x="1474" y="2893"/>
                    </a:lnTo>
                    <a:lnTo>
                      <a:pt x="1624" y="2882"/>
                    </a:lnTo>
                    <a:lnTo>
                      <a:pt x="1764" y="2861"/>
                    </a:lnTo>
                    <a:lnTo>
                      <a:pt x="1904" y="2828"/>
                    </a:lnTo>
                    <a:lnTo>
                      <a:pt x="2033" y="2775"/>
                    </a:lnTo>
                    <a:lnTo>
                      <a:pt x="2162" y="2710"/>
                    </a:lnTo>
                    <a:lnTo>
                      <a:pt x="2280" y="2646"/>
                    </a:lnTo>
                    <a:lnTo>
                      <a:pt x="2388" y="2559"/>
                    </a:lnTo>
                    <a:lnTo>
                      <a:pt x="2484" y="2463"/>
                    </a:lnTo>
                    <a:lnTo>
                      <a:pt x="2581" y="2366"/>
                    </a:lnTo>
                    <a:lnTo>
                      <a:pt x="2667" y="2248"/>
                    </a:lnTo>
                    <a:lnTo>
                      <a:pt x="2732" y="2129"/>
                    </a:lnTo>
                    <a:lnTo>
                      <a:pt x="2796" y="2000"/>
                    </a:lnTo>
                    <a:lnTo>
                      <a:pt x="2839" y="1871"/>
                    </a:lnTo>
                    <a:lnTo>
                      <a:pt x="2871" y="1732"/>
                    </a:lnTo>
                    <a:lnTo>
                      <a:pt x="2893" y="1592"/>
                    </a:lnTo>
                    <a:lnTo>
                      <a:pt x="2904" y="1441"/>
                    </a:lnTo>
                    <a:lnTo>
                      <a:pt x="2893" y="1291"/>
                    </a:lnTo>
                    <a:lnTo>
                      <a:pt x="2871" y="1151"/>
                    </a:lnTo>
                    <a:lnTo>
                      <a:pt x="2839" y="1011"/>
                    </a:lnTo>
                    <a:lnTo>
                      <a:pt x="2785" y="871"/>
                    </a:lnTo>
                    <a:lnTo>
                      <a:pt x="2732" y="753"/>
                    </a:lnTo>
                    <a:lnTo>
                      <a:pt x="2656" y="635"/>
                    </a:lnTo>
                    <a:lnTo>
                      <a:pt x="2570" y="516"/>
                    </a:lnTo>
                    <a:lnTo>
                      <a:pt x="2484" y="420"/>
                    </a:lnTo>
                    <a:lnTo>
                      <a:pt x="2377" y="323"/>
                    </a:lnTo>
                    <a:lnTo>
                      <a:pt x="2269" y="248"/>
                    </a:lnTo>
                    <a:lnTo>
                      <a:pt x="2151" y="172"/>
                    </a:lnTo>
                    <a:lnTo>
                      <a:pt x="2022" y="108"/>
                    </a:lnTo>
                    <a:lnTo>
                      <a:pt x="1893" y="65"/>
                    </a:lnTo>
                    <a:lnTo>
                      <a:pt x="1753"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1" name="Google Shape;571;p15"/>
              <p:cNvSpPr/>
              <p:nvPr/>
            </p:nvSpPr>
            <p:spPr>
              <a:xfrm>
                <a:off x="1470125" y="1881650"/>
                <a:ext cx="72350" cy="72325"/>
              </a:xfrm>
              <a:custGeom>
                <a:avLst/>
                <a:gdLst/>
                <a:ahLst/>
                <a:cxnLst/>
                <a:rect l="l" t="t" r="r" b="b"/>
                <a:pathLst>
                  <a:path w="2894" h="2893" extrusionOk="0">
                    <a:moveTo>
                      <a:pt x="1313" y="0"/>
                    </a:moveTo>
                    <a:lnTo>
                      <a:pt x="1162" y="22"/>
                    </a:lnTo>
                    <a:lnTo>
                      <a:pt x="1022" y="54"/>
                    </a:lnTo>
                    <a:lnTo>
                      <a:pt x="893" y="108"/>
                    </a:lnTo>
                    <a:lnTo>
                      <a:pt x="764" y="162"/>
                    </a:lnTo>
                    <a:lnTo>
                      <a:pt x="646" y="237"/>
                    </a:lnTo>
                    <a:lnTo>
                      <a:pt x="539" y="312"/>
                    </a:lnTo>
                    <a:lnTo>
                      <a:pt x="431" y="409"/>
                    </a:lnTo>
                    <a:lnTo>
                      <a:pt x="334" y="506"/>
                    </a:lnTo>
                    <a:lnTo>
                      <a:pt x="248" y="624"/>
                    </a:lnTo>
                    <a:lnTo>
                      <a:pt x="184" y="731"/>
                    </a:lnTo>
                    <a:lnTo>
                      <a:pt x="119" y="861"/>
                    </a:lnTo>
                    <a:lnTo>
                      <a:pt x="65" y="990"/>
                    </a:lnTo>
                    <a:lnTo>
                      <a:pt x="33" y="1129"/>
                    </a:lnTo>
                    <a:lnTo>
                      <a:pt x="12" y="1280"/>
                    </a:lnTo>
                    <a:lnTo>
                      <a:pt x="1" y="1420"/>
                    </a:lnTo>
                    <a:lnTo>
                      <a:pt x="1" y="1570"/>
                    </a:lnTo>
                    <a:lnTo>
                      <a:pt x="22" y="1721"/>
                    </a:lnTo>
                    <a:lnTo>
                      <a:pt x="55" y="1861"/>
                    </a:lnTo>
                    <a:lnTo>
                      <a:pt x="108" y="2000"/>
                    </a:lnTo>
                    <a:lnTo>
                      <a:pt x="162" y="2129"/>
                    </a:lnTo>
                    <a:lnTo>
                      <a:pt x="238" y="2258"/>
                    </a:lnTo>
                    <a:lnTo>
                      <a:pt x="324" y="2366"/>
                    </a:lnTo>
                    <a:lnTo>
                      <a:pt x="420" y="2473"/>
                    </a:lnTo>
                    <a:lnTo>
                      <a:pt x="528" y="2570"/>
                    </a:lnTo>
                    <a:lnTo>
                      <a:pt x="635" y="2646"/>
                    </a:lnTo>
                    <a:lnTo>
                      <a:pt x="754" y="2721"/>
                    </a:lnTo>
                    <a:lnTo>
                      <a:pt x="883" y="2785"/>
                    </a:lnTo>
                    <a:lnTo>
                      <a:pt x="1022" y="2828"/>
                    </a:lnTo>
                    <a:lnTo>
                      <a:pt x="1162" y="2871"/>
                    </a:lnTo>
                    <a:lnTo>
                      <a:pt x="1313" y="2893"/>
                    </a:lnTo>
                    <a:lnTo>
                      <a:pt x="1463" y="2893"/>
                    </a:lnTo>
                    <a:lnTo>
                      <a:pt x="1614" y="2882"/>
                    </a:lnTo>
                    <a:lnTo>
                      <a:pt x="1754" y="2861"/>
                    </a:lnTo>
                    <a:lnTo>
                      <a:pt x="1893" y="2828"/>
                    </a:lnTo>
                    <a:lnTo>
                      <a:pt x="2023" y="2775"/>
                    </a:lnTo>
                    <a:lnTo>
                      <a:pt x="2152" y="2721"/>
                    </a:lnTo>
                    <a:lnTo>
                      <a:pt x="2270" y="2646"/>
                    </a:lnTo>
                    <a:lnTo>
                      <a:pt x="2377" y="2559"/>
                    </a:lnTo>
                    <a:lnTo>
                      <a:pt x="2485" y="2463"/>
                    </a:lnTo>
                    <a:lnTo>
                      <a:pt x="2571" y="2366"/>
                    </a:lnTo>
                    <a:lnTo>
                      <a:pt x="2657" y="2248"/>
                    </a:lnTo>
                    <a:lnTo>
                      <a:pt x="2732" y="2129"/>
                    </a:lnTo>
                    <a:lnTo>
                      <a:pt x="2786" y="2000"/>
                    </a:lnTo>
                    <a:lnTo>
                      <a:pt x="2829" y="1871"/>
                    </a:lnTo>
                    <a:lnTo>
                      <a:pt x="2872" y="1732"/>
                    </a:lnTo>
                    <a:lnTo>
                      <a:pt x="2894" y="1592"/>
                    </a:lnTo>
                    <a:lnTo>
                      <a:pt x="2894" y="1441"/>
                    </a:lnTo>
                    <a:lnTo>
                      <a:pt x="2894" y="1291"/>
                    </a:lnTo>
                    <a:lnTo>
                      <a:pt x="2872" y="1151"/>
                    </a:lnTo>
                    <a:lnTo>
                      <a:pt x="2829" y="1011"/>
                    </a:lnTo>
                    <a:lnTo>
                      <a:pt x="2786" y="882"/>
                    </a:lnTo>
                    <a:lnTo>
                      <a:pt x="2721" y="753"/>
                    </a:lnTo>
                    <a:lnTo>
                      <a:pt x="2646" y="635"/>
                    </a:lnTo>
                    <a:lnTo>
                      <a:pt x="2571" y="527"/>
                    </a:lnTo>
                    <a:lnTo>
                      <a:pt x="2474" y="420"/>
                    </a:lnTo>
                    <a:lnTo>
                      <a:pt x="2377" y="323"/>
                    </a:lnTo>
                    <a:lnTo>
                      <a:pt x="2259" y="248"/>
                    </a:lnTo>
                    <a:lnTo>
                      <a:pt x="2141" y="172"/>
                    </a:lnTo>
                    <a:lnTo>
                      <a:pt x="2023" y="108"/>
                    </a:lnTo>
                    <a:lnTo>
                      <a:pt x="1883" y="65"/>
                    </a:lnTo>
                    <a:lnTo>
                      <a:pt x="1754" y="22"/>
                    </a:lnTo>
                    <a:lnTo>
                      <a:pt x="1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2" name="Google Shape;572;p15"/>
              <p:cNvSpPr/>
              <p:nvPr/>
            </p:nvSpPr>
            <p:spPr>
              <a:xfrm>
                <a:off x="1547825" y="2039975"/>
                <a:ext cx="72600" cy="72625"/>
              </a:xfrm>
              <a:custGeom>
                <a:avLst/>
                <a:gdLst/>
                <a:ahLst/>
                <a:cxnLst/>
                <a:rect l="l" t="t" r="r" b="b"/>
                <a:pathLst>
                  <a:path w="2904" h="2905" extrusionOk="0">
                    <a:moveTo>
                      <a:pt x="1345" y="1"/>
                    </a:moveTo>
                    <a:lnTo>
                      <a:pt x="1205" y="22"/>
                    </a:lnTo>
                    <a:lnTo>
                      <a:pt x="1065" y="55"/>
                    </a:lnTo>
                    <a:lnTo>
                      <a:pt x="925" y="98"/>
                    </a:lnTo>
                    <a:lnTo>
                      <a:pt x="796" y="151"/>
                    </a:lnTo>
                    <a:lnTo>
                      <a:pt x="678" y="216"/>
                    </a:lnTo>
                    <a:lnTo>
                      <a:pt x="560" y="291"/>
                    </a:lnTo>
                    <a:lnTo>
                      <a:pt x="463" y="388"/>
                    </a:lnTo>
                    <a:lnTo>
                      <a:pt x="366" y="485"/>
                    </a:lnTo>
                    <a:lnTo>
                      <a:pt x="280" y="592"/>
                    </a:lnTo>
                    <a:lnTo>
                      <a:pt x="205" y="700"/>
                    </a:lnTo>
                    <a:lnTo>
                      <a:pt x="130" y="829"/>
                    </a:lnTo>
                    <a:lnTo>
                      <a:pt x="87" y="958"/>
                    </a:lnTo>
                    <a:lnTo>
                      <a:pt x="44" y="1087"/>
                    </a:lnTo>
                    <a:lnTo>
                      <a:pt x="11" y="1237"/>
                    </a:lnTo>
                    <a:lnTo>
                      <a:pt x="1" y="1377"/>
                    </a:lnTo>
                    <a:lnTo>
                      <a:pt x="1" y="1538"/>
                    </a:lnTo>
                    <a:lnTo>
                      <a:pt x="22" y="1678"/>
                    </a:lnTo>
                    <a:lnTo>
                      <a:pt x="44" y="1829"/>
                    </a:lnTo>
                    <a:lnTo>
                      <a:pt x="87" y="1969"/>
                    </a:lnTo>
                    <a:lnTo>
                      <a:pt x="151" y="2098"/>
                    </a:lnTo>
                    <a:lnTo>
                      <a:pt x="216" y="2227"/>
                    </a:lnTo>
                    <a:lnTo>
                      <a:pt x="291" y="2345"/>
                    </a:lnTo>
                    <a:lnTo>
                      <a:pt x="388" y="2452"/>
                    </a:lnTo>
                    <a:lnTo>
                      <a:pt x="484" y="2549"/>
                    </a:lnTo>
                    <a:lnTo>
                      <a:pt x="592" y="2635"/>
                    </a:lnTo>
                    <a:lnTo>
                      <a:pt x="710" y="2711"/>
                    </a:lnTo>
                    <a:lnTo>
                      <a:pt x="839" y="2775"/>
                    </a:lnTo>
                    <a:lnTo>
                      <a:pt x="968" y="2829"/>
                    </a:lnTo>
                    <a:lnTo>
                      <a:pt x="1108" y="2872"/>
                    </a:lnTo>
                    <a:lnTo>
                      <a:pt x="1259" y="2893"/>
                    </a:lnTo>
                    <a:lnTo>
                      <a:pt x="1409" y="2904"/>
                    </a:lnTo>
                    <a:lnTo>
                      <a:pt x="1560" y="2904"/>
                    </a:lnTo>
                    <a:lnTo>
                      <a:pt x="1700" y="2883"/>
                    </a:lnTo>
                    <a:lnTo>
                      <a:pt x="1839" y="2850"/>
                    </a:lnTo>
                    <a:lnTo>
                      <a:pt x="1979" y="2807"/>
                    </a:lnTo>
                    <a:lnTo>
                      <a:pt x="2108" y="2754"/>
                    </a:lnTo>
                    <a:lnTo>
                      <a:pt x="2226" y="2689"/>
                    </a:lnTo>
                    <a:lnTo>
                      <a:pt x="2345" y="2614"/>
                    </a:lnTo>
                    <a:lnTo>
                      <a:pt x="2452" y="2528"/>
                    </a:lnTo>
                    <a:lnTo>
                      <a:pt x="2549" y="2420"/>
                    </a:lnTo>
                    <a:lnTo>
                      <a:pt x="2635" y="2313"/>
                    </a:lnTo>
                    <a:lnTo>
                      <a:pt x="2710" y="2205"/>
                    </a:lnTo>
                    <a:lnTo>
                      <a:pt x="2775" y="2076"/>
                    </a:lnTo>
                    <a:lnTo>
                      <a:pt x="2829" y="1947"/>
                    </a:lnTo>
                    <a:lnTo>
                      <a:pt x="2872" y="1818"/>
                    </a:lnTo>
                    <a:lnTo>
                      <a:pt x="2893" y="1678"/>
                    </a:lnTo>
                    <a:lnTo>
                      <a:pt x="2904" y="1528"/>
                    </a:lnTo>
                    <a:lnTo>
                      <a:pt x="2904" y="1377"/>
                    </a:lnTo>
                    <a:lnTo>
                      <a:pt x="2893" y="1227"/>
                    </a:lnTo>
                    <a:lnTo>
                      <a:pt x="2861" y="1076"/>
                    </a:lnTo>
                    <a:lnTo>
                      <a:pt x="2818" y="936"/>
                    </a:lnTo>
                    <a:lnTo>
                      <a:pt x="2764" y="807"/>
                    </a:lnTo>
                    <a:lnTo>
                      <a:pt x="2689" y="678"/>
                    </a:lnTo>
                    <a:lnTo>
                      <a:pt x="2614" y="571"/>
                    </a:lnTo>
                    <a:lnTo>
                      <a:pt x="2528" y="463"/>
                    </a:lnTo>
                    <a:lnTo>
                      <a:pt x="2420" y="356"/>
                    </a:lnTo>
                    <a:lnTo>
                      <a:pt x="2312" y="270"/>
                    </a:lnTo>
                    <a:lnTo>
                      <a:pt x="2194" y="194"/>
                    </a:lnTo>
                    <a:lnTo>
                      <a:pt x="2065" y="130"/>
                    </a:lnTo>
                    <a:lnTo>
                      <a:pt x="1936" y="76"/>
                    </a:lnTo>
                    <a:lnTo>
                      <a:pt x="1796" y="33"/>
                    </a:lnTo>
                    <a:lnTo>
                      <a:pt x="1646" y="12"/>
                    </a:lnTo>
                    <a:lnTo>
                      <a:pt x="149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3" name="Google Shape;573;p15"/>
              <p:cNvSpPr/>
              <p:nvPr/>
            </p:nvSpPr>
            <p:spPr>
              <a:xfrm>
                <a:off x="919325" y="2037300"/>
                <a:ext cx="72875" cy="72600"/>
              </a:xfrm>
              <a:custGeom>
                <a:avLst/>
                <a:gdLst/>
                <a:ahLst/>
                <a:cxnLst/>
                <a:rect l="l" t="t" r="r" b="b"/>
                <a:pathLst>
                  <a:path w="2915" h="2904" extrusionOk="0">
                    <a:moveTo>
                      <a:pt x="1376" y="0"/>
                    </a:moveTo>
                    <a:lnTo>
                      <a:pt x="1226" y="11"/>
                    </a:lnTo>
                    <a:lnTo>
                      <a:pt x="1086" y="43"/>
                    </a:lnTo>
                    <a:lnTo>
                      <a:pt x="946" y="86"/>
                    </a:lnTo>
                    <a:lnTo>
                      <a:pt x="807" y="140"/>
                    </a:lnTo>
                    <a:lnTo>
                      <a:pt x="688" y="205"/>
                    </a:lnTo>
                    <a:lnTo>
                      <a:pt x="570" y="291"/>
                    </a:lnTo>
                    <a:lnTo>
                      <a:pt x="462" y="377"/>
                    </a:lnTo>
                    <a:lnTo>
                      <a:pt x="366" y="484"/>
                    </a:lnTo>
                    <a:lnTo>
                      <a:pt x="280" y="592"/>
                    </a:lnTo>
                    <a:lnTo>
                      <a:pt x="194" y="710"/>
                    </a:lnTo>
                    <a:lnTo>
                      <a:pt x="129" y="828"/>
                    </a:lnTo>
                    <a:lnTo>
                      <a:pt x="75" y="968"/>
                    </a:lnTo>
                    <a:lnTo>
                      <a:pt x="43" y="1108"/>
                    </a:lnTo>
                    <a:lnTo>
                      <a:pt x="11" y="1248"/>
                    </a:lnTo>
                    <a:lnTo>
                      <a:pt x="0" y="1398"/>
                    </a:lnTo>
                    <a:lnTo>
                      <a:pt x="0" y="1549"/>
                    </a:lnTo>
                    <a:lnTo>
                      <a:pt x="22" y="1699"/>
                    </a:lnTo>
                    <a:lnTo>
                      <a:pt x="54" y="1839"/>
                    </a:lnTo>
                    <a:lnTo>
                      <a:pt x="97" y="1968"/>
                    </a:lnTo>
                    <a:lnTo>
                      <a:pt x="151" y="2097"/>
                    </a:lnTo>
                    <a:lnTo>
                      <a:pt x="215" y="2226"/>
                    </a:lnTo>
                    <a:lnTo>
                      <a:pt x="301" y="2334"/>
                    </a:lnTo>
                    <a:lnTo>
                      <a:pt x="387" y="2441"/>
                    </a:lnTo>
                    <a:lnTo>
                      <a:pt x="484" y="2538"/>
                    </a:lnTo>
                    <a:lnTo>
                      <a:pt x="591" y="2624"/>
                    </a:lnTo>
                    <a:lnTo>
                      <a:pt x="710" y="2699"/>
                    </a:lnTo>
                    <a:lnTo>
                      <a:pt x="828" y="2764"/>
                    </a:lnTo>
                    <a:lnTo>
                      <a:pt x="957" y="2818"/>
                    </a:lnTo>
                    <a:lnTo>
                      <a:pt x="1097" y="2861"/>
                    </a:lnTo>
                    <a:lnTo>
                      <a:pt x="1237" y="2893"/>
                    </a:lnTo>
                    <a:lnTo>
                      <a:pt x="1387" y="2904"/>
                    </a:lnTo>
                    <a:lnTo>
                      <a:pt x="1538" y="2904"/>
                    </a:lnTo>
                    <a:lnTo>
                      <a:pt x="1688" y="2882"/>
                    </a:lnTo>
                    <a:lnTo>
                      <a:pt x="1828" y="2850"/>
                    </a:lnTo>
                    <a:lnTo>
                      <a:pt x="1968" y="2807"/>
                    </a:lnTo>
                    <a:lnTo>
                      <a:pt x="2097" y="2753"/>
                    </a:lnTo>
                    <a:lnTo>
                      <a:pt x="2226" y="2688"/>
                    </a:lnTo>
                    <a:lnTo>
                      <a:pt x="2344" y="2613"/>
                    </a:lnTo>
                    <a:lnTo>
                      <a:pt x="2452" y="2516"/>
                    </a:lnTo>
                    <a:lnTo>
                      <a:pt x="2549" y="2420"/>
                    </a:lnTo>
                    <a:lnTo>
                      <a:pt x="2635" y="2312"/>
                    </a:lnTo>
                    <a:lnTo>
                      <a:pt x="2710" y="2194"/>
                    </a:lnTo>
                    <a:lnTo>
                      <a:pt x="2785" y="2065"/>
                    </a:lnTo>
                    <a:lnTo>
                      <a:pt x="2828" y="1936"/>
                    </a:lnTo>
                    <a:lnTo>
                      <a:pt x="2871" y="1796"/>
                    </a:lnTo>
                    <a:lnTo>
                      <a:pt x="2903" y="1645"/>
                    </a:lnTo>
                    <a:lnTo>
                      <a:pt x="2914" y="1495"/>
                    </a:lnTo>
                    <a:lnTo>
                      <a:pt x="2903" y="1344"/>
                    </a:lnTo>
                    <a:lnTo>
                      <a:pt x="2893" y="1205"/>
                    </a:lnTo>
                    <a:lnTo>
                      <a:pt x="2860" y="1054"/>
                    </a:lnTo>
                    <a:lnTo>
                      <a:pt x="2817" y="925"/>
                    </a:lnTo>
                    <a:lnTo>
                      <a:pt x="2764" y="796"/>
                    </a:lnTo>
                    <a:lnTo>
                      <a:pt x="2688" y="678"/>
                    </a:lnTo>
                    <a:lnTo>
                      <a:pt x="2613" y="559"/>
                    </a:lnTo>
                    <a:lnTo>
                      <a:pt x="2527" y="452"/>
                    </a:lnTo>
                    <a:lnTo>
                      <a:pt x="2430" y="355"/>
                    </a:lnTo>
                    <a:lnTo>
                      <a:pt x="2323" y="269"/>
                    </a:lnTo>
                    <a:lnTo>
                      <a:pt x="2204" y="194"/>
                    </a:lnTo>
                    <a:lnTo>
                      <a:pt x="2086" y="129"/>
                    </a:lnTo>
                    <a:lnTo>
                      <a:pt x="1957" y="76"/>
                    </a:lnTo>
                    <a:lnTo>
                      <a:pt x="1817" y="32"/>
                    </a:lnTo>
                    <a:lnTo>
                      <a:pt x="1678" y="11"/>
                    </a:lnTo>
                    <a:lnTo>
                      <a:pt x="1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4" name="Google Shape;574;p15"/>
              <p:cNvSpPr/>
              <p:nvPr/>
            </p:nvSpPr>
            <p:spPr>
              <a:xfrm>
                <a:off x="1392450" y="1803950"/>
                <a:ext cx="72075" cy="72075"/>
              </a:xfrm>
              <a:custGeom>
                <a:avLst/>
                <a:gdLst/>
                <a:ahLst/>
                <a:cxnLst/>
                <a:rect l="l" t="t" r="r" b="b"/>
                <a:pathLst>
                  <a:path w="2883" h="2883" extrusionOk="0">
                    <a:moveTo>
                      <a:pt x="1344" y="1"/>
                    </a:moveTo>
                    <a:lnTo>
                      <a:pt x="1205" y="22"/>
                    </a:lnTo>
                    <a:lnTo>
                      <a:pt x="1065" y="54"/>
                    </a:lnTo>
                    <a:lnTo>
                      <a:pt x="925" y="97"/>
                    </a:lnTo>
                    <a:lnTo>
                      <a:pt x="796" y="151"/>
                    </a:lnTo>
                    <a:lnTo>
                      <a:pt x="678" y="226"/>
                    </a:lnTo>
                    <a:lnTo>
                      <a:pt x="560" y="302"/>
                    </a:lnTo>
                    <a:lnTo>
                      <a:pt x="463" y="399"/>
                    </a:lnTo>
                    <a:lnTo>
                      <a:pt x="355" y="495"/>
                    </a:lnTo>
                    <a:lnTo>
                      <a:pt x="269" y="603"/>
                    </a:lnTo>
                    <a:lnTo>
                      <a:pt x="194" y="721"/>
                    </a:lnTo>
                    <a:lnTo>
                      <a:pt x="129" y="850"/>
                    </a:lnTo>
                    <a:lnTo>
                      <a:pt x="76" y="979"/>
                    </a:lnTo>
                    <a:lnTo>
                      <a:pt x="33" y="1119"/>
                    </a:lnTo>
                    <a:lnTo>
                      <a:pt x="11" y="1259"/>
                    </a:lnTo>
                    <a:lnTo>
                      <a:pt x="0" y="1409"/>
                    </a:lnTo>
                    <a:lnTo>
                      <a:pt x="0" y="1549"/>
                    </a:lnTo>
                    <a:lnTo>
                      <a:pt x="22" y="1689"/>
                    </a:lnTo>
                    <a:lnTo>
                      <a:pt x="54" y="1829"/>
                    </a:lnTo>
                    <a:lnTo>
                      <a:pt x="97" y="1968"/>
                    </a:lnTo>
                    <a:lnTo>
                      <a:pt x="162" y="2097"/>
                    </a:lnTo>
                    <a:lnTo>
                      <a:pt x="237" y="2216"/>
                    </a:lnTo>
                    <a:lnTo>
                      <a:pt x="312" y="2323"/>
                    </a:lnTo>
                    <a:lnTo>
                      <a:pt x="409" y="2431"/>
                    </a:lnTo>
                    <a:lnTo>
                      <a:pt x="506" y="2528"/>
                    </a:lnTo>
                    <a:lnTo>
                      <a:pt x="613" y="2614"/>
                    </a:lnTo>
                    <a:lnTo>
                      <a:pt x="732" y="2689"/>
                    </a:lnTo>
                    <a:lnTo>
                      <a:pt x="861" y="2753"/>
                    </a:lnTo>
                    <a:lnTo>
                      <a:pt x="990" y="2807"/>
                    </a:lnTo>
                    <a:lnTo>
                      <a:pt x="1129" y="2839"/>
                    </a:lnTo>
                    <a:lnTo>
                      <a:pt x="1269" y="2872"/>
                    </a:lnTo>
                    <a:lnTo>
                      <a:pt x="1420" y="2882"/>
                    </a:lnTo>
                    <a:lnTo>
                      <a:pt x="1570" y="2872"/>
                    </a:lnTo>
                    <a:lnTo>
                      <a:pt x="1710" y="2850"/>
                    </a:lnTo>
                    <a:lnTo>
                      <a:pt x="1850" y="2818"/>
                    </a:lnTo>
                    <a:lnTo>
                      <a:pt x="1979" y="2775"/>
                    </a:lnTo>
                    <a:lnTo>
                      <a:pt x="2108" y="2710"/>
                    </a:lnTo>
                    <a:lnTo>
                      <a:pt x="2226" y="2635"/>
                    </a:lnTo>
                    <a:lnTo>
                      <a:pt x="2345" y="2560"/>
                    </a:lnTo>
                    <a:lnTo>
                      <a:pt x="2441" y="2463"/>
                    </a:lnTo>
                    <a:lnTo>
                      <a:pt x="2538" y="2366"/>
                    </a:lnTo>
                    <a:lnTo>
                      <a:pt x="2624" y="2248"/>
                    </a:lnTo>
                    <a:lnTo>
                      <a:pt x="2699" y="2130"/>
                    </a:lnTo>
                    <a:lnTo>
                      <a:pt x="2764" y="2001"/>
                    </a:lnTo>
                    <a:lnTo>
                      <a:pt x="2807" y="1872"/>
                    </a:lnTo>
                    <a:lnTo>
                      <a:pt x="2850" y="1732"/>
                    </a:lnTo>
                    <a:lnTo>
                      <a:pt x="2871" y="1592"/>
                    </a:lnTo>
                    <a:lnTo>
                      <a:pt x="2882" y="1442"/>
                    </a:lnTo>
                    <a:lnTo>
                      <a:pt x="2871" y="1302"/>
                    </a:lnTo>
                    <a:lnTo>
                      <a:pt x="2850" y="1162"/>
                    </a:lnTo>
                    <a:lnTo>
                      <a:pt x="2818" y="1033"/>
                    </a:lnTo>
                    <a:lnTo>
                      <a:pt x="2775" y="904"/>
                    </a:lnTo>
                    <a:lnTo>
                      <a:pt x="2710" y="775"/>
                    </a:lnTo>
                    <a:lnTo>
                      <a:pt x="2646" y="657"/>
                    </a:lnTo>
                    <a:lnTo>
                      <a:pt x="2560" y="549"/>
                    </a:lnTo>
                    <a:lnTo>
                      <a:pt x="2474" y="442"/>
                    </a:lnTo>
                    <a:lnTo>
                      <a:pt x="2377" y="356"/>
                    </a:lnTo>
                    <a:lnTo>
                      <a:pt x="2269" y="269"/>
                    </a:lnTo>
                    <a:lnTo>
                      <a:pt x="2151" y="194"/>
                    </a:lnTo>
                    <a:lnTo>
                      <a:pt x="2033" y="130"/>
                    </a:lnTo>
                    <a:lnTo>
                      <a:pt x="1904" y="76"/>
                    </a:lnTo>
                    <a:lnTo>
                      <a:pt x="1775" y="44"/>
                    </a:lnTo>
                    <a:lnTo>
                      <a:pt x="1635" y="11"/>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5" name="Google Shape;575;p15"/>
              <p:cNvSpPr/>
              <p:nvPr/>
            </p:nvSpPr>
            <p:spPr>
              <a:xfrm>
                <a:off x="919575" y="1959600"/>
                <a:ext cx="72075" cy="72075"/>
              </a:xfrm>
              <a:custGeom>
                <a:avLst/>
                <a:gdLst/>
                <a:ahLst/>
                <a:cxnLst/>
                <a:rect l="l" t="t" r="r" b="b"/>
                <a:pathLst>
                  <a:path w="2883" h="2883" extrusionOk="0">
                    <a:moveTo>
                      <a:pt x="1420" y="1"/>
                    </a:moveTo>
                    <a:lnTo>
                      <a:pt x="1270" y="11"/>
                    </a:lnTo>
                    <a:lnTo>
                      <a:pt x="1130" y="33"/>
                    </a:lnTo>
                    <a:lnTo>
                      <a:pt x="990" y="76"/>
                    </a:lnTo>
                    <a:lnTo>
                      <a:pt x="861" y="130"/>
                    </a:lnTo>
                    <a:lnTo>
                      <a:pt x="732" y="194"/>
                    </a:lnTo>
                    <a:lnTo>
                      <a:pt x="614" y="269"/>
                    </a:lnTo>
                    <a:lnTo>
                      <a:pt x="506" y="355"/>
                    </a:lnTo>
                    <a:lnTo>
                      <a:pt x="409" y="452"/>
                    </a:lnTo>
                    <a:lnTo>
                      <a:pt x="313" y="560"/>
                    </a:lnTo>
                    <a:lnTo>
                      <a:pt x="237" y="667"/>
                    </a:lnTo>
                    <a:lnTo>
                      <a:pt x="162" y="796"/>
                    </a:lnTo>
                    <a:lnTo>
                      <a:pt x="108" y="915"/>
                    </a:lnTo>
                    <a:lnTo>
                      <a:pt x="55" y="1054"/>
                    </a:lnTo>
                    <a:lnTo>
                      <a:pt x="22" y="1194"/>
                    </a:lnTo>
                    <a:lnTo>
                      <a:pt x="12" y="1334"/>
                    </a:lnTo>
                    <a:lnTo>
                      <a:pt x="1" y="1485"/>
                    </a:lnTo>
                    <a:lnTo>
                      <a:pt x="12" y="1624"/>
                    </a:lnTo>
                    <a:lnTo>
                      <a:pt x="44" y="1764"/>
                    </a:lnTo>
                    <a:lnTo>
                      <a:pt x="76" y="1893"/>
                    </a:lnTo>
                    <a:lnTo>
                      <a:pt x="130" y="2022"/>
                    </a:lnTo>
                    <a:lnTo>
                      <a:pt x="194" y="2151"/>
                    </a:lnTo>
                    <a:lnTo>
                      <a:pt x="270" y="2259"/>
                    </a:lnTo>
                    <a:lnTo>
                      <a:pt x="356" y="2366"/>
                    </a:lnTo>
                    <a:lnTo>
                      <a:pt x="442" y="2474"/>
                    </a:lnTo>
                    <a:lnTo>
                      <a:pt x="549" y="2560"/>
                    </a:lnTo>
                    <a:lnTo>
                      <a:pt x="657" y="2646"/>
                    </a:lnTo>
                    <a:lnTo>
                      <a:pt x="775" y="2710"/>
                    </a:lnTo>
                    <a:lnTo>
                      <a:pt x="893" y="2775"/>
                    </a:lnTo>
                    <a:lnTo>
                      <a:pt x="1022" y="2818"/>
                    </a:lnTo>
                    <a:lnTo>
                      <a:pt x="1162" y="2850"/>
                    </a:lnTo>
                    <a:lnTo>
                      <a:pt x="1302" y="2872"/>
                    </a:lnTo>
                    <a:lnTo>
                      <a:pt x="1442" y="2882"/>
                    </a:lnTo>
                    <a:lnTo>
                      <a:pt x="1592" y="2872"/>
                    </a:lnTo>
                    <a:lnTo>
                      <a:pt x="1732" y="2850"/>
                    </a:lnTo>
                    <a:lnTo>
                      <a:pt x="1872" y="2818"/>
                    </a:lnTo>
                    <a:lnTo>
                      <a:pt x="2001" y="2764"/>
                    </a:lnTo>
                    <a:lnTo>
                      <a:pt x="2130" y="2710"/>
                    </a:lnTo>
                    <a:lnTo>
                      <a:pt x="2248" y="2635"/>
                    </a:lnTo>
                    <a:lnTo>
                      <a:pt x="2366" y="2549"/>
                    </a:lnTo>
                    <a:lnTo>
                      <a:pt x="2463" y="2452"/>
                    </a:lnTo>
                    <a:lnTo>
                      <a:pt x="2560" y="2345"/>
                    </a:lnTo>
                    <a:lnTo>
                      <a:pt x="2646" y="2237"/>
                    </a:lnTo>
                    <a:lnTo>
                      <a:pt x="2711" y="2119"/>
                    </a:lnTo>
                    <a:lnTo>
                      <a:pt x="2775" y="1990"/>
                    </a:lnTo>
                    <a:lnTo>
                      <a:pt x="2829" y="1861"/>
                    </a:lnTo>
                    <a:lnTo>
                      <a:pt x="2861" y="1721"/>
                    </a:lnTo>
                    <a:lnTo>
                      <a:pt x="2883" y="1581"/>
                    </a:lnTo>
                    <a:lnTo>
                      <a:pt x="2883" y="1431"/>
                    </a:lnTo>
                    <a:lnTo>
                      <a:pt x="2883" y="1280"/>
                    </a:lnTo>
                    <a:lnTo>
                      <a:pt x="2850" y="1140"/>
                    </a:lnTo>
                    <a:lnTo>
                      <a:pt x="2818" y="1001"/>
                    </a:lnTo>
                    <a:lnTo>
                      <a:pt x="2764" y="872"/>
                    </a:lnTo>
                    <a:lnTo>
                      <a:pt x="2700" y="743"/>
                    </a:lnTo>
                    <a:lnTo>
                      <a:pt x="2625" y="624"/>
                    </a:lnTo>
                    <a:lnTo>
                      <a:pt x="2539" y="517"/>
                    </a:lnTo>
                    <a:lnTo>
                      <a:pt x="2442" y="409"/>
                    </a:lnTo>
                    <a:lnTo>
                      <a:pt x="2345" y="323"/>
                    </a:lnTo>
                    <a:lnTo>
                      <a:pt x="2227" y="237"/>
                    </a:lnTo>
                    <a:lnTo>
                      <a:pt x="2108" y="162"/>
                    </a:lnTo>
                    <a:lnTo>
                      <a:pt x="1979" y="108"/>
                    </a:lnTo>
                    <a:lnTo>
                      <a:pt x="1850" y="65"/>
                    </a:lnTo>
                    <a:lnTo>
                      <a:pt x="1711" y="22"/>
                    </a:lnTo>
                    <a:lnTo>
                      <a:pt x="1571" y="11"/>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6" name="Google Shape;576;p15"/>
              <p:cNvSpPr/>
              <p:nvPr/>
            </p:nvSpPr>
            <p:spPr>
              <a:xfrm>
                <a:off x="1548100" y="1959600"/>
                <a:ext cx="72075" cy="72075"/>
              </a:xfrm>
              <a:custGeom>
                <a:avLst/>
                <a:gdLst/>
                <a:ahLst/>
                <a:cxnLst/>
                <a:rect l="l" t="t" r="r" b="b"/>
                <a:pathLst>
                  <a:path w="2883" h="2883" extrusionOk="0">
                    <a:moveTo>
                      <a:pt x="1463" y="1"/>
                    </a:moveTo>
                    <a:lnTo>
                      <a:pt x="1323" y="11"/>
                    </a:lnTo>
                    <a:lnTo>
                      <a:pt x="1183" y="22"/>
                    </a:lnTo>
                    <a:lnTo>
                      <a:pt x="1043" y="65"/>
                    </a:lnTo>
                    <a:lnTo>
                      <a:pt x="904" y="108"/>
                    </a:lnTo>
                    <a:lnTo>
                      <a:pt x="785" y="173"/>
                    </a:lnTo>
                    <a:lnTo>
                      <a:pt x="656" y="237"/>
                    </a:lnTo>
                    <a:lnTo>
                      <a:pt x="549" y="323"/>
                    </a:lnTo>
                    <a:lnTo>
                      <a:pt x="441" y="420"/>
                    </a:lnTo>
                    <a:lnTo>
                      <a:pt x="344" y="517"/>
                    </a:lnTo>
                    <a:lnTo>
                      <a:pt x="258" y="624"/>
                    </a:lnTo>
                    <a:lnTo>
                      <a:pt x="183" y="743"/>
                    </a:lnTo>
                    <a:lnTo>
                      <a:pt x="119" y="872"/>
                    </a:lnTo>
                    <a:lnTo>
                      <a:pt x="76" y="1001"/>
                    </a:lnTo>
                    <a:lnTo>
                      <a:pt x="33" y="1140"/>
                    </a:lnTo>
                    <a:lnTo>
                      <a:pt x="11" y="1280"/>
                    </a:lnTo>
                    <a:lnTo>
                      <a:pt x="0" y="1431"/>
                    </a:lnTo>
                    <a:lnTo>
                      <a:pt x="11" y="1581"/>
                    </a:lnTo>
                    <a:lnTo>
                      <a:pt x="33" y="1721"/>
                    </a:lnTo>
                    <a:lnTo>
                      <a:pt x="65" y="1861"/>
                    </a:lnTo>
                    <a:lnTo>
                      <a:pt x="119" y="1990"/>
                    </a:lnTo>
                    <a:lnTo>
                      <a:pt x="172" y="2119"/>
                    </a:lnTo>
                    <a:lnTo>
                      <a:pt x="248" y="2237"/>
                    </a:lnTo>
                    <a:lnTo>
                      <a:pt x="334" y="2345"/>
                    </a:lnTo>
                    <a:lnTo>
                      <a:pt x="430" y="2452"/>
                    </a:lnTo>
                    <a:lnTo>
                      <a:pt x="527" y="2549"/>
                    </a:lnTo>
                    <a:lnTo>
                      <a:pt x="646" y="2635"/>
                    </a:lnTo>
                    <a:lnTo>
                      <a:pt x="764" y="2710"/>
                    </a:lnTo>
                    <a:lnTo>
                      <a:pt x="882" y="2764"/>
                    </a:lnTo>
                    <a:lnTo>
                      <a:pt x="1022" y="2818"/>
                    </a:lnTo>
                    <a:lnTo>
                      <a:pt x="1162" y="2850"/>
                    </a:lnTo>
                    <a:lnTo>
                      <a:pt x="1301" y="2872"/>
                    </a:lnTo>
                    <a:lnTo>
                      <a:pt x="1441" y="2882"/>
                    </a:lnTo>
                    <a:lnTo>
                      <a:pt x="1592" y="2872"/>
                    </a:lnTo>
                    <a:lnTo>
                      <a:pt x="1732" y="2850"/>
                    </a:lnTo>
                    <a:lnTo>
                      <a:pt x="1871" y="2818"/>
                    </a:lnTo>
                    <a:lnTo>
                      <a:pt x="2000" y="2764"/>
                    </a:lnTo>
                    <a:lnTo>
                      <a:pt x="2129" y="2700"/>
                    </a:lnTo>
                    <a:lnTo>
                      <a:pt x="2248" y="2624"/>
                    </a:lnTo>
                    <a:lnTo>
                      <a:pt x="2366" y="2549"/>
                    </a:lnTo>
                    <a:lnTo>
                      <a:pt x="2463" y="2452"/>
                    </a:lnTo>
                    <a:lnTo>
                      <a:pt x="2560" y="2345"/>
                    </a:lnTo>
                    <a:lnTo>
                      <a:pt x="2646" y="2237"/>
                    </a:lnTo>
                    <a:lnTo>
                      <a:pt x="2710" y="2108"/>
                    </a:lnTo>
                    <a:lnTo>
                      <a:pt x="2775" y="1990"/>
                    </a:lnTo>
                    <a:lnTo>
                      <a:pt x="2818" y="1850"/>
                    </a:lnTo>
                    <a:lnTo>
                      <a:pt x="2861" y="1710"/>
                    </a:lnTo>
                    <a:lnTo>
                      <a:pt x="2871" y="1571"/>
                    </a:lnTo>
                    <a:lnTo>
                      <a:pt x="2882" y="1431"/>
                    </a:lnTo>
                    <a:lnTo>
                      <a:pt x="2871" y="1280"/>
                    </a:lnTo>
                    <a:lnTo>
                      <a:pt x="2850" y="1140"/>
                    </a:lnTo>
                    <a:lnTo>
                      <a:pt x="2818" y="1011"/>
                    </a:lnTo>
                    <a:lnTo>
                      <a:pt x="2764" y="882"/>
                    </a:lnTo>
                    <a:lnTo>
                      <a:pt x="2710" y="753"/>
                    </a:lnTo>
                    <a:lnTo>
                      <a:pt x="2635" y="646"/>
                    </a:lnTo>
                    <a:lnTo>
                      <a:pt x="2549" y="528"/>
                    </a:lnTo>
                    <a:lnTo>
                      <a:pt x="2463" y="431"/>
                    </a:lnTo>
                    <a:lnTo>
                      <a:pt x="2355" y="334"/>
                    </a:lnTo>
                    <a:lnTo>
                      <a:pt x="2248" y="259"/>
                    </a:lnTo>
                    <a:lnTo>
                      <a:pt x="2129" y="183"/>
                    </a:lnTo>
                    <a:lnTo>
                      <a:pt x="2011" y="119"/>
                    </a:lnTo>
                    <a:lnTo>
                      <a:pt x="1882" y="76"/>
                    </a:lnTo>
                    <a:lnTo>
                      <a:pt x="1753" y="33"/>
                    </a:lnTo>
                    <a:lnTo>
                      <a:pt x="1613" y="11"/>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7" name="Google Shape;577;p15"/>
              <p:cNvSpPr/>
              <p:nvPr/>
            </p:nvSpPr>
            <p:spPr>
              <a:xfrm>
                <a:off x="1548100" y="2273850"/>
                <a:ext cx="72075" cy="72075"/>
              </a:xfrm>
              <a:custGeom>
                <a:avLst/>
                <a:gdLst/>
                <a:ahLst/>
                <a:cxnLst/>
                <a:rect l="l" t="t" r="r" b="b"/>
                <a:pathLst>
                  <a:path w="2883" h="2883" extrusionOk="0">
                    <a:moveTo>
                      <a:pt x="1323" y="1"/>
                    </a:moveTo>
                    <a:lnTo>
                      <a:pt x="1172" y="22"/>
                    </a:lnTo>
                    <a:lnTo>
                      <a:pt x="1033" y="55"/>
                    </a:lnTo>
                    <a:lnTo>
                      <a:pt x="904" y="108"/>
                    </a:lnTo>
                    <a:lnTo>
                      <a:pt x="775" y="162"/>
                    </a:lnTo>
                    <a:lnTo>
                      <a:pt x="656" y="237"/>
                    </a:lnTo>
                    <a:lnTo>
                      <a:pt x="538" y="323"/>
                    </a:lnTo>
                    <a:lnTo>
                      <a:pt x="441" y="409"/>
                    </a:lnTo>
                    <a:lnTo>
                      <a:pt x="344" y="517"/>
                    </a:lnTo>
                    <a:lnTo>
                      <a:pt x="258" y="625"/>
                    </a:lnTo>
                    <a:lnTo>
                      <a:pt x="183" y="743"/>
                    </a:lnTo>
                    <a:lnTo>
                      <a:pt x="119" y="872"/>
                    </a:lnTo>
                    <a:lnTo>
                      <a:pt x="65" y="1001"/>
                    </a:lnTo>
                    <a:lnTo>
                      <a:pt x="33" y="1141"/>
                    </a:lnTo>
                    <a:lnTo>
                      <a:pt x="11" y="1280"/>
                    </a:lnTo>
                    <a:lnTo>
                      <a:pt x="0" y="1431"/>
                    </a:lnTo>
                    <a:lnTo>
                      <a:pt x="11" y="1571"/>
                    </a:lnTo>
                    <a:lnTo>
                      <a:pt x="22" y="1711"/>
                    </a:lnTo>
                    <a:lnTo>
                      <a:pt x="65" y="1850"/>
                    </a:lnTo>
                    <a:lnTo>
                      <a:pt x="108" y="1979"/>
                    </a:lnTo>
                    <a:lnTo>
                      <a:pt x="162" y="2108"/>
                    </a:lnTo>
                    <a:lnTo>
                      <a:pt x="237" y="2227"/>
                    </a:lnTo>
                    <a:lnTo>
                      <a:pt x="312" y="2334"/>
                    </a:lnTo>
                    <a:lnTo>
                      <a:pt x="398" y="2431"/>
                    </a:lnTo>
                    <a:lnTo>
                      <a:pt x="506" y="2528"/>
                    </a:lnTo>
                    <a:lnTo>
                      <a:pt x="613" y="2614"/>
                    </a:lnTo>
                    <a:lnTo>
                      <a:pt x="721" y="2689"/>
                    </a:lnTo>
                    <a:lnTo>
                      <a:pt x="850" y="2754"/>
                    </a:lnTo>
                    <a:lnTo>
                      <a:pt x="979" y="2807"/>
                    </a:lnTo>
                    <a:lnTo>
                      <a:pt x="1108" y="2840"/>
                    </a:lnTo>
                    <a:lnTo>
                      <a:pt x="1248" y="2872"/>
                    </a:lnTo>
                    <a:lnTo>
                      <a:pt x="1387" y="2883"/>
                    </a:lnTo>
                    <a:lnTo>
                      <a:pt x="1538" y="2883"/>
                    </a:lnTo>
                    <a:lnTo>
                      <a:pt x="1678" y="2861"/>
                    </a:lnTo>
                    <a:lnTo>
                      <a:pt x="1818" y="2829"/>
                    </a:lnTo>
                    <a:lnTo>
                      <a:pt x="1957" y="2786"/>
                    </a:lnTo>
                    <a:lnTo>
                      <a:pt x="2086" y="2732"/>
                    </a:lnTo>
                    <a:lnTo>
                      <a:pt x="2205" y="2657"/>
                    </a:lnTo>
                    <a:lnTo>
                      <a:pt x="2323" y="2582"/>
                    </a:lnTo>
                    <a:lnTo>
                      <a:pt x="2431" y="2496"/>
                    </a:lnTo>
                    <a:lnTo>
                      <a:pt x="2527" y="2388"/>
                    </a:lnTo>
                    <a:lnTo>
                      <a:pt x="2613" y="2280"/>
                    </a:lnTo>
                    <a:lnTo>
                      <a:pt x="2689" y="2162"/>
                    </a:lnTo>
                    <a:lnTo>
                      <a:pt x="2753" y="2044"/>
                    </a:lnTo>
                    <a:lnTo>
                      <a:pt x="2807" y="1904"/>
                    </a:lnTo>
                    <a:lnTo>
                      <a:pt x="2850" y="1764"/>
                    </a:lnTo>
                    <a:lnTo>
                      <a:pt x="2871" y="1625"/>
                    </a:lnTo>
                    <a:lnTo>
                      <a:pt x="2882" y="1485"/>
                    </a:lnTo>
                    <a:lnTo>
                      <a:pt x="2882" y="1334"/>
                    </a:lnTo>
                    <a:lnTo>
                      <a:pt x="2861" y="1184"/>
                    </a:lnTo>
                    <a:lnTo>
                      <a:pt x="2828" y="1044"/>
                    </a:lnTo>
                    <a:lnTo>
                      <a:pt x="2785" y="915"/>
                    </a:lnTo>
                    <a:lnTo>
                      <a:pt x="2721" y="786"/>
                    </a:lnTo>
                    <a:lnTo>
                      <a:pt x="2656" y="668"/>
                    </a:lnTo>
                    <a:lnTo>
                      <a:pt x="2570" y="549"/>
                    </a:lnTo>
                    <a:lnTo>
                      <a:pt x="2484" y="442"/>
                    </a:lnTo>
                    <a:lnTo>
                      <a:pt x="2377" y="356"/>
                    </a:lnTo>
                    <a:lnTo>
                      <a:pt x="2269" y="259"/>
                    </a:lnTo>
                    <a:lnTo>
                      <a:pt x="2151" y="184"/>
                    </a:lnTo>
                    <a:lnTo>
                      <a:pt x="2033" y="119"/>
                    </a:lnTo>
                    <a:lnTo>
                      <a:pt x="1893" y="76"/>
                    </a:lnTo>
                    <a:lnTo>
                      <a:pt x="1753" y="33"/>
                    </a:lnTo>
                    <a:lnTo>
                      <a:pt x="1613" y="1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8" name="Google Shape;578;p15"/>
              <p:cNvSpPr/>
              <p:nvPr/>
            </p:nvSpPr>
            <p:spPr>
              <a:xfrm>
                <a:off x="919575" y="2273850"/>
                <a:ext cx="72350" cy="72075"/>
              </a:xfrm>
              <a:custGeom>
                <a:avLst/>
                <a:gdLst/>
                <a:ahLst/>
                <a:cxnLst/>
                <a:rect l="l" t="t" r="r" b="b"/>
                <a:pathLst>
                  <a:path w="2894" h="2883" extrusionOk="0">
                    <a:moveTo>
                      <a:pt x="1442" y="1"/>
                    </a:moveTo>
                    <a:lnTo>
                      <a:pt x="1291" y="12"/>
                    </a:lnTo>
                    <a:lnTo>
                      <a:pt x="1151" y="33"/>
                    </a:lnTo>
                    <a:lnTo>
                      <a:pt x="1012" y="65"/>
                    </a:lnTo>
                    <a:lnTo>
                      <a:pt x="883" y="119"/>
                    </a:lnTo>
                    <a:lnTo>
                      <a:pt x="754" y="184"/>
                    </a:lnTo>
                    <a:lnTo>
                      <a:pt x="635" y="248"/>
                    </a:lnTo>
                    <a:lnTo>
                      <a:pt x="517" y="334"/>
                    </a:lnTo>
                    <a:lnTo>
                      <a:pt x="420" y="431"/>
                    </a:lnTo>
                    <a:lnTo>
                      <a:pt x="323" y="538"/>
                    </a:lnTo>
                    <a:lnTo>
                      <a:pt x="248" y="646"/>
                    </a:lnTo>
                    <a:lnTo>
                      <a:pt x="173" y="764"/>
                    </a:lnTo>
                    <a:lnTo>
                      <a:pt x="108" y="893"/>
                    </a:lnTo>
                    <a:lnTo>
                      <a:pt x="65" y="1033"/>
                    </a:lnTo>
                    <a:lnTo>
                      <a:pt x="33" y="1173"/>
                    </a:lnTo>
                    <a:lnTo>
                      <a:pt x="12" y="1313"/>
                    </a:lnTo>
                    <a:lnTo>
                      <a:pt x="1" y="1463"/>
                    </a:lnTo>
                    <a:lnTo>
                      <a:pt x="12" y="1603"/>
                    </a:lnTo>
                    <a:lnTo>
                      <a:pt x="33" y="1743"/>
                    </a:lnTo>
                    <a:lnTo>
                      <a:pt x="76" y="1883"/>
                    </a:lnTo>
                    <a:lnTo>
                      <a:pt x="119" y="2012"/>
                    </a:lnTo>
                    <a:lnTo>
                      <a:pt x="184" y="2130"/>
                    </a:lnTo>
                    <a:lnTo>
                      <a:pt x="248" y="2248"/>
                    </a:lnTo>
                    <a:lnTo>
                      <a:pt x="334" y="2356"/>
                    </a:lnTo>
                    <a:lnTo>
                      <a:pt x="431" y="2453"/>
                    </a:lnTo>
                    <a:lnTo>
                      <a:pt x="528" y="2549"/>
                    </a:lnTo>
                    <a:lnTo>
                      <a:pt x="635" y="2635"/>
                    </a:lnTo>
                    <a:lnTo>
                      <a:pt x="754" y="2700"/>
                    </a:lnTo>
                    <a:lnTo>
                      <a:pt x="872" y="2764"/>
                    </a:lnTo>
                    <a:lnTo>
                      <a:pt x="1001" y="2818"/>
                    </a:lnTo>
                    <a:lnTo>
                      <a:pt x="1141" y="2850"/>
                    </a:lnTo>
                    <a:lnTo>
                      <a:pt x="1280" y="2872"/>
                    </a:lnTo>
                    <a:lnTo>
                      <a:pt x="1420" y="2883"/>
                    </a:lnTo>
                    <a:lnTo>
                      <a:pt x="1571" y="2883"/>
                    </a:lnTo>
                    <a:lnTo>
                      <a:pt x="1711" y="2861"/>
                    </a:lnTo>
                    <a:lnTo>
                      <a:pt x="1850" y="2829"/>
                    </a:lnTo>
                    <a:lnTo>
                      <a:pt x="1990" y="2775"/>
                    </a:lnTo>
                    <a:lnTo>
                      <a:pt x="2119" y="2721"/>
                    </a:lnTo>
                    <a:lnTo>
                      <a:pt x="2237" y="2646"/>
                    </a:lnTo>
                    <a:lnTo>
                      <a:pt x="2345" y="2560"/>
                    </a:lnTo>
                    <a:lnTo>
                      <a:pt x="2453" y="2474"/>
                    </a:lnTo>
                    <a:lnTo>
                      <a:pt x="2549" y="2366"/>
                    </a:lnTo>
                    <a:lnTo>
                      <a:pt x="2635" y="2259"/>
                    </a:lnTo>
                    <a:lnTo>
                      <a:pt x="2711" y="2141"/>
                    </a:lnTo>
                    <a:lnTo>
                      <a:pt x="2764" y="2012"/>
                    </a:lnTo>
                    <a:lnTo>
                      <a:pt x="2818" y="1883"/>
                    </a:lnTo>
                    <a:lnTo>
                      <a:pt x="2861" y="1743"/>
                    </a:lnTo>
                    <a:lnTo>
                      <a:pt x="2883" y="1592"/>
                    </a:lnTo>
                    <a:lnTo>
                      <a:pt x="2893" y="1452"/>
                    </a:lnTo>
                    <a:lnTo>
                      <a:pt x="2883" y="1302"/>
                    </a:lnTo>
                    <a:lnTo>
                      <a:pt x="2861" y="1162"/>
                    </a:lnTo>
                    <a:lnTo>
                      <a:pt x="2829" y="1022"/>
                    </a:lnTo>
                    <a:lnTo>
                      <a:pt x="2775" y="883"/>
                    </a:lnTo>
                    <a:lnTo>
                      <a:pt x="2711" y="764"/>
                    </a:lnTo>
                    <a:lnTo>
                      <a:pt x="2646" y="635"/>
                    </a:lnTo>
                    <a:lnTo>
                      <a:pt x="2560" y="528"/>
                    </a:lnTo>
                    <a:lnTo>
                      <a:pt x="2463" y="420"/>
                    </a:lnTo>
                    <a:lnTo>
                      <a:pt x="2366" y="334"/>
                    </a:lnTo>
                    <a:lnTo>
                      <a:pt x="2248" y="248"/>
                    </a:lnTo>
                    <a:lnTo>
                      <a:pt x="2130" y="173"/>
                    </a:lnTo>
                    <a:lnTo>
                      <a:pt x="2001" y="108"/>
                    </a:lnTo>
                    <a:lnTo>
                      <a:pt x="1872" y="65"/>
                    </a:lnTo>
                    <a:lnTo>
                      <a:pt x="1732" y="33"/>
                    </a:lnTo>
                    <a:lnTo>
                      <a:pt x="1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9" name="Google Shape;579;p15"/>
              <p:cNvSpPr/>
              <p:nvPr/>
            </p:nvSpPr>
            <p:spPr>
              <a:xfrm>
                <a:off x="1078200" y="2432200"/>
                <a:ext cx="72050" cy="72325"/>
              </a:xfrm>
              <a:custGeom>
                <a:avLst/>
                <a:gdLst/>
                <a:ahLst/>
                <a:cxnLst/>
                <a:rect l="l" t="t" r="r" b="b"/>
                <a:pathLst>
                  <a:path w="2882" h="2893" extrusionOk="0">
                    <a:moveTo>
                      <a:pt x="1463" y="0"/>
                    </a:moveTo>
                    <a:lnTo>
                      <a:pt x="1312" y="11"/>
                    </a:lnTo>
                    <a:lnTo>
                      <a:pt x="1172" y="33"/>
                    </a:lnTo>
                    <a:lnTo>
                      <a:pt x="1032" y="65"/>
                    </a:lnTo>
                    <a:lnTo>
                      <a:pt x="903" y="108"/>
                    </a:lnTo>
                    <a:lnTo>
                      <a:pt x="774" y="172"/>
                    </a:lnTo>
                    <a:lnTo>
                      <a:pt x="656" y="248"/>
                    </a:lnTo>
                    <a:lnTo>
                      <a:pt x="538" y="323"/>
                    </a:lnTo>
                    <a:lnTo>
                      <a:pt x="430" y="420"/>
                    </a:lnTo>
                    <a:lnTo>
                      <a:pt x="344" y="516"/>
                    </a:lnTo>
                    <a:lnTo>
                      <a:pt x="258" y="635"/>
                    </a:lnTo>
                    <a:lnTo>
                      <a:pt x="183" y="753"/>
                    </a:lnTo>
                    <a:lnTo>
                      <a:pt x="118" y="882"/>
                    </a:lnTo>
                    <a:lnTo>
                      <a:pt x="65" y="1011"/>
                    </a:lnTo>
                    <a:lnTo>
                      <a:pt x="32" y="1151"/>
                    </a:lnTo>
                    <a:lnTo>
                      <a:pt x="11" y="1291"/>
                    </a:lnTo>
                    <a:lnTo>
                      <a:pt x="0" y="1441"/>
                    </a:lnTo>
                    <a:lnTo>
                      <a:pt x="11" y="1592"/>
                    </a:lnTo>
                    <a:lnTo>
                      <a:pt x="32" y="1732"/>
                    </a:lnTo>
                    <a:lnTo>
                      <a:pt x="65" y="1871"/>
                    </a:lnTo>
                    <a:lnTo>
                      <a:pt x="108" y="2000"/>
                    </a:lnTo>
                    <a:lnTo>
                      <a:pt x="172" y="2129"/>
                    </a:lnTo>
                    <a:lnTo>
                      <a:pt x="247" y="2248"/>
                    </a:lnTo>
                    <a:lnTo>
                      <a:pt x="333" y="2355"/>
                    </a:lnTo>
                    <a:lnTo>
                      <a:pt x="419" y="2463"/>
                    </a:lnTo>
                    <a:lnTo>
                      <a:pt x="527" y="2560"/>
                    </a:lnTo>
                    <a:lnTo>
                      <a:pt x="635" y="2646"/>
                    </a:lnTo>
                    <a:lnTo>
                      <a:pt x="753" y="2710"/>
                    </a:lnTo>
                    <a:lnTo>
                      <a:pt x="882" y="2775"/>
                    </a:lnTo>
                    <a:lnTo>
                      <a:pt x="1022" y="2828"/>
                    </a:lnTo>
                    <a:lnTo>
                      <a:pt x="1151" y="2861"/>
                    </a:lnTo>
                    <a:lnTo>
                      <a:pt x="1301" y="2882"/>
                    </a:lnTo>
                    <a:lnTo>
                      <a:pt x="1452" y="2893"/>
                    </a:lnTo>
                    <a:lnTo>
                      <a:pt x="1592" y="2882"/>
                    </a:lnTo>
                    <a:lnTo>
                      <a:pt x="1742" y="2861"/>
                    </a:lnTo>
                    <a:lnTo>
                      <a:pt x="1871" y="2818"/>
                    </a:lnTo>
                    <a:lnTo>
                      <a:pt x="2011" y="2775"/>
                    </a:lnTo>
                    <a:lnTo>
                      <a:pt x="2140" y="2710"/>
                    </a:lnTo>
                    <a:lnTo>
                      <a:pt x="2258" y="2635"/>
                    </a:lnTo>
                    <a:lnTo>
                      <a:pt x="2366" y="2549"/>
                    </a:lnTo>
                    <a:lnTo>
                      <a:pt x="2463" y="2452"/>
                    </a:lnTo>
                    <a:lnTo>
                      <a:pt x="2559" y="2355"/>
                    </a:lnTo>
                    <a:lnTo>
                      <a:pt x="2645" y="2237"/>
                    </a:lnTo>
                    <a:lnTo>
                      <a:pt x="2721" y="2119"/>
                    </a:lnTo>
                    <a:lnTo>
                      <a:pt x="2774" y="1990"/>
                    </a:lnTo>
                    <a:lnTo>
                      <a:pt x="2828" y="1861"/>
                    </a:lnTo>
                    <a:lnTo>
                      <a:pt x="2860" y="1721"/>
                    </a:lnTo>
                    <a:lnTo>
                      <a:pt x="2882" y="1570"/>
                    </a:lnTo>
                    <a:lnTo>
                      <a:pt x="2882" y="1430"/>
                    </a:lnTo>
                    <a:lnTo>
                      <a:pt x="2871" y="1280"/>
                    </a:lnTo>
                    <a:lnTo>
                      <a:pt x="2850" y="1140"/>
                    </a:lnTo>
                    <a:lnTo>
                      <a:pt x="2817" y="1011"/>
                    </a:lnTo>
                    <a:lnTo>
                      <a:pt x="2764" y="882"/>
                    </a:lnTo>
                    <a:lnTo>
                      <a:pt x="2710" y="753"/>
                    </a:lnTo>
                    <a:lnTo>
                      <a:pt x="2635" y="646"/>
                    </a:lnTo>
                    <a:lnTo>
                      <a:pt x="2549" y="527"/>
                    </a:lnTo>
                    <a:lnTo>
                      <a:pt x="2463" y="430"/>
                    </a:lnTo>
                    <a:lnTo>
                      <a:pt x="2355" y="334"/>
                    </a:lnTo>
                    <a:lnTo>
                      <a:pt x="2247" y="258"/>
                    </a:lnTo>
                    <a:lnTo>
                      <a:pt x="2129" y="183"/>
                    </a:lnTo>
                    <a:lnTo>
                      <a:pt x="2011" y="119"/>
                    </a:lnTo>
                    <a:lnTo>
                      <a:pt x="1882" y="76"/>
                    </a:lnTo>
                    <a:lnTo>
                      <a:pt x="1742" y="33"/>
                    </a:lnTo>
                    <a:lnTo>
                      <a:pt x="1602" y="11"/>
                    </a:lnTo>
                    <a:lnTo>
                      <a:pt x="1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0" name="Google Shape;580;p15"/>
              <p:cNvSpPr/>
              <p:nvPr/>
            </p:nvSpPr>
            <p:spPr>
              <a:xfrm>
                <a:off x="1078200" y="1803950"/>
                <a:ext cx="72050" cy="72075"/>
              </a:xfrm>
              <a:custGeom>
                <a:avLst/>
                <a:gdLst/>
                <a:ahLst/>
                <a:cxnLst/>
                <a:rect l="l" t="t" r="r" b="b"/>
                <a:pathLst>
                  <a:path w="2882" h="2883" extrusionOk="0">
                    <a:moveTo>
                      <a:pt x="1301" y="1"/>
                    </a:moveTo>
                    <a:lnTo>
                      <a:pt x="1161" y="22"/>
                    </a:lnTo>
                    <a:lnTo>
                      <a:pt x="1022" y="65"/>
                    </a:lnTo>
                    <a:lnTo>
                      <a:pt x="882" y="108"/>
                    </a:lnTo>
                    <a:lnTo>
                      <a:pt x="764" y="173"/>
                    </a:lnTo>
                    <a:lnTo>
                      <a:pt x="645" y="248"/>
                    </a:lnTo>
                    <a:lnTo>
                      <a:pt x="527" y="334"/>
                    </a:lnTo>
                    <a:lnTo>
                      <a:pt x="430" y="420"/>
                    </a:lnTo>
                    <a:lnTo>
                      <a:pt x="333" y="528"/>
                    </a:lnTo>
                    <a:lnTo>
                      <a:pt x="247" y="635"/>
                    </a:lnTo>
                    <a:lnTo>
                      <a:pt x="172" y="764"/>
                    </a:lnTo>
                    <a:lnTo>
                      <a:pt x="118" y="882"/>
                    </a:lnTo>
                    <a:lnTo>
                      <a:pt x="65" y="1022"/>
                    </a:lnTo>
                    <a:lnTo>
                      <a:pt x="32" y="1162"/>
                    </a:lnTo>
                    <a:lnTo>
                      <a:pt x="11" y="1302"/>
                    </a:lnTo>
                    <a:lnTo>
                      <a:pt x="0" y="1442"/>
                    </a:lnTo>
                    <a:lnTo>
                      <a:pt x="11" y="1592"/>
                    </a:lnTo>
                    <a:lnTo>
                      <a:pt x="32" y="1732"/>
                    </a:lnTo>
                    <a:lnTo>
                      <a:pt x="65" y="1861"/>
                    </a:lnTo>
                    <a:lnTo>
                      <a:pt x="118" y="1990"/>
                    </a:lnTo>
                    <a:lnTo>
                      <a:pt x="172" y="2119"/>
                    </a:lnTo>
                    <a:lnTo>
                      <a:pt x="247" y="2237"/>
                    </a:lnTo>
                    <a:lnTo>
                      <a:pt x="323" y="2345"/>
                    </a:lnTo>
                    <a:lnTo>
                      <a:pt x="419" y="2442"/>
                    </a:lnTo>
                    <a:lnTo>
                      <a:pt x="516" y="2538"/>
                    </a:lnTo>
                    <a:lnTo>
                      <a:pt x="624" y="2624"/>
                    </a:lnTo>
                    <a:lnTo>
                      <a:pt x="742" y="2689"/>
                    </a:lnTo>
                    <a:lnTo>
                      <a:pt x="860" y="2753"/>
                    </a:lnTo>
                    <a:lnTo>
                      <a:pt x="989" y="2807"/>
                    </a:lnTo>
                    <a:lnTo>
                      <a:pt x="1129" y="2839"/>
                    </a:lnTo>
                    <a:lnTo>
                      <a:pt x="1269" y="2872"/>
                    </a:lnTo>
                    <a:lnTo>
                      <a:pt x="1409" y="2882"/>
                    </a:lnTo>
                    <a:lnTo>
                      <a:pt x="1549" y="2872"/>
                    </a:lnTo>
                    <a:lnTo>
                      <a:pt x="1699" y="2861"/>
                    </a:lnTo>
                    <a:lnTo>
                      <a:pt x="1839" y="2829"/>
                    </a:lnTo>
                    <a:lnTo>
                      <a:pt x="1968" y="2775"/>
                    </a:lnTo>
                    <a:lnTo>
                      <a:pt x="2097" y="2721"/>
                    </a:lnTo>
                    <a:lnTo>
                      <a:pt x="2215" y="2646"/>
                    </a:lnTo>
                    <a:lnTo>
                      <a:pt x="2334" y="2571"/>
                    </a:lnTo>
                    <a:lnTo>
                      <a:pt x="2441" y="2474"/>
                    </a:lnTo>
                    <a:lnTo>
                      <a:pt x="2527" y="2377"/>
                    </a:lnTo>
                    <a:lnTo>
                      <a:pt x="2613" y="2259"/>
                    </a:lnTo>
                    <a:lnTo>
                      <a:pt x="2688" y="2141"/>
                    </a:lnTo>
                    <a:lnTo>
                      <a:pt x="2753" y="2022"/>
                    </a:lnTo>
                    <a:lnTo>
                      <a:pt x="2807" y="1882"/>
                    </a:lnTo>
                    <a:lnTo>
                      <a:pt x="2850" y="1753"/>
                    </a:lnTo>
                    <a:lnTo>
                      <a:pt x="2871" y="1603"/>
                    </a:lnTo>
                    <a:lnTo>
                      <a:pt x="2882" y="1463"/>
                    </a:lnTo>
                    <a:lnTo>
                      <a:pt x="2871" y="1313"/>
                    </a:lnTo>
                    <a:lnTo>
                      <a:pt x="2860" y="1173"/>
                    </a:lnTo>
                    <a:lnTo>
                      <a:pt x="2817" y="1033"/>
                    </a:lnTo>
                    <a:lnTo>
                      <a:pt x="2774" y="893"/>
                    </a:lnTo>
                    <a:lnTo>
                      <a:pt x="2710" y="775"/>
                    </a:lnTo>
                    <a:lnTo>
                      <a:pt x="2645" y="646"/>
                    </a:lnTo>
                    <a:lnTo>
                      <a:pt x="2559" y="538"/>
                    </a:lnTo>
                    <a:lnTo>
                      <a:pt x="2463" y="431"/>
                    </a:lnTo>
                    <a:lnTo>
                      <a:pt x="2366" y="334"/>
                    </a:lnTo>
                    <a:lnTo>
                      <a:pt x="2247" y="259"/>
                    </a:lnTo>
                    <a:lnTo>
                      <a:pt x="2129" y="183"/>
                    </a:lnTo>
                    <a:lnTo>
                      <a:pt x="2011" y="119"/>
                    </a:lnTo>
                    <a:lnTo>
                      <a:pt x="1871" y="65"/>
                    </a:lnTo>
                    <a:lnTo>
                      <a:pt x="1742" y="33"/>
                    </a:lnTo>
                    <a:lnTo>
                      <a:pt x="1592" y="11"/>
                    </a:lnTo>
                    <a:lnTo>
                      <a:pt x="1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1" name="Google Shape;581;p15"/>
              <p:cNvSpPr/>
              <p:nvPr/>
            </p:nvSpPr>
            <p:spPr>
              <a:xfrm>
                <a:off x="1392450" y="2432200"/>
                <a:ext cx="72075" cy="72325"/>
              </a:xfrm>
              <a:custGeom>
                <a:avLst/>
                <a:gdLst/>
                <a:ahLst/>
                <a:cxnLst/>
                <a:rect l="l" t="t" r="r" b="b"/>
                <a:pathLst>
                  <a:path w="2883" h="2893" extrusionOk="0">
                    <a:moveTo>
                      <a:pt x="1441" y="0"/>
                    </a:moveTo>
                    <a:lnTo>
                      <a:pt x="1291" y="11"/>
                    </a:lnTo>
                    <a:lnTo>
                      <a:pt x="1151" y="33"/>
                    </a:lnTo>
                    <a:lnTo>
                      <a:pt x="1022" y="65"/>
                    </a:lnTo>
                    <a:lnTo>
                      <a:pt x="893" y="119"/>
                    </a:lnTo>
                    <a:lnTo>
                      <a:pt x="764" y="172"/>
                    </a:lnTo>
                    <a:lnTo>
                      <a:pt x="646" y="248"/>
                    </a:lnTo>
                    <a:lnTo>
                      <a:pt x="538" y="323"/>
                    </a:lnTo>
                    <a:lnTo>
                      <a:pt x="441" y="420"/>
                    </a:lnTo>
                    <a:lnTo>
                      <a:pt x="344" y="516"/>
                    </a:lnTo>
                    <a:lnTo>
                      <a:pt x="258" y="624"/>
                    </a:lnTo>
                    <a:lnTo>
                      <a:pt x="183" y="742"/>
                    </a:lnTo>
                    <a:lnTo>
                      <a:pt x="119" y="861"/>
                    </a:lnTo>
                    <a:lnTo>
                      <a:pt x="76" y="990"/>
                    </a:lnTo>
                    <a:lnTo>
                      <a:pt x="33" y="1129"/>
                    </a:lnTo>
                    <a:lnTo>
                      <a:pt x="11" y="1258"/>
                    </a:lnTo>
                    <a:lnTo>
                      <a:pt x="0" y="1409"/>
                    </a:lnTo>
                    <a:lnTo>
                      <a:pt x="0" y="1560"/>
                    </a:lnTo>
                    <a:lnTo>
                      <a:pt x="22" y="1699"/>
                    </a:lnTo>
                    <a:lnTo>
                      <a:pt x="54" y="1839"/>
                    </a:lnTo>
                    <a:lnTo>
                      <a:pt x="97" y="1968"/>
                    </a:lnTo>
                    <a:lnTo>
                      <a:pt x="151" y="2097"/>
                    </a:lnTo>
                    <a:lnTo>
                      <a:pt x="226" y="2226"/>
                    </a:lnTo>
                    <a:lnTo>
                      <a:pt x="312" y="2334"/>
                    </a:lnTo>
                    <a:lnTo>
                      <a:pt x="398" y="2441"/>
                    </a:lnTo>
                    <a:lnTo>
                      <a:pt x="495" y="2538"/>
                    </a:lnTo>
                    <a:lnTo>
                      <a:pt x="613" y="2624"/>
                    </a:lnTo>
                    <a:lnTo>
                      <a:pt x="732" y="2699"/>
                    </a:lnTo>
                    <a:lnTo>
                      <a:pt x="850" y="2764"/>
                    </a:lnTo>
                    <a:lnTo>
                      <a:pt x="990" y="2818"/>
                    </a:lnTo>
                    <a:lnTo>
                      <a:pt x="1119" y="2850"/>
                    </a:lnTo>
                    <a:lnTo>
                      <a:pt x="1269" y="2882"/>
                    </a:lnTo>
                    <a:lnTo>
                      <a:pt x="1409" y="2893"/>
                    </a:lnTo>
                    <a:lnTo>
                      <a:pt x="1560" y="2882"/>
                    </a:lnTo>
                    <a:lnTo>
                      <a:pt x="1710" y="2861"/>
                    </a:lnTo>
                    <a:lnTo>
                      <a:pt x="1839" y="2828"/>
                    </a:lnTo>
                    <a:lnTo>
                      <a:pt x="1979" y="2785"/>
                    </a:lnTo>
                    <a:lnTo>
                      <a:pt x="2108" y="2721"/>
                    </a:lnTo>
                    <a:lnTo>
                      <a:pt x="2226" y="2656"/>
                    </a:lnTo>
                    <a:lnTo>
                      <a:pt x="2334" y="2570"/>
                    </a:lnTo>
                    <a:lnTo>
                      <a:pt x="2441" y="2474"/>
                    </a:lnTo>
                    <a:lnTo>
                      <a:pt x="2538" y="2377"/>
                    </a:lnTo>
                    <a:lnTo>
                      <a:pt x="2624" y="2269"/>
                    </a:lnTo>
                    <a:lnTo>
                      <a:pt x="2699" y="2151"/>
                    </a:lnTo>
                    <a:lnTo>
                      <a:pt x="2764" y="2022"/>
                    </a:lnTo>
                    <a:lnTo>
                      <a:pt x="2807" y="1893"/>
                    </a:lnTo>
                    <a:lnTo>
                      <a:pt x="2850" y="1753"/>
                    </a:lnTo>
                    <a:lnTo>
                      <a:pt x="2871" y="1603"/>
                    </a:lnTo>
                    <a:lnTo>
                      <a:pt x="2882" y="1463"/>
                    </a:lnTo>
                    <a:lnTo>
                      <a:pt x="2871" y="1312"/>
                    </a:lnTo>
                    <a:lnTo>
                      <a:pt x="2850" y="1172"/>
                    </a:lnTo>
                    <a:lnTo>
                      <a:pt x="2818" y="1033"/>
                    </a:lnTo>
                    <a:lnTo>
                      <a:pt x="2775" y="893"/>
                    </a:lnTo>
                    <a:lnTo>
                      <a:pt x="2710" y="775"/>
                    </a:lnTo>
                    <a:lnTo>
                      <a:pt x="2635" y="646"/>
                    </a:lnTo>
                    <a:lnTo>
                      <a:pt x="2560" y="538"/>
                    </a:lnTo>
                    <a:lnTo>
                      <a:pt x="2463" y="430"/>
                    </a:lnTo>
                    <a:lnTo>
                      <a:pt x="2355" y="344"/>
                    </a:lnTo>
                    <a:lnTo>
                      <a:pt x="2248" y="258"/>
                    </a:lnTo>
                    <a:lnTo>
                      <a:pt x="2129" y="183"/>
                    </a:lnTo>
                    <a:lnTo>
                      <a:pt x="2000" y="119"/>
                    </a:lnTo>
                    <a:lnTo>
                      <a:pt x="1871" y="76"/>
                    </a:lnTo>
                    <a:lnTo>
                      <a:pt x="1732"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2" name="Google Shape;582;p15"/>
              <p:cNvSpPr/>
              <p:nvPr/>
            </p:nvSpPr>
            <p:spPr>
              <a:xfrm>
                <a:off x="1471200" y="2433275"/>
                <a:ext cx="70200" cy="70175"/>
              </a:xfrm>
              <a:custGeom>
                <a:avLst/>
                <a:gdLst/>
                <a:ahLst/>
                <a:cxnLst/>
                <a:rect l="l" t="t" r="r" b="b"/>
                <a:pathLst>
                  <a:path w="2808" h="2807" extrusionOk="0">
                    <a:moveTo>
                      <a:pt x="1377" y="0"/>
                    </a:moveTo>
                    <a:lnTo>
                      <a:pt x="1248" y="11"/>
                    </a:lnTo>
                    <a:lnTo>
                      <a:pt x="1109" y="33"/>
                    </a:lnTo>
                    <a:lnTo>
                      <a:pt x="979" y="65"/>
                    </a:lnTo>
                    <a:lnTo>
                      <a:pt x="850" y="119"/>
                    </a:lnTo>
                    <a:lnTo>
                      <a:pt x="732" y="172"/>
                    </a:lnTo>
                    <a:lnTo>
                      <a:pt x="625" y="248"/>
                    </a:lnTo>
                    <a:lnTo>
                      <a:pt x="517" y="323"/>
                    </a:lnTo>
                    <a:lnTo>
                      <a:pt x="410" y="420"/>
                    </a:lnTo>
                    <a:lnTo>
                      <a:pt x="324" y="516"/>
                    </a:lnTo>
                    <a:lnTo>
                      <a:pt x="248" y="624"/>
                    </a:lnTo>
                    <a:lnTo>
                      <a:pt x="173" y="732"/>
                    </a:lnTo>
                    <a:lnTo>
                      <a:pt x="119" y="850"/>
                    </a:lnTo>
                    <a:lnTo>
                      <a:pt x="65" y="979"/>
                    </a:lnTo>
                    <a:lnTo>
                      <a:pt x="33" y="1108"/>
                    </a:lnTo>
                    <a:lnTo>
                      <a:pt x="12" y="1248"/>
                    </a:lnTo>
                    <a:lnTo>
                      <a:pt x="1" y="1387"/>
                    </a:lnTo>
                    <a:lnTo>
                      <a:pt x="1" y="1527"/>
                    </a:lnTo>
                    <a:lnTo>
                      <a:pt x="22" y="1667"/>
                    </a:lnTo>
                    <a:lnTo>
                      <a:pt x="55" y="1796"/>
                    </a:lnTo>
                    <a:lnTo>
                      <a:pt x="109" y="1925"/>
                    </a:lnTo>
                    <a:lnTo>
                      <a:pt x="162" y="2054"/>
                    </a:lnTo>
                    <a:lnTo>
                      <a:pt x="238" y="2172"/>
                    </a:lnTo>
                    <a:lnTo>
                      <a:pt x="313" y="2280"/>
                    </a:lnTo>
                    <a:lnTo>
                      <a:pt x="410" y="2387"/>
                    </a:lnTo>
                    <a:lnTo>
                      <a:pt x="506" y="2474"/>
                    </a:lnTo>
                    <a:lnTo>
                      <a:pt x="614" y="2560"/>
                    </a:lnTo>
                    <a:lnTo>
                      <a:pt x="732" y="2635"/>
                    </a:lnTo>
                    <a:lnTo>
                      <a:pt x="850" y="2689"/>
                    </a:lnTo>
                    <a:lnTo>
                      <a:pt x="979" y="2742"/>
                    </a:lnTo>
                    <a:lnTo>
                      <a:pt x="1119" y="2775"/>
                    </a:lnTo>
                    <a:lnTo>
                      <a:pt x="1259" y="2807"/>
                    </a:lnTo>
                    <a:lnTo>
                      <a:pt x="1539" y="2807"/>
                    </a:lnTo>
                    <a:lnTo>
                      <a:pt x="1678" y="2785"/>
                    </a:lnTo>
                    <a:lnTo>
                      <a:pt x="1818" y="2742"/>
                    </a:lnTo>
                    <a:lnTo>
                      <a:pt x="1947" y="2699"/>
                    </a:lnTo>
                    <a:lnTo>
                      <a:pt x="2066" y="2635"/>
                    </a:lnTo>
                    <a:lnTo>
                      <a:pt x="2184" y="2570"/>
                    </a:lnTo>
                    <a:lnTo>
                      <a:pt x="2291" y="2484"/>
                    </a:lnTo>
                    <a:lnTo>
                      <a:pt x="2399" y="2387"/>
                    </a:lnTo>
                    <a:lnTo>
                      <a:pt x="2485" y="2291"/>
                    </a:lnTo>
                    <a:lnTo>
                      <a:pt x="2571" y="2183"/>
                    </a:lnTo>
                    <a:lnTo>
                      <a:pt x="2635" y="2065"/>
                    </a:lnTo>
                    <a:lnTo>
                      <a:pt x="2700" y="1936"/>
                    </a:lnTo>
                    <a:lnTo>
                      <a:pt x="2743" y="1807"/>
                    </a:lnTo>
                    <a:lnTo>
                      <a:pt x="2786" y="1678"/>
                    </a:lnTo>
                    <a:lnTo>
                      <a:pt x="2808" y="1538"/>
                    </a:lnTo>
                    <a:lnTo>
                      <a:pt x="2808" y="1398"/>
                    </a:lnTo>
                    <a:lnTo>
                      <a:pt x="2797" y="1258"/>
                    </a:lnTo>
                    <a:lnTo>
                      <a:pt x="2775" y="1119"/>
                    </a:lnTo>
                    <a:lnTo>
                      <a:pt x="2743" y="979"/>
                    </a:lnTo>
                    <a:lnTo>
                      <a:pt x="2689" y="850"/>
                    </a:lnTo>
                    <a:lnTo>
                      <a:pt x="2635" y="732"/>
                    </a:lnTo>
                    <a:lnTo>
                      <a:pt x="2560" y="613"/>
                    </a:lnTo>
                    <a:lnTo>
                      <a:pt x="2474" y="506"/>
                    </a:lnTo>
                    <a:lnTo>
                      <a:pt x="2377" y="409"/>
                    </a:lnTo>
                    <a:lnTo>
                      <a:pt x="2281" y="312"/>
                    </a:lnTo>
                    <a:lnTo>
                      <a:pt x="2173" y="237"/>
                    </a:lnTo>
                    <a:lnTo>
                      <a:pt x="2055" y="162"/>
                    </a:lnTo>
                    <a:lnTo>
                      <a:pt x="1926" y="108"/>
                    </a:lnTo>
                    <a:lnTo>
                      <a:pt x="1797" y="54"/>
                    </a:lnTo>
                    <a:lnTo>
                      <a:pt x="1668" y="22"/>
                    </a:lnTo>
                    <a:lnTo>
                      <a:pt x="15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3" name="Google Shape;583;p15"/>
              <p:cNvSpPr/>
              <p:nvPr/>
            </p:nvSpPr>
            <p:spPr>
              <a:xfrm>
                <a:off x="1548900" y="2355300"/>
                <a:ext cx="70450" cy="70475"/>
              </a:xfrm>
              <a:custGeom>
                <a:avLst/>
                <a:gdLst/>
                <a:ahLst/>
                <a:cxnLst/>
                <a:rect l="l" t="t" r="r" b="b"/>
                <a:pathLst>
                  <a:path w="2818" h="2819" extrusionOk="0">
                    <a:moveTo>
                      <a:pt x="1431" y="1"/>
                    </a:moveTo>
                    <a:lnTo>
                      <a:pt x="1291" y="12"/>
                    </a:lnTo>
                    <a:lnTo>
                      <a:pt x="1151" y="22"/>
                    </a:lnTo>
                    <a:lnTo>
                      <a:pt x="1011" y="66"/>
                    </a:lnTo>
                    <a:lnTo>
                      <a:pt x="882" y="109"/>
                    </a:lnTo>
                    <a:lnTo>
                      <a:pt x="764" y="162"/>
                    </a:lnTo>
                    <a:lnTo>
                      <a:pt x="646" y="238"/>
                    </a:lnTo>
                    <a:lnTo>
                      <a:pt x="538" y="324"/>
                    </a:lnTo>
                    <a:lnTo>
                      <a:pt x="431" y="410"/>
                    </a:lnTo>
                    <a:lnTo>
                      <a:pt x="345" y="506"/>
                    </a:lnTo>
                    <a:lnTo>
                      <a:pt x="259" y="614"/>
                    </a:lnTo>
                    <a:lnTo>
                      <a:pt x="183" y="732"/>
                    </a:lnTo>
                    <a:lnTo>
                      <a:pt x="119" y="861"/>
                    </a:lnTo>
                    <a:lnTo>
                      <a:pt x="76" y="990"/>
                    </a:lnTo>
                    <a:lnTo>
                      <a:pt x="33" y="1119"/>
                    </a:lnTo>
                    <a:lnTo>
                      <a:pt x="11" y="1259"/>
                    </a:lnTo>
                    <a:lnTo>
                      <a:pt x="1" y="1399"/>
                    </a:lnTo>
                    <a:lnTo>
                      <a:pt x="11" y="1549"/>
                    </a:lnTo>
                    <a:lnTo>
                      <a:pt x="33" y="1678"/>
                    </a:lnTo>
                    <a:lnTo>
                      <a:pt x="65" y="1818"/>
                    </a:lnTo>
                    <a:lnTo>
                      <a:pt x="119" y="1947"/>
                    </a:lnTo>
                    <a:lnTo>
                      <a:pt x="173" y="2066"/>
                    </a:lnTo>
                    <a:lnTo>
                      <a:pt x="248" y="2184"/>
                    </a:lnTo>
                    <a:lnTo>
                      <a:pt x="334" y="2291"/>
                    </a:lnTo>
                    <a:lnTo>
                      <a:pt x="420" y="2399"/>
                    </a:lnTo>
                    <a:lnTo>
                      <a:pt x="527" y="2485"/>
                    </a:lnTo>
                    <a:lnTo>
                      <a:pt x="635" y="2571"/>
                    </a:lnTo>
                    <a:lnTo>
                      <a:pt x="753" y="2646"/>
                    </a:lnTo>
                    <a:lnTo>
                      <a:pt x="872" y="2700"/>
                    </a:lnTo>
                    <a:lnTo>
                      <a:pt x="1001" y="2754"/>
                    </a:lnTo>
                    <a:lnTo>
                      <a:pt x="1140" y="2786"/>
                    </a:lnTo>
                    <a:lnTo>
                      <a:pt x="1280" y="2808"/>
                    </a:lnTo>
                    <a:lnTo>
                      <a:pt x="1420" y="2818"/>
                    </a:lnTo>
                    <a:lnTo>
                      <a:pt x="1560" y="2808"/>
                    </a:lnTo>
                    <a:lnTo>
                      <a:pt x="1700" y="2786"/>
                    </a:lnTo>
                    <a:lnTo>
                      <a:pt x="1829" y="2743"/>
                    </a:lnTo>
                    <a:lnTo>
                      <a:pt x="1958" y="2700"/>
                    </a:lnTo>
                    <a:lnTo>
                      <a:pt x="2087" y="2635"/>
                    </a:lnTo>
                    <a:lnTo>
                      <a:pt x="2205" y="2560"/>
                    </a:lnTo>
                    <a:lnTo>
                      <a:pt x="2312" y="2474"/>
                    </a:lnTo>
                    <a:lnTo>
                      <a:pt x="2409" y="2388"/>
                    </a:lnTo>
                    <a:lnTo>
                      <a:pt x="2506" y="2281"/>
                    </a:lnTo>
                    <a:lnTo>
                      <a:pt x="2581" y="2173"/>
                    </a:lnTo>
                    <a:lnTo>
                      <a:pt x="2657" y="2055"/>
                    </a:lnTo>
                    <a:lnTo>
                      <a:pt x="2710" y="1937"/>
                    </a:lnTo>
                    <a:lnTo>
                      <a:pt x="2753" y="1807"/>
                    </a:lnTo>
                    <a:lnTo>
                      <a:pt x="2796" y="1668"/>
                    </a:lnTo>
                    <a:lnTo>
                      <a:pt x="2807" y="1528"/>
                    </a:lnTo>
                    <a:lnTo>
                      <a:pt x="2818" y="1388"/>
                    </a:lnTo>
                    <a:lnTo>
                      <a:pt x="2807" y="1248"/>
                    </a:lnTo>
                    <a:lnTo>
                      <a:pt x="2786" y="1119"/>
                    </a:lnTo>
                    <a:lnTo>
                      <a:pt x="2743" y="980"/>
                    </a:lnTo>
                    <a:lnTo>
                      <a:pt x="2700" y="861"/>
                    </a:lnTo>
                    <a:lnTo>
                      <a:pt x="2635" y="743"/>
                    </a:lnTo>
                    <a:lnTo>
                      <a:pt x="2571" y="625"/>
                    </a:lnTo>
                    <a:lnTo>
                      <a:pt x="2485" y="517"/>
                    </a:lnTo>
                    <a:lnTo>
                      <a:pt x="2399" y="420"/>
                    </a:lnTo>
                    <a:lnTo>
                      <a:pt x="2302" y="334"/>
                    </a:lnTo>
                    <a:lnTo>
                      <a:pt x="2194" y="248"/>
                    </a:lnTo>
                    <a:lnTo>
                      <a:pt x="2076" y="184"/>
                    </a:lnTo>
                    <a:lnTo>
                      <a:pt x="1958" y="119"/>
                    </a:lnTo>
                    <a:lnTo>
                      <a:pt x="1839" y="76"/>
                    </a:lnTo>
                    <a:lnTo>
                      <a:pt x="1700" y="33"/>
                    </a:lnTo>
                    <a:lnTo>
                      <a:pt x="1571" y="1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4" name="Google Shape;584;p15"/>
              <p:cNvSpPr/>
              <p:nvPr/>
            </p:nvSpPr>
            <p:spPr>
              <a:xfrm>
                <a:off x="998350" y="2433275"/>
                <a:ext cx="70450" cy="70175"/>
              </a:xfrm>
              <a:custGeom>
                <a:avLst/>
                <a:gdLst/>
                <a:ahLst/>
                <a:cxnLst/>
                <a:rect l="l" t="t" r="r" b="b"/>
                <a:pathLst>
                  <a:path w="2818" h="2807" extrusionOk="0">
                    <a:moveTo>
                      <a:pt x="1269" y="0"/>
                    </a:moveTo>
                    <a:lnTo>
                      <a:pt x="1140" y="22"/>
                    </a:lnTo>
                    <a:lnTo>
                      <a:pt x="1000" y="65"/>
                    </a:lnTo>
                    <a:lnTo>
                      <a:pt x="871" y="108"/>
                    </a:lnTo>
                    <a:lnTo>
                      <a:pt x="753" y="172"/>
                    </a:lnTo>
                    <a:lnTo>
                      <a:pt x="635" y="237"/>
                    </a:lnTo>
                    <a:lnTo>
                      <a:pt x="527" y="323"/>
                    </a:lnTo>
                    <a:lnTo>
                      <a:pt x="420" y="420"/>
                    </a:lnTo>
                    <a:lnTo>
                      <a:pt x="334" y="516"/>
                    </a:lnTo>
                    <a:lnTo>
                      <a:pt x="248" y="624"/>
                    </a:lnTo>
                    <a:lnTo>
                      <a:pt x="173" y="742"/>
                    </a:lnTo>
                    <a:lnTo>
                      <a:pt x="119" y="871"/>
                    </a:lnTo>
                    <a:lnTo>
                      <a:pt x="65" y="1000"/>
                    </a:lnTo>
                    <a:lnTo>
                      <a:pt x="33" y="1129"/>
                    </a:lnTo>
                    <a:lnTo>
                      <a:pt x="11" y="1269"/>
                    </a:lnTo>
                    <a:lnTo>
                      <a:pt x="0" y="1409"/>
                    </a:lnTo>
                    <a:lnTo>
                      <a:pt x="11" y="1549"/>
                    </a:lnTo>
                    <a:lnTo>
                      <a:pt x="33" y="1689"/>
                    </a:lnTo>
                    <a:lnTo>
                      <a:pt x="65" y="1818"/>
                    </a:lnTo>
                    <a:lnTo>
                      <a:pt x="119" y="1947"/>
                    </a:lnTo>
                    <a:lnTo>
                      <a:pt x="173" y="2065"/>
                    </a:lnTo>
                    <a:lnTo>
                      <a:pt x="237" y="2172"/>
                    </a:lnTo>
                    <a:lnTo>
                      <a:pt x="323" y="2280"/>
                    </a:lnTo>
                    <a:lnTo>
                      <a:pt x="409" y="2377"/>
                    </a:lnTo>
                    <a:lnTo>
                      <a:pt x="506" y="2474"/>
                    </a:lnTo>
                    <a:lnTo>
                      <a:pt x="613" y="2560"/>
                    </a:lnTo>
                    <a:lnTo>
                      <a:pt x="732" y="2624"/>
                    </a:lnTo>
                    <a:lnTo>
                      <a:pt x="850" y="2689"/>
                    </a:lnTo>
                    <a:lnTo>
                      <a:pt x="968" y="2732"/>
                    </a:lnTo>
                    <a:lnTo>
                      <a:pt x="1097" y="2775"/>
                    </a:lnTo>
                    <a:lnTo>
                      <a:pt x="1237" y="2796"/>
                    </a:lnTo>
                    <a:lnTo>
                      <a:pt x="1377" y="2807"/>
                    </a:lnTo>
                    <a:lnTo>
                      <a:pt x="1517" y="2807"/>
                    </a:lnTo>
                    <a:lnTo>
                      <a:pt x="1656" y="2785"/>
                    </a:lnTo>
                    <a:lnTo>
                      <a:pt x="1785" y="2753"/>
                    </a:lnTo>
                    <a:lnTo>
                      <a:pt x="1914" y="2710"/>
                    </a:lnTo>
                    <a:lnTo>
                      <a:pt x="2044" y="2656"/>
                    </a:lnTo>
                    <a:lnTo>
                      <a:pt x="2162" y="2581"/>
                    </a:lnTo>
                    <a:lnTo>
                      <a:pt x="2269" y="2506"/>
                    </a:lnTo>
                    <a:lnTo>
                      <a:pt x="2377" y="2409"/>
                    </a:lnTo>
                    <a:lnTo>
                      <a:pt x="2474" y="2312"/>
                    </a:lnTo>
                    <a:lnTo>
                      <a:pt x="2560" y="2205"/>
                    </a:lnTo>
                    <a:lnTo>
                      <a:pt x="2624" y="2086"/>
                    </a:lnTo>
                    <a:lnTo>
                      <a:pt x="2689" y="1968"/>
                    </a:lnTo>
                    <a:lnTo>
                      <a:pt x="2742" y="1839"/>
                    </a:lnTo>
                    <a:lnTo>
                      <a:pt x="2785" y="1710"/>
                    </a:lnTo>
                    <a:lnTo>
                      <a:pt x="2807" y="1570"/>
                    </a:lnTo>
                    <a:lnTo>
                      <a:pt x="2818" y="1420"/>
                    </a:lnTo>
                    <a:lnTo>
                      <a:pt x="2807" y="1280"/>
                    </a:lnTo>
                    <a:lnTo>
                      <a:pt x="2785" y="1140"/>
                    </a:lnTo>
                    <a:lnTo>
                      <a:pt x="2753" y="1011"/>
                    </a:lnTo>
                    <a:lnTo>
                      <a:pt x="2710" y="882"/>
                    </a:lnTo>
                    <a:lnTo>
                      <a:pt x="2656" y="753"/>
                    </a:lnTo>
                    <a:lnTo>
                      <a:pt x="2581" y="635"/>
                    </a:lnTo>
                    <a:lnTo>
                      <a:pt x="2495" y="527"/>
                    </a:lnTo>
                    <a:lnTo>
                      <a:pt x="2409" y="430"/>
                    </a:lnTo>
                    <a:lnTo>
                      <a:pt x="2312" y="334"/>
                    </a:lnTo>
                    <a:lnTo>
                      <a:pt x="2194" y="248"/>
                    </a:lnTo>
                    <a:lnTo>
                      <a:pt x="2087" y="172"/>
                    </a:lnTo>
                    <a:lnTo>
                      <a:pt x="1958" y="119"/>
                    </a:lnTo>
                    <a:lnTo>
                      <a:pt x="1828" y="65"/>
                    </a:lnTo>
                    <a:lnTo>
                      <a:pt x="1699" y="33"/>
                    </a:lnTo>
                    <a:lnTo>
                      <a:pt x="1560"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5" name="Google Shape;585;p15"/>
              <p:cNvSpPr/>
              <p:nvPr/>
            </p:nvSpPr>
            <p:spPr>
              <a:xfrm>
                <a:off x="1234650" y="2510950"/>
                <a:ext cx="70450" cy="70475"/>
              </a:xfrm>
              <a:custGeom>
                <a:avLst/>
                <a:gdLst/>
                <a:ahLst/>
                <a:cxnLst/>
                <a:rect l="l" t="t" r="r" b="b"/>
                <a:pathLst>
                  <a:path w="2818" h="2819" extrusionOk="0">
                    <a:moveTo>
                      <a:pt x="1420" y="1"/>
                    </a:moveTo>
                    <a:lnTo>
                      <a:pt x="1280" y="12"/>
                    </a:lnTo>
                    <a:lnTo>
                      <a:pt x="1140" y="33"/>
                    </a:lnTo>
                    <a:lnTo>
                      <a:pt x="1000" y="65"/>
                    </a:lnTo>
                    <a:lnTo>
                      <a:pt x="871" y="119"/>
                    </a:lnTo>
                    <a:lnTo>
                      <a:pt x="753" y="173"/>
                    </a:lnTo>
                    <a:lnTo>
                      <a:pt x="635" y="248"/>
                    </a:lnTo>
                    <a:lnTo>
                      <a:pt x="527" y="334"/>
                    </a:lnTo>
                    <a:lnTo>
                      <a:pt x="420" y="420"/>
                    </a:lnTo>
                    <a:lnTo>
                      <a:pt x="334" y="528"/>
                    </a:lnTo>
                    <a:lnTo>
                      <a:pt x="248" y="635"/>
                    </a:lnTo>
                    <a:lnTo>
                      <a:pt x="172" y="754"/>
                    </a:lnTo>
                    <a:lnTo>
                      <a:pt x="119" y="872"/>
                    </a:lnTo>
                    <a:lnTo>
                      <a:pt x="65" y="1001"/>
                    </a:lnTo>
                    <a:lnTo>
                      <a:pt x="33" y="1141"/>
                    </a:lnTo>
                    <a:lnTo>
                      <a:pt x="11" y="1281"/>
                    </a:lnTo>
                    <a:lnTo>
                      <a:pt x="0" y="1420"/>
                    </a:lnTo>
                    <a:lnTo>
                      <a:pt x="11" y="1560"/>
                    </a:lnTo>
                    <a:lnTo>
                      <a:pt x="33" y="1689"/>
                    </a:lnTo>
                    <a:lnTo>
                      <a:pt x="65" y="1818"/>
                    </a:lnTo>
                    <a:lnTo>
                      <a:pt x="119" y="1947"/>
                    </a:lnTo>
                    <a:lnTo>
                      <a:pt x="172" y="2066"/>
                    </a:lnTo>
                    <a:lnTo>
                      <a:pt x="248" y="2184"/>
                    </a:lnTo>
                    <a:lnTo>
                      <a:pt x="323" y="2291"/>
                    </a:lnTo>
                    <a:lnTo>
                      <a:pt x="409" y="2388"/>
                    </a:lnTo>
                    <a:lnTo>
                      <a:pt x="506" y="2485"/>
                    </a:lnTo>
                    <a:lnTo>
                      <a:pt x="613" y="2560"/>
                    </a:lnTo>
                    <a:lnTo>
                      <a:pt x="732" y="2635"/>
                    </a:lnTo>
                    <a:lnTo>
                      <a:pt x="850" y="2700"/>
                    </a:lnTo>
                    <a:lnTo>
                      <a:pt x="968" y="2743"/>
                    </a:lnTo>
                    <a:lnTo>
                      <a:pt x="1108" y="2786"/>
                    </a:lnTo>
                    <a:lnTo>
                      <a:pt x="1237" y="2807"/>
                    </a:lnTo>
                    <a:lnTo>
                      <a:pt x="1377" y="2818"/>
                    </a:lnTo>
                    <a:lnTo>
                      <a:pt x="1517" y="2818"/>
                    </a:lnTo>
                    <a:lnTo>
                      <a:pt x="1656" y="2797"/>
                    </a:lnTo>
                    <a:lnTo>
                      <a:pt x="1796" y="2764"/>
                    </a:lnTo>
                    <a:lnTo>
                      <a:pt x="1925" y="2721"/>
                    </a:lnTo>
                    <a:lnTo>
                      <a:pt x="2043" y="2668"/>
                    </a:lnTo>
                    <a:lnTo>
                      <a:pt x="2162" y="2592"/>
                    </a:lnTo>
                    <a:lnTo>
                      <a:pt x="2280" y="2517"/>
                    </a:lnTo>
                    <a:lnTo>
                      <a:pt x="2377" y="2420"/>
                    </a:lnTo>
                    <a:lnTo>
                      <a:pt x="2474" y="2324"/>
                    </a:lnTo>
                    <a:lnTo>
                      <a:pt x="2560" y="2216"/>
                    </a:lnTo>
                    <a:lnTo>
                      <a:pt x="2635" y="2098"/>
                    </a:lnTo>
                    <a:lnTo>
                      <a:pt x="2699" y="1979"/>
                    </a:lnTo>
                    <a:lnTo>
                      <a:pt x="2742" y="1850"/>
                    </a:lnTo>
                    <a:lnTo>
                      <a:pt x="2785" y="1711"/>
                    </a:lnTo>
                    <a:lnTo>
                      <a:pt x="2807" y="1571"/>
                    </a:lnTo>
                    <a:lnTo>
                      <a:pt x="2818" y="1431"/>
                    </a:lnTo>
                    <a:lnTo>
                      <a:pt x="2818" y="1291"/>
                    </a:lnTo>
                    <a:lnTo>
                      <a:pt x="2796" y="1152"/>
                    </a:lnTo>
                    <a:lnTo>
                      <a:pt x="2764" y="1022"/>
                    </a:lnTo>
                    <a:lnTo>
                      <a:pt x="2710" y="893"/>
                    </a:lnTo>
                    <a:lnTo>
                      <a:pt x="2656" y="764"/>
                    </a:lnTo>
                    <a:lnTo>
                      <a:pt x="2581" y="646"/>
                    </a:lnTo>
                    <a:lnTo>
                      <a:pt x="2506" y="539"/>
                    </a:lnTo>
                    <a:lnTo>
                      <a:pt x="2409" y="431"/>
                    </a:lnTo>
                    <a:lnTo>
                      <a:pt x="2312" y="345"/>
                    </a:lnTo>
                    <a:lnTo>
                      <a:pt x="2205" y="259"/>
                    </a:lnTo>
                    <a:lnTo>
                      <a:pt x="2086" y="184"/>
                    </a:lnTo>
                    <a:lnTo>
                      <a:pt x="1968" y="119"/>
                    </a:lnTo>
                    <a:lnTo>
                      <a:pt x="1839" y="76"/>
                    </a:lnTo>
                    <a:lnTo>
                      <a:pt x="1699"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6" name="Google Shape;586;p15"/>
              <p:cNvSpPr/>
              <p:nvPr/>
            </p:nvSpPr>
            <p:spPr>
              <a:xfrm>
                <a:off x="920650" y="2355300"/>
                <a:ext cx="70200" cy="70475"/>
              </a:xfrm>
              <a:custGeom>
                <a:avLst/>
                <a:gdLst/>
                <a:ahLst/>
                <a:cxnLst/>
                <a:rect l="l" t="t" r="r" b="b"/>
                <a:pathLst>
                  <a:path w="2808" h="2819" extrusionOk="0">
                    <a:moveTo>
                      <a:pt x="1420" y="1"/>
                    </a:moveTo>
                    <a:lnTo>
                      <a:pt x="1280" y="12"/>
                    </a:lnTo>
                    <a:lnTo>
                      <a:pt x="1141" y="22"/>
                    </a:lnTo>
                    <a:lnTo>
                      <a:pt x="1012" y="66"/>
                    </a:lnTo>
                    <a:lnTo>
                      <a:pt x="883" y="109"/>
                    </a:lnTo>
                    <a:lnTo>
                      <a:pt x="764" y="162"/>
                    </a:lnTo>
                    <a:lnTo>
                      <a:pt x="646" y="227"/>
                    </a:lnTo>
                    <a:lnTo>
                      <a:pt x="538" y="302"/>
                    </a:lnTo>
                    <a:lnTo>
                      <a:pt x="442" y="399"/>
                    </a:lnTo>
                    <a:lnTo>
                      <a:pt x="345" y="496"/>
                    </a:lnTo>
                    <a:lnTo>
                      <a:pt x="270" y="592"/>
                    </a:lnTo>
                    <a:lnTo>
                      <a:pt x="194" y="711"/>
                    </a:lnTo>
                    <a:lnTo>
                      <a:pt x="130" y="829"/>
                    </a:lnTo>
                    <a:lnTo>
                      <a:pt x="76" y="947"/>
                    </a:lnTo>
                    <a:lnTo>
                      <a:pt x="44" y="1076"/>
                    </a:lnTo>
                    <a:lnTo>
                      <a:pt x="12" y="1216"/>
                    </a:lnTo>
                    <a:lnTo>
                      <a:pt x="1" y="1356"/>
                    </a:lnTo>
                    <a:lnTo>
                      <a:pt x="1" y="1496"/>
                    </a:lnTo>
                    <a:lnTo>
                      <a:pt x="12" y="1635"/>
                    </a:lnTo>
                    <a:lnTo>
                      <a:pt x="44" y="1764"/>
                    </a:lnTo>
                    <a:lnTo>
                      <a:pt x="87" y="1904"/>
                    </a:lnTo>
                    <a:lnTo>
                      <a:pt x="141" y="2023"/>
                    </a:lnTo>
                    <a:lnTo>
                      <a:pt x="216" y="2141"/>
                    </a:lnTo>
                    <a:lnTo>
                      <a:pt x="291" y="2259"/>
                    </a:lnTo>
                    <a:lnTo>
                      <a:pt x="377" y="2356"/>
                    </a:lnTo>
                    <a:lnTo>
                      <a:pt x="474" y="2453"/>
                    </a:lnTo>
                    <a:lnTo>
                      <a:pt x="582" y="2539"/>
                    </a:lnTo>
                    <a:lnTo>
                      <a:pt x="700" y="2614"/>
                    </a:lnTo>
                    <a:lnTo>
                      <a:pt x="818" y="2678"/>
                    </a:lnTo>
                    <a:lnTo>
                      <a:pt x="947" y="2732"/>
                    </a:lnTo>
                    <a:lnTo>
                      <a:pt x="1076" y="2775"/>
                    </a:lnTo>
                    <a:lnTo>
                      <a:pt x="1216" y="2797"/>
                    </a:lnTo>
                    <a:lnTo>
                      <a:pt x="1366" y="2818"/>
                    </a:lnTo>
                    <a:lnTo>
                      <a:pt x="1506" y="2808"/>
                    </a:lnTo>
                    <a:lnTo>
                      <a:pt x="1646" y="2797"/>
                    </a:lnTo>
                    <a:lnTo>
                      <a:pt x="1775" y="2764"/>
                    </a:lnTo>
                    <a:lnTo>
                      <a:pt x="1904" y="2721"/>
                    </a:lnTo>
                    <a:lnTo>
                      <a:pt x="2033" y="2657"/>
                    </a:lnTo>
                    <a:lnTo>
                      <a:pt x="2151" y="2592"/>
                    </a:lnTo>
                    <a:lnTo>
                      <a:pt x="2259" y="2517"/>
                    </a:lnTo>
                    <a:lnTo>
                      <a:pt x="2367" y="2420"/>
                    </a:lnTo>
                    <a:lnTo>
                      <a:pt x="2463" y="2324"/>
                    </a:lnTo>
                    <a:lnTo>
                      <a:pt x="2549" y="2216"/>
                    </a:lnTo>
                    <a:lnTo>
                      <a:pt x="2614" y="2098"/>
                    </a:lnTo>
                    <a:lnTo>
                      <a:pt x="2678" y="1980"/>
                    </a:lnTo>
                    <a:lnTo>
                      <a:pt x="2732" y="1850"/>
                    </a:lnTo>
                    <a:lnTo>
                      <a:pt x="2775" y="1721"/>
                    </a:lnTo>
                    <a:lnTo>
                      <a:pt x="2797" y="1582"/>
                    </a:lnTo>
                    <a:lnTo>
                      <a:pt x="2807" y="1431"/>
                    </a:lnTo>
                    <a:lnTo>
                      <a:pt x="2807" y="1291"/>
                    </a:lnTo>
                    <a:lnTo>
                      <a:pt x="2786" y="1152"/>
                    </a:lnTo>
                    <a:lnTo>
                      <a:pt x="2754" y="1023"/>
                    </a:lnTo>
                    <a:lnTo>
                      <a:pt x="2711" y="893"/>
                    </a:lnTo>
                    <a:lnTo>
                      <a:pt x="2646" y="764"/>
                    </a:lnTo>
                    <a:lnTo>
                      <a:pt x="2582" y="646"/>
                    </a:lnTo>
                    <a:lnTo>
                      <a:pt x="2496" y="539"/>
                    </a:lnTo>
                    <a:lnTo>
                      <a:pt x="2410" y="431"/>
                    </a:lnTo>
                    <a:lnTo>
                      <a:pt x="2302" y="345"/>
                    </a:lnTo>
                    <a:lnTo>
                      <a:pt x="2194" y="259"/>
                    </a:lnTo>
                    <a:lnTo>
                      <a:pt x="2087" y="184"/>
                    </a:lnTo>
                    <a:lnTo>
                      <a:pt x="1958" y="119"/>
                    </a:lnTo>
                    <a:lnTo>
                      <a:pt x="1829" y="76"/>
                    </a:lnTo>
                    <a:lnTo>
                      <a:pt x="1700" y="33"/>
                    </a:lnTo>
                    <a:lnTo>
                      <a:pt x="1560" y="12"/>
                    </a:lnTo>
                    <a:lnTo>
                      <a:pt x="1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7" name="Google Shape;587;p15"/>
              <p:cNvSpPr/>
              <p:nvPr/>
            </p:nvSpPr>
            <p:spPr>
              <a:xfrm>
                <a:off x="842700" y="2119025"/>
                <a:ext cx="70200" cy="70175"/>
              </a:xfrm>
              <a:custGeom>
                <a:avLst/>
                <a:gdLst/>
                <a:ahLst/>
                <a:cxnLst/>
                <a:rect l="l" t="t" r="r" b="b"/>
                <a:pathLst>
                  <a:path w="2808" h="2807" extrusionOk="0">
                    <a:moveTo>
                      <a:pt x="1280" y="0"/>
                    </a:moveTo>
                    <a:lnTo>
                      <a:pt x="1140" y="22"/>
                    </a:lnTo>
                    <a:lnTo>
                      <a:pt x="1011" y="54"/>
                    </a:lnTo>
                    <a:lnTo>
                      <a:pt x="882" y="108"/>
                    </a:lnTo>
                    <a:lnTo>
                      <a:pt x="753" y="161"/>
                    </a:lnTo>
                    <a:lnTo>
                      <a:pt x="646" y="237"/>
                    </a:lnTo>
                    <a:lnTo>
                      <a:pt x="527" y="312"/>
                    </a:lnTo>
                    <a:lnTo>
                      <a:pt x="431" y="409"/>
                    </a:lnTo>
                    <a:lnTo>
                      <a:pt x="334" y="506"/>
                    </a:lnTo>
                    <a:lnTo>
                      <a:pt x="248" y="613"/>
                    </a:lnTo>
                    <a:lnTo>
                      <a:pt x="183" y="731"/>
                    </a:lnTo>
                    <a:lnTo>
                      <a:pt x="119" y="860"/>
                    </a:lnTo>
                    <a:lnTo>
                      <a:pt x="65" y="989"/>
                    </a:lnTo>
                    <a:lnTo>
                      <a:pt x="33" y="1118"/>
                    </a:lnTo>
                    <a:lnTo>
                      <a:pt x="11" y="1258"/>
                    </a:lnTo>
                    <a:lnTo>
                      <a:pt x="0" y="1398"/>
                    </a:lnTo>
                    <a:lnTo>
                      <a:pt x="11" y="1538"/>
                    </a:lnTo>
                    <a:lnTo>
                      <a:pt x="33" y="1678"/>
                    </a:lnTo>
                    <a:lnTo>
                      <a:pt x="65" y="1817"/>
                    </a:lnTo>
                    <a:lnTo>
                      <a:pt x="108" y="1946"/>
                    </a:lnTo>
                    <a:lnTo>
                      <a:pt x="173" y="2065"/>
                    </a:lnTo>
                    <a:lnTo>
                      <a:pt x="248" y="2183"/>
                    </a:lnTo>
                    <a:lnTo>
                      <a:pt x="323" y="2291"/>
                    </a:lnTo>
                    <a:lnTo>
                      <a:pt x="420" y="2398"/>
                    </a:lnTo>
                    <a:lnTo>
                      <a:pt x="517" y="2484"/>
                    </a:lnTo>
                    <a:lnTo>
                      <a:pt x="635" y="2570"/>
                    </a:lnTo>
                    <a:lnTo>
                      <a:pt x="742" y="2645"/>
                    </a:lnTo>
                    <a:lnTo>
                      <a:pt x="871" y="2699"/>
                    </a:lnTo>
                    <a:lnTo>
                      <a:pt x="1001" y="2753"/>
                    </a:lnTo>
                    <a:lnTo>
                      <a:pt x="1130" y="2785"/>
                    </a:lnTo>
                    <a:lnTo>
                      <a:pt x="1269" y="2807"/>
                    </a:lnTo>
                    <a:lnTo>
                      <a:pt x="1560" y="2807"/>
                    </a:lnTo>
                    <a:lnTo>
                      <a:pt x="1699" y="2774"/>
                    </a:lnTo>
                    <a:lnTo>
                      <a:pt x="1828" y="2742"/>
                    </a:lnTo>
                    <a:lnTo>
                      <a:pt x="1958" y="2688"/>
                    </a:lnTo>
                    <a:lnTo>
                      <a:pt x="2087" y="2635"/>
                    </a:lnTo>
                    <a:lnTo>
                      <a:pt x="2194" y="2559"/>
                    </a:lnTo>
                    <a:lnTo>
                      <a:pt x="2302" y="2473"/>
                    </a:lnTo>
                    <a:lnTo>
                      <a:pt x="2409" y="2377"/>
                    </a:lnTo>
                    <a:lnTo>
                      <a:pt x="2495" y="2280"/>
                    </a:lnTo>
                    <a:lnTo>
                      <a:pt x="2581" y="2172"/>
                    </a:lnTo>
                    <a:lnTo>
                      <a:pt x="2646" y="2054"/>
                    </a:lnTo>
                    <a:lnTo>
                      <a:pt x="2710" y="1925"/>
                    </a:lnTo>
                    <a:lnTo>
                      <a:pt x="2753" y="1796"/>
                    </a:lnTo>
                    <a:lnTo>
                      <a:pt x="2786" y="1667"/>
                    </a:lnTo>
                    <a:lnTo>
                      <a:pt x="2807" y="1527"/>
                    </a:lnTo>
                    <a:lnTo>
                      <a:pt x="2807" y="1387"/>
                    </a:lnTo>
                    <a:lnTo>
                      <a:pt x="2807" y="1247"/>
                    </a:lnTo>
                    <a:lnTo>
                      <a:pt x="2775" y="1108"/>
                    </a:lnTo>
                    <a:lnTo>
                      <a:pt x="2742" y="979"/>
                    </a:lnTo>
                    <a:lnTo>
                      <a:pt x="2699" y="850"/>
                    </a:lnTo>
                    <a:lnTo>
                      <a:pt x="2635" y="731"/>
                    </a:lnTo>
                    <a:lnTo>
                      <a:pt x="2560" y="624"/>
                    </a:lnTo>
                    <a:lnTo>
                      <a:pt x="2484" y="516"/>
                    </a:lnTo>
                    <a:lnTo>
                      <a:pt x="2398" y="420"/>
                    </a:lnTo>
                    <a:lnTo>
                      <a:pt x="2291" y="323"/>
                    </a:lnTo>
                    <a:lnTo>
                      <a:pt x="2194" y="247"/>
                    </a:lnTo>
                    <a:lnTo>
                      <a:pt x="2076" y="172"/>
                    </a:lnTo>
                    <a:lnTo>
                      <a:pt x="1958" y="118"/>
                    </a:lnTo>
                    <a:lnTo>
                      <a:pt x="1828" y="65"/>
                    </a:lnTo>
                    <a:lnTo>
                      <a:pt x="1699" y="32"/>
                    </a:lnTo>
                    <a:lnTo>
                      <a:pt x="1560" y="11"/>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8" name="Google Shape;588;p15"/>
              <p:cNvSpPr/>
              <p:nvPr/>
            </p:nvSpPr>
            <p:spPr>
              <a:xfrm>
                <a:off x="1312875" y="2511225"/>
                <a:ext cx="69925" cy="69925"/>
              </a:xfrm>
              <a:custGeom>
                <a:avLst/>
                <a:gdLst/>
                <a:ahLst/>
                <a:cxnLst/>
                <a:rect l="l" t="t" r="r" b="b"/>
                <a:pathLst>
                  <a:path w="2797" h="2797" extrusionOk="0">
                    <a:moveTo>
                      <a:pt x="1409" y="1"/>
                    </a:moveTo>
                    <a:lnTo>
                      <a:pt x="1269" y="11"/>
                    </a:lnTo>
                    <a:lnTo>
                      <a:pt x="1130" y="33"/>
                    </a:lnTo>
                    <a:lnTo>
                      <a:pt x="1000" y="65"/>
                    </a:lnTo>
                    <a:lnTo>
                      <a:pt x="871" y="108"/>
                    </a:lnTo>
                    <a:lnTo>
                      <a:pt x="753" y="162"/>
                    </a:lnTo>
                    <a:lnTo>
                      <a:pt x="635" y="227"/>
                    </a:lnTo>
                    <a:lnTo>
                      <a:pt x="527" y="313"/>
                    </a:lnTo>
                    <a:lnTo>
                      <a:pt x="431" y="399"/>
                    </a:lnTo>
                    <a:lnTo>
                      <a:pt x="334" y="495"/>
                    </a:lnTo>
                    <a:lnTo>
                      <a:pt x="259" y="603"/>
                    </a:lnTo>
                    <a:lnTo>
                      <a:pt x="183" y="710"/>
                    </a:lnTo>
                    <a:lnTo>
                      <a:pt x="119" y="829"/>
                    </a:lnTo>
                    <a:lnTo>
                      <a:pt x="76" y="958"/>
                    </a:lnTo>
                    <a:lnTo>
                      <a:pt x="33" y="1087"/>
                    </a:lnTo>
                    <a:lnTo>
                      <a:pt x="11" y="1227"/>
                    </a:lnTo>
                    <a:lnTo>
                      <a:pt x="0" y="1366"/>
                    </a:lnTo>
                    <a:lnTo>
                      <a:pt x="0" y="1506"/>
                    </a:lnTo>
                    <a:lnTo>
                      <a:pt x="22" y="1646"/>
                    </a:lnTo>
                    <a:lnTo>
                      <a:pt x="54" y="1786"/>
                    </a:lnTo>
                    <a:lnTo>
                      <a:pt x="97" y="1915"/>
                    </a:lnTo>
                    <a:lnTo>
                      <a:pt x="151" y="2033"/>
                    </a:lnTo>
                    <a:lnTo>
                      <a:pt x="226" y="2151"/>
                    </a:lnTo>
                    <a:lnTo>
                      <a:pt x="302" y="2270"/>
                    </a:lnTo>
                    <a:lnTo>
                      <a:pt x="398" y="2366"/>
                    </a:lnTo>
                    <a:lnTo>
                      <a:pt x="495" y="2463"/>
                    </a:lnTo>
                    <a:lnTo>
                      <a:pt x="603" y="2549"/>
                    </a:lnTo>
                    <a:lnTo>
                      <a:pt x="721" y="2624"/>
                    </a:lnTo>
                    <a:lnTo>
                      <a:pt x="839" y="2678"/>
                    </a:lnTo>
                    <a:lnTo>
                      <a:pt x="968" y="2732"/>
                    </a:lnTo>
                    <a:lnTo>
                      <a:pt x="1108" y="2764"/>
                    </a:lnTo>
                    <a:lnTo>
                      <a:pt x="1248" y="2786"/>
                    </a:lnTo>
                    <a:lnTo>
                      <a:pt x="1388" y="2796"/>
                    </a:lnTo>
                    <a:lnTo>
                      <a:pt x="1527" y="2796"/>
                    </a:lnTo>
                    <a:lnTo>
                      <a:pt x="1667" y="2775"/>
                    </a:lnTo>
                    <a:lnTo>
                      <a:pt x="1796" y="2743"/>
                    </a:lnTo>
                    <a:lnTo>
                      <a:pt x="1925" y="2700"/>
                    </a:lnTo>
                    <a:lnTo>
                      <a:pt x="2044" y="2635"/>
                    </a:lnTo>
                    <a:lnTo>
                      <a:pt x="2162" y="2571"/>
                    </a:lnTo>
                    <a:lnTo>
                      <a:pt x="2269" y="2495"/>
                    </a:lnTo>
                    <a:lnTo>
                      <a:pt x="2366" y="2399"/>
                    </a:lnTo>
                    <a:lnTo>
                      <a:pt x="2452" y="2302"/>
                    </a:lnTo>
                    <a:lnTo>
                      <a:pt x="2538" y="2205"/>
                    </a:lnTo>
                    <a:lnTo>
                      <a:pt x="2613" y="2087"/>
                    </a:lnTo>
                    <a:lnTo>
                      <a:pt x="2678" y="1968"/>
                    </a:lnTo>
                    <a:lnTo>
                      <a:pt x="2721" y="1839"/>
                    </a:lnTo>
                    <a:lnTo>
                      <a:pt x="2764" y="1710"/>
                    </a:lnTo>
                    <a:lnTo>
                      <a:pt x="2785" y="1571"/>
                    </a:lnTo>
                    <a:lnTo>
                      <a:pt x="2796" y="1442"/>
                    </a:lnTo>
                    <a:lnTo>
                      <a:pt x="2796" y="1291"/>
                    </a:lnTo>
                    <a:lnTo>
                      <a:pt x="2775" y="1151"/>
                    </a:lnTo>
                    <a:lnTo>
                      <a:pt x="2742" y="1022"/>
                    </a:lnTo>
                    <a:lnTo>
                      <a:pt x="2699" y="893"/>
                    </a:lnTo>
                    <a:lnTo>
                      <a:pt x="2635" y="764"/>
                    </a:lnTo>
                    <a:lnTo>
                      <a:pt x="2570" y="646"/>
                    </a:lnTo>
                    <a:lnTo>
                      <a:pt x="2495" y="538"/>
                    </a:lnTo>
                    <a:lnTo>
                      <a:pt x="2398" y="431"/>
                    </a:lnTo>
                    <a:lnTo>
                      <a:pt x="2302" y="334"/>
                    </a:lnTo>
                    <a:lnTo>
                      <a:pt x="2194" y="259"/>
                    </a:lnTo>
                    <a:lnTo>
                      <a:pt x="2076" y="183"/>
                    </a:lnTo>
                    <a:lnTo>
                      <a:pt x="1958" y="119"/>
                    </a:lnTo>
                    <a:lnTo>
                      <a:pt x="1828" y="65"/>
                    </a:lnTo>
                    <a:lnTo>
                      <a:pt x="1689"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9" name="Google Shape;589;p15"/>
              <p:cNvSpPr/>
              <p:nvPr/>
            </p:nvSpPr>
            <p:spPr>
              <a:xfrm>
                <a:off x="1157225" y="2511225"/>
                <a:ext cx="69925" cy="69925"/>
              </a:xfrm>
              <a:custGeom>
                <a:avLst/>
                <a:gdLst/>
                <a:ahLst/>
                <a:cxnLst/>
                <a:rect l="l" t="t" r="r" b="b"/>
                <a:pathLst>
                  <a:path w="2797" h="2797" extrusionOk="0">
                    <a:moveTo>
                      <a:pt x="1366" y="1"/>
                    </a:moveTo>
                    <a:lnTo>
                      <a:pt x="1226" y="11"/>
                    </a:lnTo>
                    <a:lnTo>
                      <a:pt x="1087" y="33"/>
                    </a:lnTo>
                    <a:lnTo>
                      <a:pt x="957" y="76"/>
                    </a:lnTo>
                    <a:lnTo>
                      <a:pt x="839" y="119"/>
                    </a:lnTo>
                    <a:lnTo>
                      <a:pt x="710" y="183"/>
                    </a:lnTo>
                    <a:lnTo>
                      <a:pt x="603" y="259"/>
                    </a:lnTo>
                    <a:lnTo>
                      <a:pt x="495" y="334"/>
                    </a:lnTo>
                    <a:lnTo>
                      <a:pt x="398" y="431"/>
                    </a:lnTo>
                    <a:lnTo>
                      <a:pt x="312" y="528"/>
                    </a:lnTo>
                    <a:lnTo>
                      <a:pt x="226" y="635"/>
                    </a:lnTo>
                    <a:lnTo>
                      <a:pt x="162" y="743"/>
                    </a:lnTo>
                    <a:lnTo>
                      <a:pt x="108" y="872"/>
                    </a:lnTo>
                    <a:lnTo>
                      <a:pt x="54" y="990"/>
                    </a:lnTo>
                    <a:lnTo>
                      <a:pt x="22" y="1130"/>
                    </a:lnTo>
                    <a:lnTo>
                      <a:pt x="0" y="1259"/>
                    </a:lnTo>
                    <a:lnTo>
                      <a:pt x="0" y="1399"/>
                    </a:lnTo>
                    <a:lnTo>
                      <a:pt x="0" y="1549"/>
                    </a:lnTo>
                    <a:lnTo>
                      <a:pt x="22" y="1678"/>
                    </a:lnTo>
                    <a:lnTo>
                      <a:pt x="65" y="1818"/>
                    </a:lnTo>
                    <a:lnTo>
                      <a:pt x="108" y="1947"/>
                    </a:lnTo>
                    <a:lnTo>
                      <a:pt x="173" y="2076"/>
                    </a:lnTo>
                    <a:lnTo>
                      <a:pt x="248" y="2184"/>
                    </a:lnTo>
                    <a:lnTo>
                      <a:pt x="323" y="2302"/>
                    </a:lnTo>
                    <a:lnTo>
                      <a:pt x="420" y="2399"/>
                    </a:lnTo>
                    <a:lnTo>
                      <a:pt x="517" y="2485"/>
                    </a:lnTo>
                    <a:lnTo>
                      <a:pt x="635" y="2571"/>
                    </a:lnTo>
                    <a:lnTo>
                      <a:pt x="753" y="2635"/>
                    </a:lnTo>
                    <a:lnTo>
                      <a:pt x="871" y="2700"/>
                    </a:lnTo>
                    <a:lnTo>
                      <a:pt x="1001" y="2743"/>
                    </a:lnTo>
                    <a:lnTo>
                      <a:pt x="1140" y="2775"/>
                    </a:lnTo>
                    <a:lnTo>
                      <a:pt x="1280" y="2796"/>
                    </a:lnTo>
                    <a:lnTo>
                      <a:pt x="1420" y="2796"/>
                    </a:lnTo>
                    <a:lnTo>
                      <a:pt x="1560" y="2786"/>
                    </a:lnTo>
                    <a:lnTo>
                      <a:pt x="1699" y="2764"/>
                    </a:lnTo>
                    <a:lnTo>
                      <a:pt x="1828" y="2732"/>
                    </a:lnTo>
                    <a:lnTo>
                      <a:pt x="1958" y="2678"/>
                    </a:lnTo>
                    <a:lnTo>
                      <a:pt x="2076" y="2614"/>
                    </a:lnTo>
                    <a:lnTo>
                      <a:pt x="2183" y="2549"/>
                    </a:lnTo>
                    <a:lnTo>
                      <a:pt x="2291" y="2463"/>
                    </a:lnTo>
                    <a:lnTo>
                      <a:pt x="2388" y="2377"/>
                    </a:lnTo>
                    <a:lnTo>
                      <a:pt x="2484" y="2280"/>
                    </a:lnTo>
                    <a:lnTo>
                      <a:pt x="2560" y="2173"/>
                    </a:lnTo>
                    <a:lnTo>
                      <a:pt x="2624" y="2055"/>
                    </a:lnTo>
                    <a:lnTo>
                      <a:pt x="2689" y="1936"/>
                    </a:lnTo>
                    <a:lnTo>
                      <a:pt x="2732" y="1807"/>
                    </a:lnTo>
                    <a:lnTo>
                      <a:pt x="2764" y="1678"/>
                    </a:lnTo>
                    <a:lnTo>
                      <a:pt x="2786" y="1538"/>
                    </a:lnTo>
                    <a:lnTo>
                      <a:pt x="2796" y="1399"/>
                    </a:lnTo>
                    <a:lnTo>
                      <a:pt x="2786" y="1259"/>
                    </a:lnTo>
                    <a:lnTo>
                      <a:pt x="2764" y="1119"/>
                    </a:lnTo>
                    <a:lnTo>
                      <a:pt x="2732" y="979"/>
                    </a:lnTo>
                    <a:lnTo>
                      <a:pt x="2678" y="850"/>
                    </a:lnTo>
                    <a:lnTo>
                      <a:pt x="2613" y="732"/>
                    </a:lnTo>
                    <a:lnTo>
                      <a:pt x="2549" y="614"/>
                    </a:lnTo>
                    <a:lnTo>
                      <a:pt x="2463" y="506"/>
                    </a:lnTo>
                    <a:lnTo>
                      <a:pt x="2366" y="409"/>
                    </a:lnTo>
                    <a:lnTo>
                      <a:pt x="2269" y="313"/>
                    </a:lnTo>
                    <a:lnTo>
                      <a:pt x="2162" y="237"/>
                    </a:lnTo>
                    <a:lnTo>
                      <a:pt x="2044" y="162"/>
                    </a:lnTo>
                    <a:lnTo>
                      <a:pt x="1915" y="108"/>
                    </a:lnTo>
                    <a:lnTo>
                      <a:pt x="1785" y="54"/>
                    </a:lnTo>
                    <a:lnTo>
                      <a:pt x="1646"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0" name="Google Shape;590;p15"/>
              <p:cNvSpPr/>
              <p:nvPr/>
            </p:nvSpPr>
            <p:spPr>
              <a:xfrm>
                <a:off x="1629825" y="2119275"/>
                <a:ext cx="69925" cy="69925"/>
              </a:xfrm>
              <a:custGeom>
                <a:avLst/>
                <a:gdLst/>
                <a:ahLst/>
                <a:cxnLst/>
                <a:rect l="l" t="t" r="r" b="b"/>
                <a:pathLst>
                  <a:path w="2797" h="2797" extrusionOk="0">
                    <a:moveTo>
                      <a:pt x="1237" y="1"/>
                    </a:moveTo>
                    <a:lnTo>
                      <a:pt x="1097" y="33"/>
                    </a:lnTo>
                    <a:lnTo>
                      <a:pt x="968" y="65"/>
                    </a:lnTo>
                    <a:lnTo>
                      <a:pt x="839" y="119"/>
                    </a:lnTo>
                    <a:lnTo>
                      <a:pt x="721" y="173"/>
                    </a:lnTo>
                    <a:lnTo>
                      <a:pt x="613" y="248"/>
                    </a:lnTo>
                    <a:lnTo>
                      <a:pt x="506" y="323"/>
                    </a:lnTo>
                    <a:lnTo>
                      <a:pt x="409" y="420"/>
                    </a:lnTo>
                    <a:lnTo>
                      <a:pt x="312" y="517"/>
                    </a:lnTo>
                    <a:lnTo>
                      <a:pt x="237" y="625"/>
                    </a:lnTo>
                    <a:lnTo>
                      <a:pt x="172" y="743"/>
                    </a:lnTo>
                    <a:lnTo>
                      <a:pt x="108" y="861"/>
                    </a:lnTo>
                    <a:lnTo>
                      <a:pt x="65" y="990"/>
                    </a:lnTo>
                    <a:lnTo>
                      <a:pt x="32" y="1119"/>
                    </a:lnTo>
                    <a:lnTo>
                      <a:pt x="11" y="1248"/>
                    </a:lnTo>
                    <a:lnTo>
                      <a:pt x="0" y="1388"/>
                    </a:lnTo>
                    <a:lnTo>
                      <a:pt x="11" y="1539"/>
                    </a:lnTo>
                    <a:lnTo>
                      <a:pt x="32" y="1678"/>
                    </a:lnTo>
                    <a:lnTo>
                      <a:pt x="65" y="1807"/>
                    </a:lnTo>
                    <a:lnTo>
                      <a:pt x="119" y="1936"/>
                    </a:lnTo>
                    <a:lnTo>
                      <a:pt x="172" y="2065"/>
                    </a:lnTo>
                    <a:lnTo>
                      <a:pt x="248" y="2184"/>
                    </a:lnTo>
                    <a:lnTo>
                      <a:pt x="334" y="2291"/>
                    </a:lnTo>
                    <a:lnTo>
                      <a:pt x="420" y="2388"/>
                    </a:lnTo>
                    <a:lnTo>
                      <a:pt x="527" y="2485"/>
                    </a:lnTo>
                    <a:lnTo>
                      <a:pt x="635" y="2560"/>
                    </a:lnTo>
                    <a:lnTo>
                      <a:pt x="753" y="2635"/>
                    </a:lnTo>
                    <a:lnTo>
                      <a:pt x="871" y="2689"/>
                    </a:lnTo>
                    <a:lnTo>
                      <a:pt x="1011" y="2732"/>
                    </a:lnTo>
                    <a:lnTo>
                      <a:pt x="1140" y="2775"/>
                    </a:lnTo>
                    <a:lnTo>
                      <a:pt x="1280" y="2786"/>
                    </a:lnTo>
                    <a:lnTo>
                      <a:pt x="1420" y="2797"/>
                    </a:lnTo>
                    <a:lnTo>
                      <a:pt x="1559" y="2786"/>
                    </a:lnTo>
                    <a:lnTo>
                      <a:pt x="1699" y="2764"/>
                    </a:lnTo>
                    <a:lnTo>
                      <a:pt x="1828" y="2721"/>
                    </a:lnTo>
                    <a:lnTo>
                      <a:pt x="1957" y="2678"/>
                    </a:lnTo>
                    <a:lnTo>
                      <a:pt x="2076" y="2614"/>
                    </a:lnTo>
                    <a:lnTo>
                      <a:pt x="2194" y="2549"/>
                    </a:lnTo>
                    <a:lnTo>
                      <a:pt x="2291" y="2463"/>
                    </a:lnTo>
                    <a:lnTo>
                      <a:pt x="2398" y="2377"/>
                    </a:lnTo>
                    <a:lnTo>
                      <a:pt x="2484" y="2270"/>
                    </a:lnTo>
                    <a:lnTo>
                      <a:pt x="2559" y="2162"/>
                    </a:lnTo>
                    <a:lnTo>
                      <a:pt x="2635" y="2055"/>
                    </a:lnTo>
                    <a:lnTo>
                      <a:pt x="2688" y="1936"/>
                    </a:lnTo>
                    <a:lnTo>
                      <a:pt x="2732" y="1807"/>
                    </a:lnTo>
                    <a:lnTo>
                      <a:pt x="2775" y="1678"/>
                    </a:lnTo>
                    <a:lnTo>
                      <a:pt x="2796" y="1539"/>
                    </a:lnTo>
                    <a:lnTo>
                      <a:pt x="2796" y="1399"/>
                    </a:lnTo>
                    <a:lnTo>
                      <a:pt x="2796" y="1259"/>
                    </a:lnTo>
                    <a:lnTo>
                      <a:pt x="2775" y="1119"/>
                    </a:lnTo>
                    <a:lnTo>
                      <a:pt x="2732" y="979"/>
                    </a:lnTo>
                    <a:lnTo>
                      <a:pt x="2688" y="850"/>
                    </a:lnTo>
                    <a:lnTo>
                      <a:pt x="2624" y="732"/>
                    </a:lnTo>
                    <a:lnTo>
                      <a:pt x="2549" y="614"/>
                    </a:lnTo>
                    <a:lnTo>
                      <a:pt x="2473" y="506"/>
                    </a:lnTo>
                    <a:lnTo>
                      <a:pt x="2377" y="399"/>
                    </a:lnTo>
                    <a:lnTo>
                      <a:pt x="2280" y="313"/>
                    </a:lnTo>
                    <a:lnTo>
                      <a:pt x="2162" y="227"/>
                    </a:lnTo>
                    <a:lnTo>
                      <a:pt x="2043" y="162"/>
                    </a:lnTo>
                    <a:lnTo>
                      <a:pt x="1925" y="98"/>
                    </a:lnTo>
                    <a:lnTo>
                      <a:pt x="1796" y="55"/>
                    </a:lnTo>
                    <a:lnTo>
                      <a:pt x="1656" y="22"/>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1" name="Google Shape;591;p15"/>
              <p:cNvSpPr/>
              <p:nvPr/>
            </p:nvSpPr>
            <p:spPr>
              <a:xfrm>
                <a:off x="1234925" y="1724375"/>
                <a:ext cx="69900" cy="69925"/>
              </a:xfrm>
              <a:custGeom>
                <a:avLst/>
                <a:gdLst/>
                <a:ahLst/>
                <a:cxnLst/>
                <a:rect l="l" t="t" r="r" b="b"/>
                <a:pathLst>
                  <a:path w="2796" h="2797" extrusionOk="0">
                    <a:moveTo>
                      <a:pt x="1344" y="1"/>
                    </a:moveTo>
                    <a:lnTo>
                      <a:pt x="1204" y="12"/>
                    </a:lnTo>
                    <a:lnTo>
                      <a:pt x="1075" y="33"/>
                    </a:lnTo>
                    <a:lnTo>
                      <a:pt x="946" y="76"/>
                    </a:lnTo>
                    <a:lnTo>
                      <a:pt x="828" y="119"/>
                    </a:lnTo>
                    <a:lnTo>
                      <a:pt x="710" y="184"/>
                    </a:lnTo>
                    <a:lnTo>
                      <a:pt x="592" y="259"/>
                    </a:lnTo>
                    <a:lnTo>
                      <a:pt x="495" y="334"/>
                    </a:lnTo>
                    <a:lnTo>
                      <a:pt x="398" y="431"/>
                    </a:lnTo>
                    <a:lnTo>
                      <a:pt x="312" y="528"/>
                    </a:lnTo>
                    <a:lnTo>
                      <a:pt x="226" y="635"/>
                    </a:lnTo>
                    <a:lnTo>
                      <a:pt x="161" y="754"/>
                    </a:lnTo>
                    <a:lnTo>
                      <a:pt x="108" y="883"/>
                    </a:lnTo>
                    <a:lnTo>
                      <a:pt x="65" y="1012"/>
                    </a:lnTo>
                    <a:lnTo>
                      <a:pt x="32" y="1141"/>
                    </a:lnTo>
                    <a:lnTo>
                      <a:pt x="11" y="1291"/>
                    </a:lnTo>
                    <a:lnTo>
                      <a:pt x="0" y="1431"/>
                    </a:lnTo>
                    <a:lnTo>
                      <a:pt x="11" y="1571"/>
                    </a:lnTo>
                    <a:lnTo>
                      <a:pt x="32" y="1711"/>
                    </a:lnTo>
                    <a:lnTo>
                      <a:pt x="75" y="1840"/>
                    </a:lnTo>
                    <a:lnTo>
                      <a:pt x="129" y="1969"/>
                    </a:lnTo>
                    <a:lnTo>
                      <a:pt x="183" y="2087"/>
                    </a:lnTo>
                    <a:lnTo>
                      <a:pt x="258" y="2205"/>
                    </a:lnTo>
                    <a:lnTo>
                      <a:pt x="344" y="2302"/>
                    </a:lnTo>
                    <a:lnTo>
                      <a:pt x="441" y="2409"/>
                    </a:lnTo>
                    <a:lnTo>
                      <a:pt x="538" y="2495"/>
                    </a:lnTo>
                    <a:lnTo>
                      <a:pt x="656" y="2571"/>
                    </a:lnTo>
                    <a:lnTo>
                      <a:pt x="774" y="2646"/>
                    </a:lnTo>
                    <a:lnTo>
                      <a:pt x="903" y="2700"/>
                    </a:lnTo>
                    <a:lnTo>
                      <a:pt x="1032" y="2743"/>
                    </a:lnTo>
                    <a:lnTo>
                      <a:pt x="1172" y="2775"/>
                    </a:lnTo>
                    <a:lnTo>
                      <a:pt x="1323" y="2797"/>
                    </a:lnTo>
                    <a:lnTo>
                      <a:pt x="1452" y="2797"/>
                    </a:lnTo>
                    <a:lnTo>
                      <a:pt x="1592" y="2786"/>
                    </a:lnTo>
                    <a:lnTo>
                      <a:pt x="1721" y="2754"/>
                    </a:lnTo>
                    <a:lnTo>
                      <a:pt x="1850" y="2721"/>
                    </a:lnTo>
                    <a:lnTo>
                      <a:pt x="1979" y="2668"/>
                    </a:lnTo>
                    <a:lnTo>
                      <a:pt x="2097" y="2603"/>
                    </a:lnTo>
                    <a:lnTo>
                      <a:pt x="2204" y="2538"/>
                    </a:lnTo>
                    <a:lnTo>
                      <a:pt x="2312" y="2452"/>
                    </a:lnTo>
                    <a:lnTo>
                      <a:pt x="2409" y="2366"/>
                    </a:lnTo>
                    <a:lnTo>
                      <a:pt x="2495" y="2259"/>
                    </a:lnTo>
                    <a:lnTo>
                      <a:pt x="2570" y="2151"/>
                    </a:lnTo>
                    <a:lnTo>
                      <a:pt x="2635" y="2033"/>
                    </a:lnTo>
                    <a:lnTo>
                      <a:pt x="2699" y="1915"/>
                    </a:lnTo>
                    <a:lnTo>
                      <a:pt x="2742" y="1786"/>
                    </a:lnTo>
                    <a:lnTo>
                      <a:pt x="2774" y="1646"/>
                    </a:lnTo>
                    <a:lnTo>
                      <a:pt x="2796" y="1506"/>
                    </a:lnTo>
                    <a:lnTo>
                      <a:pt x="2796" y="1366"/>
                    </a:lnTo>
                    <a:lnTo>
                      <a:pt x="2785" y="1227"/>
                    </a:lnTo>
                    <a:lnTo>
                      <a:pt x="2764" y="1087"/>
                    </a:lnTo>
                    <a:lnTo>
                      <a:pt x="2731" y="958"/>
                    </a:lnTo>
                    <a:lnTo>
                      <a:pt x="2678" y="829"/>
                    </a:lnTo>
                    <a:lnTo>
                      <a:pt x="2613" y="710"/>
                    </a:lnTo>
                    <a:lnTo>
                      <a:pt x="2538" y="592"/>
                    </a:lnTo>
                    <a:lnTo>
                      <a:pt x="2463" y="485"/>
                    </a:lnTo>
                    <a:lnTo>
                      <a:pt x="2366" y="388"/>
                    </a:lnTo>
                    <a:lnTo>
                      <a:pt x="2258" y="302"/>
                    </a:lnTo>
                    <a:lnTo>
                      <a:pt x="2151" y="216"/>
                    </a:lnTo>
                    <a:lnTo>
                      <a:pt x="2032" y="151"/>
                    </a:lnTo>
                    <a:lnTo>
                      <a:pt x="1903" y="98"/>
                    </a:lnTo>
                    <a:lnTo>
                      <a:pt x="1764" y="55"/>
                    </a:lnTo>
                    <a:lnTo>
                      <a:pt x="1624" y="22"/>
                    </a:lnTo>
                    <a:lnTo>
                      <a:pt x="1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2" name="Google Shape;592;p15"/>
              <p:cNvSpPr/>
              <p:nvPr/>
            </p:nvSpPr>
            <p:spPr>
              <a:xfrm>
                <a:off x="1471200" y="1805025"/>
                <a:ext cx="70200" cy="69925"/>
              </a:xfrm>
              <a:custGeom>
                <a:avLst/>
                <a:gdLst/>
                <a:ahLst/>
                <a:cxnLst/>
                <a:rect l="l" t="t" r="r" b="b"/>
                <a:pathLst>
                  <a:path w="2808" h="2797" extrusionOk="0">
                    <a:moveTo>
                      <a:pt x="1377" y="1"/>
                    </a:moveTo>
                    <a:lnTo>
                      <a:pt x="1238" y="11"/>
                    </a:lnTo>
                    <a:lnTo>
                      <a:pt x="1098" y="33"/>
                    </a:lnTo>
                    <a:lnTo>
                      <a:pt x="969" y="65"/>
                    </a:lnTo>
                    <a:lnTo>
                      <a:pt x="850" y="119"/>
                    </a:lnTo>
                    <a:lnTo>
                      <a:pt x="721" y="173"/>
                    </a:lnTo>
                    <a:lnTo>
                      <a:pt x="614" y="248"/>
                    </a:lnTo>
                    <a:lnTo>
                      <a:pt x="506" y="334"/>
                    </a:lnTo>
                    <a:lnTo>
                      <a:pt x="410" y="420"/>
                    </a:lnTo>
                    <a:lnTo>
                      <a:pt x="324" y="517"/>
                    </a:lnTo>
                    <a:lnTo>
                      <a:pt x="238" y="624"/>
                    </a:lnTo>
                    <a:lnTo>
                      <a:pt x="173" y="743"/>
                    </a:lnTo>
                    <a:lnTo>
                      <a:pt x="119" y="861"/>
                    </a:lnTo>
                    <a:lnTo>
                      <a:pt x="65" y="990"/>
                    </a:lnTo>
                    <a:lnTo>
                      <a:pt x="33" y="1119"/>
                    </a:lnTo>
                    <a:lnTo>
                      <a:pt x="12" y="1259"/>
                    </a:lnTo>
                    <a:lnTo>
                      <a:pt x="1" y="1399"/>
                    </a:lnTo>
                    <a:lnTo>
                      <a:pt x="12" y="1538"/>
                    </a:lnTo>
                    <a:lnTo>
                      <a:pt x="33" y="1678"/>
                    </a:lnTo>
                    <a:lnTo>
                      <a:pt x="65" y="1818"/>
                    </a:lnTo>
                    <a:lnTo>
                      <a:pt x="119" y="1947"/>
                    </a:lnTo>
                    <a:lnTo>
                      <a:pt x="184" y="2065"/>
                    </a:lnTo>
                    <a:lnTo>
                      <a:pt x="248" y="2184"/>
                    </a:lnTo>
                    <a:lnTo>
                      <a:pt x="334" y="2291"/>
                    </a:lnTo>
                    <a:lnTo>
                      <a:pt x="431" y="2388"/>
                    </a:lnTo>
                    <a:lnTo>
                      <a:pt x="528" y="2485"/>
                    </a:lnTo>
                    <a:lnTo>
                      <a:pt x="646" y="2560"/>
                    </a:lnTo>
                    <a:lnTo>
                      <a:pt x="754" y="2635"/>
                    </a:lnTo>
                    <a:lnTo>
                      <a:pt x="883" y="2689"/>
                    </a:lnTo>
                    <a:lnTo>
                      <a:pt x="1012" y="2743"/>
                    </a:lnTo>
                    <a:lnTo>
                      <a:pt x="1152" y="2775"/>
                    </a:lnTo>
                    <a:lnTo>
                      <a:pt x="1291" y="2786"/>
                    </a:lnTo>
                    <a:lnTo>
                      <a:pt x="1431" y="2796"/>
                    </a:lnTo>
                    <a:lnTo>
                      <a:pt x="1571" y="2786"/>
                    </a:lnTo>
                    <a:lnTo>
                      <a:pt x="1711" y="2764"/>
                    </a:lnTo>
                    <a:lnTo>
                      <a:pt x="1840" y="2721"/>
                    </a:lnTo>
                    <a:lnTo>
                      <a:pt x="1969" y="2678"/>
                    </a:lnTo>
                    <a:lnTo>
                      <a:pt x="2087" y="2614"/>
                    </a:lnTo>
                    <a:lnTo>
                      <a:pt x="2195" y="2549"/>
                    </a:lnTo>
                    <a:lnTo>
                      <a:pt x="2302" y="2463"/>
                    </a:lnTo>
                    <a:lnTo>
                      <a:pt x="2399" y="2377"/>
                    </a:lnTo>
                    <a:lnTo>
                      <a:pt x="2485" y="2270"/>
                    </a:lnTo>
                    <a:lnTo>
                      <a:pt x="2571" y="2162"/>
                    </a:lnTo>
                    <a:lnTo>
                      <a:pt x="2635" y="2054"/>
                    </a:lnTo>
                    <a:lnTo>
                      <a:pt x="2700" y="1925"/>
                    </a:lnTo>
                    <a:lnTo>
                      <a:pt x="2743" y="1807"/>
                    </a:lnTo>
                    <a:lnTo>
                      <a:pt x="2775" y="1667"/>
                    </a:lnTo>
                    <a:lnTo>
                      <a:pt x="2797" y="1538"/>
                    </a:lnTo>
                    <a:lnTo>
                      <a:pt x="2808" y="1399"/>
                    </a:lnTo>
                    <a:lnTo>
                      <a:pt x="2797" y="1259"/>
                    </a:lnTo>
                    <a:lnTo>
                      <a:pt x="2775" y="1119"/>
                    </a:lnTo>
                    <a:lnTo>
                      <a:pt x="2743" y="979"/>
                    </a:lnTo>
                    <a:lnTo>
                      <a:pt x="2689" y="850"/>
                    </a:lnTo>
                    <a:lnTo>
                      <a:pt x="2625" y="721"/>
                    </a:lnTo>
                    <a:lnTo>
                      <a:pt x="2560" y="614"/>
                    </a:lnTo>
                    <a:lnTo>
                      <a:pt x="2474" y="506"/>
                    </a:lnTo>
                    <a:lnTo>
                      <a:pt x="2377" y="399"/>
                    </a:lnTo>
                    <a:lnTo>
                      <a:pt x="2281" y="313"/>
                    </a:lnTo>
                    <a:lnTo>
                      <a:pt x="2162" y="226"/>
                    </a:lnTo>
                    <a:lnTo>
                      <a:pt x="2055" y="162"/>
                    </a:lnTo>
                    <a:lnTo>
                      <a:pt x="1926" y="97"/>
                    </a:lnTo>
                    <a:lnTo>
                      <a:pt x="1797" y="54"/>
                    </a:lnTo>
                    <a:lnTo>
                      <a:pt x="1657" y="22"/>
                    </a:lnTo>
                    <a:lnTo>
                      <a:pt x="1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3" name="Google Shape;593;p15"/>
              <p:cNvSpPr/>
              <p:nvPr/>
            </p:nvSpPr>
            <p:spPr>
              <a:xfrm>
                <a:off x="842975" y="2197250"/>
                <a:ext cx="69650" cy="69650"/>
              </a:xfrm>
              <a:custGeom>
                <a:avLst/>
                <a:gdLst/>
                <a:ahLst/>
                <a:cxnLst/>
                <a:rect l="l" t="t" r="r" b="b"/>
                <a:pathLst>
                  <a:path w="2786" h="2786" extrusionOk="0">
                    <a:moveTo>
                      <a:pt x="1301" y="0"/>
                    </a:moveTo>
                    <a:lnTo>
                      <a:pt x="1162" y="11"/>
                    </a:lnTo>
                    <a:lnTo>
                      <a:pt x="1033" y="43"/>
                    </a:lnTo>
                    <a:lnTo>
                      <a:pt x="903" y="86"/>
                    </a:lnTo>
                    <a:lnTo>
                      <a:pt x="785" y="140"/>
                    </a:lnTo>
                    <a:lnTo>
                      <a:pt x="667" y="205"/>
                    </a:lnTo>
                    <a:lnTo>
                      <a:pt x="559" y="280"/>
                    </a:lnTo>
                    <a:lnTo>
                      <a:pt x="452" y="366"/>
                    </a:lnTo>
                    <a:lnTo>
                      <a:pt x="366" y="463"/>
                    </a:lnTo>
                    <a:lnTo>
                      <a:pt x="280" y="559"/>
                    </a:lnTo>
                    <a:lnTo>
                      <a:pt x="205" y="667"/>
                    </a:lnTo>
                    <a:lnTo>
                      <a:pt x="140" y="785"/>
                    </a:lnTo>
                    <a:lnTo>
                      <a:pt x="86" y="914"/>
                    </a:lnTo>
                    <a:lnTo>
                      <a:pt x="43" y="1043"/>
                    </a:lnTo>
                    <a:lnTo>
                      <a:pt x="22" y="1183"/>
                    </a:lnTo>
                    <a:lnTo>
                      <a:pt x="0" y="1323"/>
                    </a:lnTo>
                    <a:lnTo>
                      <a:pt x="0" y="1463"/>
                    </a:lnTo>
                    <a:lnTo>
                      <a:pt x="22" y="1602"/>
                    </a:lnTo>
                    <a:lnTo>
                      <a:pt x="43" y="1742"/>
                    </a:lnTo>
                    <a:lnTo>
                      <a:pt x="86" y="1871"/>
                    </a:lnTo>
                    <a:lnTo>
                      <a:pt x="140" y="2000"/>
                    </a:lnTo>
                    <a:lnTo>
                      <a:pt x="205" y="2119"/>
                    </a:lnTo>
                    <a:lnTo>
                      <a:pt x="280" y="2226"/>
                    </a:lnTo>
                    <a:lnTo>
                      <a:pt x="366" y="2334"/>
                    </a:lnTo>
                    <a:lnTo>
                      <a:pt x="463" y="2430"/>
                    </a:lnTo>
                    <a:lnTo>
                      <a:pt x="570" y="2516"/>
                    </a:lnTo>
                    <a:lnTo>
                      <a:pt x="688" y="2592"/>
                    </a:lnTo>
                    <a:lnTo>
                      <a:pt x="807" y="2656"/>
                    </a:lnTo>
                    <a:lnTo>
                      <a:pt x="936" y="2710"/>
                    </a:lnTo>
                    <a:lnTo>
                      <a:pt x="1065" y="2742"/>
                    </a:lnTo>
                    <a:lnTo>
                      <a:pt x="1205" y="2775"/>
                    </a:lnTo>
                    <a:lnTo>
                      <a:pt x="1355" y="2785"/>
                    </a:lnTo>
                    <a:lnTo>
                      <a:pt x="1495" y="2785"/>
                    </a:lnTo>
                    <a:lnTo>
                      <a:pt x="1624" y="2764"/>
                    </a:lnTo>
                    <a:lnTo>
                      <a:pt x="1764" y="2731"/>
                    </a:lnTo>
                    <a:lnTo>
                      <a:pt x="1893" y="2699"/>
                    </a:lnTo>
                    <a:lnTo>
                      <a:pt x="2011" y="2645"/>
                    </a:lnTo>
                    <a:lnTo>
                      <a:pt x="2129" y="2581"/>
                    </a:lnTo>
                    <a:lnTo>
                      <a:pt x="2237" y="2506"/>
                    </a:lnTo>
                    <a:lnTo>
                      <a:pt x="2334" y="2420"/>
                    </a:lnTo>
                    <a:lnTo>
                      <a:pt x="2430" y="2323"/>
                    </a:lnTo>
                    <a:lnTo>
                      <a:pt x="2516" y="2215"/>
                    </a:lnTo>
                    <a:lnTo>
                      <a:pt x="2592" y="2108"/>
                    </a:lnTo>
                    <a:lnTo>
                      <a:pt x="2645" y="1990"/>
                    </a:lnTo>
                    <a:lnTo>
                      <a:pt x="2699" y="1871"/>
                    </a:lnTo>
                    <a:lnTo>
                      <a:pt x="2742" y="1731"/>
                    </a:lnTo>
                    <a:lnTo>
                      <a:pt x="2775" y="1602"/>
                    </a:lnTo>
                    <a:lnTo>
                      <a:pt x="2785" y="1463"/>
                    </a:lnTo>
                    <a:lnTo>
                      <a:pt x="2785" y="1323"/>
                    </a:lnTo>
                    <a:lnTo>
                      <a:pt x="2775" y="1172"/>
                    </a:lnTo>
                    <a:lnTo>
                      <a:pt x="2742" y="1043"/>
                    </a:lnTo>
                    <a:lnTo>
                      <a:pt x="2699" y="914"/>
                    </a:lnTo>
                    <a:lnTo>
                      <a:pt x="2645" y="785"/>
                    </a:lnTo>
                    <a:lnTo>
                      <a:pt x="2581" y="667"/>
                    </a:lnTo>
                    <a:lnTo>
                      <a:pt x="2506" y="549"/>
                    </a:lnTo>
                    <a:lnTo>
                      <a:pt x="2420" y="452"/>
                    </a:lnTo>
                    <a:lnTo>
                      <a:pt x="2323" y="355"/>
                    </a:lnTo>
                    <a:lnTo>
                      <a:pt x="2215" y="269"/>
                    </a:lnTo>
                    <a:lnTo>
                      <a:pt x="2108" y="194"/>
                    </a:lnTo>
                    <a:lnTo>
                      <a:pt x="1979" y="129"/>
                    </a:lnTo>
                    <a:lnTo>
                      <a:pt x="1861" y="76"/>
                    </a:lnTo>
                    <a:lnTo>
                      <a:pt x="1721" y="33"/>
                    </a:lnTo>
                    <a:lnTo>
                      <a:pt x="1581" y="11"/>
                    </a:lnTo>
                    <a:lnTo>
                      <a:pt x="1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4" name="Google Shape;594;p15"/>
              <p:cNvSpPr/>
              <p:nvPr/>
            </p:nvSpPr>
            <p:spPr>
              <a:xfrm>
                <a:off x="998625" y="1804750"/>
                <a:ext cx="69900" cy="70200"/>
              </a:xfrm>
              <a:custGeom>
                <a:avLst/>
                <a:gdLst/>
                <a:ahLst/>
                <a:cxnLst/>
                <a:rect l="l" t="t" r="r" b="b"/>
                <a:pathLst>
                  <a:path w="2796" h="2808" extrusionOk="0">
                    <a:moveTo>
                      <a:pt x="1377" y="1"/>
                    </a:moveTo>
                    <a:lnTo>
                      <a:pt x="1237" y="12"/>
                    </a:lnTo>
                    <a:lnTo>
                      <a:pt x="1097" y="44"/>
                    </a:lnTo>
                    <a:lnTo>
                      <a:pt x="968" y="76"/>
                    </a:lnTo>
                    <a:lnTo>
                      <a:pt x="839" y="130"/>
                    </a:lnTo>
                    <a:lnTo>
                      <a:pt x="721" y="184"/>
                    </a:lnTo>
                    <a:lnTo>
                      <a:pt x="602" y="259"/>
                    </a:lnTo>
                    <a:lnTo>
                      <a:pt x="506" y="334"/>
                    </a:lnTo>
                    <a:lnTo>
                      <a:pt x="398" y="431"/>
                    </a:lnTo>
                    <a:lnTo>
                      <a:pt x="312" y="528"/>
                    </a:lnTo>
                    <a:lnTo>
                      <a:pt x="237" y="635"/>
                    </a:lnTo>
                    <a:lnTo>
                      <a:pt x="162" y="754"/>
                    </a:lnTo>
                    <a:lnTo>
                      <a:pt x="108" y="872"/>
                    </a:lnTo>
                    <a:lnTo>
                      <a:pt x="65" y="1001"/>
                    </a:lnTo>
                    <a:lnTo>
                      <a:pt x="22" y="1130"/>
                    </a:lnTo>
                    <a:lnTo>
                      <a:pt x="0" y="1270"/>
                    </a:lnTo>
                    <a:lnTo>
                      <a:pt x="0" y="1410"/>
                    </a:lnTo>
                    <a:lnTo>
                      <a:pt x="0" y="1549"/>
                    </a:lnTo>
                    <a:lnTo>
                      <a:pt x="22" y="1689"/>
                    </a:lnTo>
                    <a:lnTo>
                      <a:pt x="65" y="1818"/>
                    </a:lnTo>
                    <a:lnTo>
                      <a:pt x="108" y="1958"/>
                    </a:lnTo>
                    <a:lnTo>
                      <a:pt x="172" y="2076"/>
                    </a:lnTo>
                    <a:lnTo>
                      <a:pt x="248" y="2195"/>
                    </a:lnTo>
                    <a:lnTo>
                      <a:pt x="334" y="2302"/>
                    </a:lnTo>
                    <a:lnTo>
                      <a:pt x="420" y="2399"/>
                    </a:lnTo>
                    <a:lnTo>
                      <a:pt x="527" y="2496"/>
                    </a:lnTo>
                    <a:lnTo>
                      <a:pt x="635" y="2571"/>
                    </a:lnTo>
                    <a:lnTo>
                      <a:pt x="753" y="2646"/>
                    </a:lnTo>
                    <a:lnTo>
                      <a:pt x="871" y="2700"/>
                    </a:lnTo>
                    <a:lnTo>
                      <a:pt x="1011" y="2754"/>
                    </a:lnTo>
                    <a:lnTo>
                      <a:pt x="1140" y="2786"/>
                    </a:lnTo>
                    <a:lnTo>
                      <a:pt x="1280" y="2807"/>
                    </a:lnTo>
                    <a:lnTo>
                      <a:pt x="1420" y="2807"/>
                    </a:lnTo>
                    <a:lnTo>
                      <a:pt x="1559" y="2797"/>
                    </a:lnTo>
                    <a:lnTo>
                      <a:pt x="1699" y="2775"/>
                    </a:lnTo>
                    <a:lnTo>
                      <a:pt x="1828" y="2743"/>
                    </a:lnTo>
                    <a:lnTo>
                      <a:pt x="1957" y="2689"/>
                    </a:lnTo>
                    <a:lnTo>
                      <a:pt x="2076" y="2625"/>
                    </a:lnTo>
                    <a:lnTo>
                      <a:pt x="2194" y="2560"/>
                    </a:lnTo>
                    <a:lnTo>
                      <a:pt x="2301" y="2474"/>
                    </a:lnTo>
                    <a:lnTo>
                      <a:pt x="2398" y="2388"/>
                    </a:lnTo>
                    <a:lnTo>
                      <a:pt x="2484" y="2281"/>
                    </a:lnTo>
                    <a:lnTo>
                      <a:pt x="2559" y="2173"/>
                    </a:lnTo>
                    <a:lnTo>
                      <a:pt x="2635" y="2065"/>
                    </a:lnTo>
                    <a:lnTo>
                      <a:pt x="2688" y="1947"/>
                    </a:lnTo>
                    <a:lnTo>
                      <a:pt x="2731" y="1818"/>
                    </a:lnTo>
                    <a:lnTo>
                      <a:pt x="2774" y="1689"/>
                    </a:lnTo>
                    <a:lnTo>
                      <a:pt x="2796" y="1549"/>
                    </a:lnTo>
                    <a:lnTo>
                      <a:pt x="2796" y="1410"/>
                    </a:lnTo>
                    <a:lnTo>
                      <a:pt x="2796" y="1270"/>
                    </a:lnTo>
                    <a:lnTo>
                      <a:pt x="2774" y="1130"/>
                    </a:lnTo>
                    <a:lnTo>
                      <a:pt x="2731" y="990"/>
                    </a:lnTo>
                    <a:lnTo>
                      <a:pt x="2688" y="861"/>
                    </a:lnTo>
                    <a:lnTo>
                      <a:pt x="2624" y="743"/>
                    </a:lnTo>
                    <a:lnTo>
                      <a:pt x="2549" y="625"/>
                    </a:lnTo>
                    <a:lnTo>
                      <a:pt x="2473" y="517"/>
                    </a:lnTo>
                    <a:lnTo>
                      <a:pt x="2377" y="410"/>
                    </a:lnTo>
                    <a:lnTo>
                      <a:pt x="2269" y="324"/>
                    </a:lnTo>
                    <a:lnTo>
                      <a:pt x="2162" y="237"/>
                    </a:lnTo>
                    <a:lnTo>
                      <a:pt x="2043" y="173"/>
                    </a:lnTo>
                    <a:lnTo>
                      <a:pt x="1925" y="108"/>
                    </a:lnTo>
                    <a:lnTo>
                      <a:pt x="1785" y="65"/>
                    </a:lnTo>
                    <a:lnTo>
                      <a:pt x="1656" y="33"/>
                    </a:lnTo>
                    <a:lnTo>
                      <a:pt x="1516" y="1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5" name="Google Shape;595;p15"/>
              <p:cNvSpPr/>
              <p:nvPr/>
            </p:nvSpPr>
            <p:spPr>
              <a:xfrm>
                <a:off x="842975" y="2038650"/>
                <a:ext cx="69650" cy="69650"/>
              </a:xfrm>
              <a:custGeom>
                <a:avLst/>
                <a:gdLst/>
                <a:ahLst/>
                <a:cxnLst/>
                <a:rect l="l" t="t" r="r" b="b"/>
                <a:pathLst>
                  <a:path w="2786" h="2786" extrusionOk="0">
                    <a:moveTo>
                      <a:pt x="1420" y="0"/>
                    </a:moveTo>
                    <a:lnTo>
                      <a:pt x="1280" y="11"/>
                    </a:lnTo>
                    <a:lnTo>
                      <a:pt x="1140" y="22"/>
                    </a:lnTo>
                    <a:lnTo>
                      <a:pt x="1000" y="54"/>
                    </a:lnTo>
                    <a:lnTo>
                      <a:pt x="871" y="108"/>
                    </a:lnTo>
                    <a:lnTo>
                      <a:pt x="753" y="161"/>
                    </a:lnTo>
                    <a:lnTo>
                      <a:pt x="635" y="226"/>
                    </a:lnTo>
                    <a:lnTo>
                      <a:pt x="527" y="312"/>
                    </a:lnTo>
                    <a:lnTo>
                      <a:pt x="420" y="398"/>
                    </a:lnTo>
                    <a:lnTo>
                      <a:pt x="334" y="495"/>
                    </a:lnTo>
                    <a:lnTo>
                      <a:pt x="248" y="613"/>
                    </a:lnTo>
                    <a:lnTo>
                      <a:pt x="183" y="720"/>
                    </a:lnTo>
                    <a:lnTo>
                      <a:pt x="119" y="849"/>
                    </a:lnTo>
                    <a:lnTo>
                      <a:pt x="65" y="979"/>
                    </a:lnTo>
                    <a:lnTo>
                      <a:pt x="32" y="1108"/>
                    </a:lnTo>
                    <a:lnTo>
                      <a:pt x="11" y="1247"/>
                    </a:lnTo>
                    <a:lnTo>
                      <a:pt x="0" y="1398"/>
                    </a:lnTo>
                    <a:lnTo>
                      <a:pt x="11" y="1538"/>
                    </a:lnTo>
                    <a:lnTo>
                      <a:pt x="32" y="1667"/>
                    </a:lnTo>
                    <a:lnTo>
                      <a:pt x="65" y="1806"/>
                    </a:lnTo>
                    <a:lnTo>
                      <a:pt x="108" y="1925"/>
                    </a:lnTo>
                    <a:lnTo>
                      <a:pt x="172" y="2043"/>
                    </a:lnTo>
                    <a:lnTo>
                      <a:pt x="237" y="2161"/>
                    </a:lnTo>
                    <a:lnTo>
                      <a:pt x="312" y="2269"/>
                    </a:lnTo>
                    <a:lnTo>
                      <a:pt x="398" y="2366"/>
                    </a:lnTo>
                    <a:lnTo>
                      <a:pt x="495" y="2452"/>
                    </a:lnTo>
                    <a:lnTo>
                      <a:pt x="602" y="2538"/>
                    </a:lnTo>
                    <a:lnTo>
                      <a:pt x="721" y="2602"/>
                    </a:lnTo>
                    <a:lnTo>
                      <a:pt x="839" y="2667"/>
                    </a:lnTo>
                    <a:lnTo>
                      <a:pt x="957" y="2721"/>
                    </a:lnTo>
                    <a:lnTo>
                      <a:pt x="1086" y="2753"/>
                    </a:lnTo>
                    <a:lnTo>
                      <a:pt x="1226" y="2774"/>
                    </a:lnTo>
                    <a:lnTo>
                      <a:pt x="1366" y="2785"/>
                    </a:lnTo>
                    <a:lnTo>
                      <a:pt x="1506" y="2785"/>
                    </a:lnTo>
                    <a:lnTo>
                      <a:pt x="1645" y="2764"/>
                    </a:lnTo>
                    <a:lnTo>
                      <a:pt x="1785" y="2731"/>
                    </a:lnTo>
                    <a:lnTo>
                      <a:pt x="1914" y="2688"/>
                    </a:lnTo>
                    <a:lnTo>
                      <a:pt x="2043" y="2624"/>
                    </a:lnTo>
                    <a:lnTo>
                      <a:pt x="2162" y="2559"/>
                    </a:lnTo>
                    <a:lnTo>
                      <a:pt x="2269" y="2473"/>
                    </a:lnTo>
                    <a:lnTo>
                      <a:pt x="2366" y="2387"/>
                    </a:lnTo>
                    <a:lnTo>
                      <a:pt x="2463" y="2290"/>
                    </a:lnTo>
                    <a:lnTo>
                      <a:pt x="2538" y="2183"/>
                    </a:lnTo>
                    <a:lnTo>
                      <a:pt x="2613" y="2065"/>
                    </a:lnTo>
                    <a:lnTo>
                      <a:pt x="2678" y="1946"/>
                    </a:lnTo>
                    <a:lnTo>
                      <a:pt x="2721" y="1817"/>
                    </a:lnTo>
                    <a:lnTo>
                      <a:pt x="2753" y="1677"/>
                    </a:lnTo>
                    <a:lnTo>
                      <a:pt x="2775" y="1538"/>
                    </a:lnTo>
                    <a:lnTo>
                      <a:pt x="2785" y="1398"/>
                    </a:lnTo>
                    <a:lnTo>
                      <a:pt x="2775" y="1258"/>
                    </a:lnTo>
                    <a:lnTo>
                      <a:pt x="2764" y="1118"/>
                    </a:lnTo>
                    <a:lnTo>
                      <a:pt x="2721" y="989"/>
                    </a:lnTo>
                    <a:lnTo>
                      <a:pt x="2678" y="860"/>
                    </a:lnTo>
                    <a:lnTo>
                      <a:pt x="2624" y="742"/>
                    </a:lnTo>
                    <a:lnTo>
                      <a:pt x="2559" y="624"/>
                    </a:lnTo>
                    <a:lnTo>
                      <a:pt x="2473" y="516"/>
                    </a:lnTo>
                    <a:lnTo>
                      <a:pt x="2387" y="419"/>
                    </a:lnTo>
                    <a:lnTo>
                      <a:pt x="2291" y="333"/>
                    </a:lnTo>
                    <a:lnTo>
                      <a:pt x="2183" y="247"/>
                    </a:lnTo>
                    <a:lnTo>
                      <a:pt x="2076" y="183"/>
                    </a:lnTo>
                    <a:lnTo>
                      <a:pt x="1957" y="118"/>
                    </a:lnTo>
                    <a:lnTo>
                      <a:pt x="1828" y="75"/>
                    </a:lnTo>
                    <a:lnTo>
                      <a:pt x="1699" y="32"/>
                    </a:lnTo>
                    <a:lnTo>
                      <a:pt x="1559" y="11"/>
                    </a:lnTo>
                    <a:lnTo>
                      <a:pt x="1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6" name="Google Shape;596;p15"/>
              <p:cNvSpPr/>
              <p:nvPr/>
            </p:nvSpPr>
            <p:spPr>
              <a:xfrm>
                <a:off x="920650" y="1882725"/>
                <a:ext cx="70200" cy="70175"/>
              </a:xfrm>
              <a:custGeom>
                <a:avLst/>
                <a:gdLst/>
                <a:ahLst/>
                <a:cxnLst/>
                <a:rect l="l" t="t" r="r" b="b"/>
                <a:pathLst>
                  <a:path w="2808" h="2807" extrusionOk="0">
                    <a:moveTo>
                      <a:pt x="1334" y="0"/>
                    </a:moveTo>
                    <a:lnTo>
                      <a:pt x="1194" y="22"/>
                    </a:lnTo>
                    <a:lnTo>
                      <a:pt x="1055" y="43"/>
                    </a:lnTo>
                    <a:lnTo>
                      <a:pt x="926" y="86"/>
                    </a:lnTo>
                    <a:lnTo>
                      <a:pt x="797" y="140"/>
                    </a:lnTo>
                    <a:lnTo>
                      <a:pt x="678" y="205"/>
                    </a:lnTo>
                    <a:lnTo>
                      <a:pt x="571" y="291"/>
                    </a:lnTo>
                    <a:lnTo>
                      <a:pt x="463" y="377"/>
                    </a:lnTo>
                    <a:lnTo>
                      <a:pt x="366" y="473"/>
                    </a:lnTo>
                    <a:lnTo>
                      <a:pt x="280" y="581"/>
                    </a:lnTo>
                    <a:lnTo>
                      <a:pt x="205" y="688"/>
                    </a:lnTo>
                    <a:lnTo>
                      <a:pt x="141" y="818"/>
                    </a:lnTo>
                    <a:lnTo>
                      <a:pt x="87" y="947"/>
                    </a:lnTo>
                    <a:lnTo>
                      <a:pt x="44" y="1076"/>
                    </a:lnTo>
                    <a:lnTo>
                      <a:pt x="12" y="1215"/>
                    </a:lnTo>
                    <a:lnTo>
                      <a:pt x="1" y="1355"/>
                    </a:lnTo>
                    <a:lnTo>
                      <a:pt x="1" y="1495"/>
                    </a:lnTo>
                    <a:lnTo>
                      <a:pt x="22" y="1635"/>
                    </a:lnTo>
                    <a:lnTo>
                      <a:pt x="55" y="1764"/>
                    </a:lnTo>
                    <a:lnTo>
                      <a:pt x="87" y="1893"/>
                    </a:lnTo>
                    <a:lnTo>
                      <a:pt x="141" y="2011"/>
                    </a:lnTo>
                    <a:lnTo>
                      <a:pt x="216" y="2129"/>
                    </a:lnTo>
                    <a:lnTo>
                      <a:pt x="291" y="2237"/>
                    </a:lnTo>
                    <a:lnTo>
                      <a:pt x="377" y="2344"/>
                    </a:lnTo>
                    <a:lnTo>
                      <a:pt x="463" y="2441"/>
                    </a:lnTo>
                    <a:lnTo>
                      <a:pt x="571" y="2527"/>
                    </a:lnTo>
                    <a:lnTo>
                      <a:pt x="678" y="2603"/>
                    </a:lnTo>
                    <a:lnTo>
                      <a:pt x="797" y="2667"/>
                    </a:lnTo>
                    <a:lnTo>
                      <a:pt x="926" y="2710"/>
                    </a:lnTo>
                    <a:lnTo>
                      <a:pt x="1055" y="2753"/>
                    </a:lnTo>
                    <a:lnTo>
                      <a:pt x="1194" y="2785"/>
                    </a:lnTo>
                    <a:lnTo>
                      <a:pt x="1334" y="2796"/>
                    </a:lnTo>
                    <a:lnTo>
                      <a:pt x="1474" y="2807"/>
                    </a:lnTo>
                    <a:lnTo>
                      <a:pt x="1614" y="2785"/>
                    </a:lnTo>
                    <a:lnTo>
                      <a:pt x="1754" y="2764"/>
                    </a:lnTo>
                    <a:lnTo>
                      <a:pt x="1883" y="2721"/>
                    </a:lnTo>
                    <a:lnTo>
                      <a:pt x="2012" y="2667"/>
                    </a:lnTo>
                    <a:lnTo>
                      <a:pt x="2130" y="2592"/>
                    </a:lnTo>
                    <a:lnTo>
                      <a:pt x="2237" y="2516"/>
                    </a:lnTo>
                    <a:lnTo>
                      <a:pt x="2345" y="2430"/>
                    </a:lnTo>
                    <a:lnTo>
                      <a:pt x="2442" y="2334"/>
                    </a:lnTo>
                    <a:lnTo>
                      <a:pt x="2528" y="2226"/>
                    </a:lnTo>
                    <a:lnTo>
                      <a:pt x="2603" y="2119"/>
                    </a:lnTo>
                    <a:lnTo>
                      <a:pt x="2668" y="1990"/>
                    </a:lnTo>
                    <a:lnTo>
                      <a:pt x="2721" y="1861"/>
                    </a:lnTo>
                    <a:lnTo>
                      <a:pt x="2764" y="1732"/>
                    </a:lnTo>
                    <a:lnTo>
                      <a:pt x="2797" y="1592"/>
                    </a:lnTo>
                    <a:lnTo>
                      <a:pt x="2807" y="1441"/>
                    </a:lnTo>
                    <a:lnTo>
                      <a:pt x="2797" y="1312"/>
                    </a:lnTo>
                    <a:lnTo>
                      <a:pt x="2786" y="1172"/>
                    </a:lnTo>
                    <a:lnTo>
                      <a:pt x="2754" y="1043"/>
                    </a:lnTo>
                    <a:lnTo>
                      <a:pt x="2711" y="914"/>
                    </a:lnTo>
                    <a:lnTo>
                      <a:pt x="2657" y="785"/>
                    </a:lnTo>
                    <a:lnTo>
                      <a:pt x="2592" y="678"/>
                    </a:lnTo>
                    <a:lnTo>
                      <a:pt x="2517" y="559"/>
                    </a:lnTo>
                    <a:lnTo>
                      <a:pt x="2431" y="463"/>
                    </a:lnTo>
                    <a:lnTo>
                      <a:pt x="2334" y="366"/>
                    </a:lnTo>
                    <a:lnTo>
                      <a:pt x="2237" y="280"/>
                    </a:lnTo>
                    <a:lnTo>
                      <a:pt x="2119" y="205"/>
                    </a:lnTo>
                    <a:lnTo>
                      <a:pt x="2001" y="140"/>
                    </a:lnTo>
                    <a:lnTo>
                      <a:pt x="1883" y="86"/>
                    </a:lnTo>
                    <a:lnTo>
                      <a:pt x="1754" y="54"/>
                    </a:lnTo>
                    <a:lnTo>
                      <a:pt x="1614"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7" name="Google Shape;597;p15"/>
              <p:cNvSpPr/>
              <p:nvPr/>
            </p:nvSpPr>
            <p:spPr>
              <a:xfrm>
                <a:off x="1549175" y="1882725"/>
                <a:ext cx="69925" cy="70175"/>
              </a:xfrm>
              <a:custGeom>
                <a:avLst/>
                <a:gdLst/>
                <a:ahLst/>
                <a:cxnLst/>
                <a:rect l="l" t="t" r="r" b="b"/>
                <a:pathLst>
                  <a:path w="2797" h="2807" extrusionOk="0">
                    <a:moveTo>
                      <a:pt x="1398" y="0"/>
                    </a:moveTo>
                    <a:lnTo>
                      <a:pt x="1258" y="11"/>
                    </a:lnTo>
                    <a:lnTo>
                      <a:pt x="1119" y="33"/>
                    </a:lnTo>
                    <a:lnTo>
                      <a:pt x="979" y="65"/>
                    </a:lnTo>
                    <a:lnTo>
                      <a:pt x="850" y="119"/>
                    </a:lnTo>
                    <a:lnTo>
                      <a:pt x="732" y="183"/>
                    </a:lnTo>
                    <a:lnTo>
                      <a:pt x="613" y="248"/>
                    </a:lnTo>
                    <a:lnTo>
                      <a:pt x="506" y="334"/>
                    </a:lnTo>
                    <a:lnTo>
                      <a:pt x="409" y="430"/>
                    </a:lnTo>
                    <a:lnTo>
                      <a:pt x="312" y="527"/>
                    </a:lnTo>
                    <a:lnTo>
                      <a:pt x="237" y="635"/>
                    </a:lnTo>
                    <a:lnTo>
                      <a:pt x="162" y="753"/>
                    </a:lnTo>
                    <a:lnTo>
                      <a:pt x="108" y="882"/>
                    </a:lnTo>
                    <a:lnTo>
                      <a:pt x="54" y="1011"/>
                    </a:lnTo>
                    <a:lnTo>
                      <a:pt x="22" y="1151"/>
                    </a:lnTo>
                    <a:lnTo>
                      <a:pt x="0" y="1291"/>
                    </a:lnTo>
                    <a:lnTo>
                      <a:pt x="0" y="1430"/>
                    </a:lnTo>
                    <a:lnTo>
                      <a:pt x="11" y="1570"/>
                    </a:lnTo>
                    <a:lnTo>
                      <a:pt x="33" y="1699"/>
                    </a:lnTo>
                    <a:lnTo>
                      <a:pt x="76" y="1839"/>
                    </a:lnTo>
                    <a:lnTo>
                      <a:pt x="119" y="1957"/>
                    </a:lnTo>
                    <a:lnTo>
                      <a:pt x="183" y="2076"/>
                    </a:lnTo>
                    <a:lnTo>
                      <a:pt x="248" y="2194"/>
                    </a:lnTo>
                    <a:lnTo>
                      <a:pt x="334" y="2301"/>
                    </a:lnTo>
                    <a:lnTo>
                      <a:pt x="420" y="2398"/>
                    </a:lnTo>
                    <a:lnTo>
                      <a:pt x="527" y="2484"/>
                    </a:lnTo>
                    <a:lnTo>
                      <a:pt x="635" y="2570"/>
                    </a:lnTo>
                    <a:lnTo>
                      <a:pt x="742" y="2635"/>
                    </a:lnTo>
                    <a:lnTo>
                      <a:pt x="861" y="2689"/>
                    </a:lnTo>
                    <a:lnTo>
                      <a:pt x="990" y="2742"/>
                    </a:lnTo>
                    <a:lnTo>
                      <a:pt x="1119" y="2775"/>
                    </a:lnTo>
                    <a:lnTo>
                      <a:pt x="1258" y="2796"/>
                    </a:lnTo>
                    <a:lnTo>
                      <a:pt x="1398" y="2807"/>
                    </a:lnTo>
                    <a:lnTo>
                      <a:pt x="1538" y="2796"/>
                    </a:lnTo>
                    <a:lnTo>
                      <a:pt x="1678" y="2775"/>
                    </a:lnTo>
                    <a:lnTo>
                      <a:pt x="1818" y="2732"/>
                    </a:lnTo>
                    <a:lnTo>
                      <a:pt x="1947" y="2689"/>
                    </a:lnTo>
                    <a:lnTo>
                      <a:pt x="2065" y="2624"/>
                    </a:lnTo>
                    <a:lnTo>
                      <a:pt x="2183" y="2559"/>
                    </a:lnTo>
                    <a:lnTo>
                      <a:pt x="2291" y="2473"/>
                    </a:lnTo>
                    <a:lnTo>
                      <a:pt x="2398" y="2377"/>
                    </a:lnTo>
                    <a:lnTo>
                      <a:pt x="2484" y="2280"/>
                    </a:lnTo>
                    <a:lnTo>
                      <a:pt x="2570" y="2162"/>
                    </a:lnTo>
                    <a:lnTo>
                      <a:pt x="2635" y="2054"/>
                    </a:lnTo>
                    <a:lnTo>
                      <a:pt x="2699" y="1925"/>
                    </a:lnTo>
                    <a:lnTo>
                      <a:pt x="2742" y="1796"/>
                    </a:lnTo>
                    <a:lnTo>
                      <a:pt x="2775" y="1656"/>
                    </a:lnTo>
                    <a:lnTo>
                      <a:pt x="2796" y="1516"/>
                    </a:lnTo>
                    <a:lnTo>
                      <a:pt x="2796" y="1377"/>
                    </a:lnTo>
                    <a:lnTo>
                      <a:pt x="2785" y="1237"/>
                    </a:lnTo>
                    <a:lnTo>
                      <a:pt x="2764" y="1097"/>
                    </a:lnTo>
                    <a:lnTo>
                      <a:pt x="2732" y="968"/>
                    </a:lnTo>
                    <a:lnTo>
                      <a:pt x="2678" y="850"/>
                    </a:lnTo>
                    <a:lnTo>
                      <a:pt x="2624" y="721"/>
                    </a:lnTo>
                    <a:lnTo>
                      <a:pt x="2549" y="613"/>
                    </a:lnTo>
                    <a:lnTo>
                      <a:pt x="2463" y="506"/>
                    </a:lnTo>
                    <a:lnTo>
                      <a:pt x="2377" y="409"/>
                    </a:lnTo>
                    <a:lnTo>
                      <a:pt x="2280" y="323"/>
                    </a:lnTo>
                    <a:lnTo>
                      <a:pt x="2172" y="237"/>
                    </a:lnTo>
                    <a:lnTo>
                      <a:pt x="2054" y="172"/>
                    </a:lnTo>
                    <a:lnTo>
                      <a:pt x="1936" y="108"/>
                    </a:lnTo>
                    <a:lnTo>
                      <a:pt x="1807" y="65"/>
                    </a:lnTo>
                    <a:lnTo>
                      <a:pt x="1678" y="33"/>
                    </a:lnTo>
                    <a:lnTo>
                      <a:pt x="1538" y="11"/>
                    </a:lnTo>
                    <a:lnTo>
                      <a:pt x="1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8" name="Google Shape;598;p15"/>
              <p:cNvSpPr/>
              <p:nvPr/>
            </p:nvSpPr>
            <p:spPr>
              <a:xfrm>
                <a:off x="1316100" y="1724650"/>
                <a:ext cx="69125" cy="69125"/>
              </a:xfrm>
              <a:custGeom>
                <a:avLst/>
                <a:gdLst/>
                <a:ahLst/>
                <a:cxnLst/>
                <a:rect l="l" t="t" r="r" b="b"/>
                <a:pathLst>
                  <a:path w="2765" h="2765" extrusionOk="0">
                    <a:moveTo>
                      <a:pt x="1388" y="1"/>
                    </a:moveTo>
                    <a:lnTo>
                      <a:pt x="1248" y="11"/>
                    </a:lnTo>
                    <a:lnTo>
                      <a:pt x="1108" y="33"/>
                    </a:lnTo>
                    <a:lnTo>
                      <a:pt x="968" y="65"/>
                    </a:lnTo>
                    <a:lnTo>
                      <a:pt x="839" y="108"/>
                    </a:lnTo>
                    <a:lnTo>
                      <a:pt x="721" y="173"/>
                    </a:lnTo>
                    <a:lnTo>
                      <a:pt x="603" y="237"/>
                    </a:lnTo>
                    <a:lnTo>
                      <a:pt x="495" y="323"/>
                    </a:lnTo>
                    <a:lnTo>
                      <a:pt x="398" y="409"/>
                    </a:lnTo>
                    <a:lnTo>
                      <a:pt x="302" y="517"/>
                    </a:lnTo>
                    <a:lnTo>
                      <a:pt x="226" y="624"/>
                    </a:lnTo>
                    <a:lnTo>
                      <a:pt x="151" y="743"/>
                    </a:lnTo>
                    <a:lnTo>
                      <a:pt x="97" y="861"/>
                    </a:lnTo>
                    <a:lnTo>
                      <a:pt x="54" y="990"/>
                    </a:lnTo>
                    <a:lnTo>
                      <a:pt x="22" y="1130"/>
                    </a:lnTo>
                    <a:lnTo>
                      <a:pt x="0" y="1269"/>
                    </a:lnTo>
                    <a:lnTo>
                      <a:pt x="0" y="1420"/>
                    </a:lnTo>
                    <a:lnTo>
                      <a:pt x="11" y="1560"/>
                    </a:lnTo>
                    <a:lnTo>
                      <a:pt x="33" y="1689"/>
                    </a:lnTo>
                    <a:lnTo>
                      <a:pt x="65" y="1829"/>
                    </a:lnTo>
                    <a:lnTo>
                      <a:pt x="119" y="1947"/>
                    </a:lnTo>
                    <a:lnTo>
                      <a:pt x="173" y="2065"/>
                    </a:lnTo>
                    <a:lnTo>
                      <a:pt x="248" y="2183"/>
                    </a:lnTo>
                    <a:lnTo>
                      <a:pt x="323" y="2291"/>
                    </a:lnTo>
                    <a:lnTo>
                      <a:pt x="420" y="2377"/>
                    </a:lnTo>
                    <a:lnTo>
                      <a:pt x="517" y="2463"/>
                    </a:lnTo>
                    <a:lnTo>
                      <a:pt x="624" y="2549"/>
                    </a:lnTo>
                    <a:lnTo>
                      <a:pt x="732" y="2614"/>
                    </a:lnTo>
                    <a:lnTo>
                      <a:pt x="861" y="2667"/>
                    </a:lnTo>
                    <a:lnTo>
                      <a:pt x="979" y="2710"/>
                    </a:lnTo>
                    <a:lnTo>
                      <a:pt x="1119" y="2743"/>
                    </a:lnTo>
                    <a:lnTo>
                      <a:pt x="1259" y="2764"/>
                    </a:lnTo>
                    <a:lnTo>
                      <a:pt x="1538" y="2764"/>
                    </a:lnTo>
                    <a:lnTo>
                      <a:pt x="1678" y="2732"/>
                    </a:lnTo>
                    <a:lnTo>
                      <a:pt x="1807" y="2700"/>
                    </a:lnTo>
                    <a:lnTo>
                      <a:pt x="1936" y="2657"/>
                    </a:lnTo>
                    <a:lnTo>
                      <a:pt x="2054" y="2592"/>
                    </a:lnTo>
                    <a:lnTo>
                      <a:pt x="2162" y="2527"/>
                    </a:lnTo>
                    <a:lnTo>
                      <a:pt x="2269" y="2452"/>
                    </a:lnTo>
                    <a:lnTo>
                      <a:pt x="2366" y="2355"/>
                    </a:lnTo>
                    <a:lnTo>
                      <a:pt x="2452" y="2259"/>
                    </a:lnTo>
                    <a:lnTo>
                      <a:pt x="2527" y="2151"/>
                    </a:lnTo>
                    <a:lnTo>
                      <a:pt x="2603" y="2044"/>
                    </a:lnTo>
                    <a:lnTo>
                      <a:pt x="2656" y="1925"/>
                    </a:lnTo>
                    <a:lnTo>
                      <a:pt x="2699" y="1796"/>
                    </a:lnTo>
                    <a:lnTo>
                      <a:pt x="2732" y="1667"/>
                    </a:lnTo>
                    <a:lnTo>
                      <a:pt x="2753" y="1527"/>
                    </a:lnTo>
                    <a:lnTo>
                      <a:pt x="2764" y="1388"/>
                    </a:lnTo>
                    <a:lnTo>
                      <a:pt x="2753" y="1237"/>
                    </a:lnTo>
                    <a:lnTo>
                      <a:pt x="2732" y="1108"/>
                    </a:lnTo>
                    <a:lnTo>
                      <a:pt x="2699" y="968"/>
                    </a:lnTo>
                    <a:lnTo>
                      <a:pt x="2656" y="850"/>
                    </a:lnTo>
                    <a:lnTo>
                      <a:pt x="2603" y="721"/>
                    </a:lnTo>
                    <a:lnTo>
                      <a:pt x="2527" y="613"/>
                    </a:lnTo>
                    <a:lnTo>
                      <a:pt x="2452" y="506"/>
                    </a:lnTo>
                    <a:lnTo>
                      <a:pt x="2366" y="409"/>
                    </a:lnTo>
                    <a:lnTo>
                      <a:pt x="2269" y="323"/>
                    </a:lnTo>
                    <a:lnTo>
                      <a:pt x="2162" y="237"/>
                    </a:lnTo>
                    <a:lnTo>
                      <a:pt x="2044" y="173"/>
                    </a:lnTo>
                    <a:lnTo>
                      <a:pt x="1925" y="119"/>
                    </a:lnTo>
                    <a:lnTo>
                      <a:pt x="1807" y="65"/>
                    </a:lnTo>
                    <a:lnTo>
                      <a:pt x="1667" y="33"/>
                    </a:lnTo>
                    <a:lnTo>
                      <a:pt x="1538" y="11"/>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9" name="Google Shape;599;p15"/>
              <p:cNvSpPr/>
              <p:nvPr/>
            </p:nvSpPr>
            <p:spPr>
              <a:xfrm>
                <a:off x="843775" y="2275750"/>
                <a:ext cx="68300" cy="68300"/>
              </a:xfrm>
              <a:custGeom>
                <a:avLst/>
                <a:gdLst/>
                <a:ahLst/>
                <a:cxnLst/>
                <a:rect l="l" t="t" r="r" b="b"/>
                <a:pathLst>
                  <a:path w="2732" h="2732" extrusionOk="0">
                    <a:moveTo>
                      <a:pt x="1377" y="0"/>
                    </a:moveTo>
                    <a:lnTo>
                      <a:pt x="1226" y="11"/>
                    </a:lnTo>
                    <a:lnTo>
                      <a:pt x="1087" y="22"/>
                    </a:lnTo>
                    <a:lnTo>
                      <a:pt x="958" y="54"/>
                    </a:lnTo>
                    <a:lnTo>
                      <a:pt x="828" y="108"/>
                    </a:lnTo>
                    <a:lnTo>
                      <a:pt x="710" y="161"/>
                    </a:lnTo>
                    <a:lnTo>
                      <a:pt x="603" y="226"/>
                    </a:lnTo>
                    <a:lnTo>
                      <a:pt x="495" y="301"/>
                    </a:lnTo>
                    <a:lnTo>
                      <a:pt x="398" y="387"/>
                    </a:lnTo>
                    <a:lnTo>
                      <a:pt x="312" y="484"/>
                    </a:lnTo>
                    <a:lnTo>
                      <a:pt x="226" y="592"/>
                    </a:lnTo>
                    <a:lnTo>
                      <a:pt x="162" y="699"/>
                    </a:lnTo>
                    <a:lnTo>
                      <a:pt x="108" y="817"/>
                    </a:lnTo>
                    <a:lnTo>
                      <a:pt x="65" y="946"/>
                    </a:lnTo>
                    <a:lnTo>
                      <a:pt x="33" y="1075"/>
                    </a:lnTo>
                    <a:lnTo>
                      <a:pt x="11" y="1215"/>
                    </a:lnTo>
                    <a:lnTo>
                      <a:pt x="0" y="1355"/>
                    </a:lnTo>
                    <a:lnTo>
                      <a:pt x="11" y="1495"/>
                    </a:lnTo>
                    <a:lnTo>
                      <a:pt x="22" y="1635"/>
                    </a:lnTo>
                    <a:lnTo>
                      <a:pt x="54" y="1774"/>
                    </a:lnTo>
                    <a:lnTo>
                      <a:pt x="97" y="1893"/>
                    </a:lnTo>
                    <a:lnTo>
                      <a:pt x="162" y="2022"/>
                    </a:lnTo>
                    <a:lnTo>
                      <a:pt x="226" y="2129"/>
                    </a:lnTo>
                    <a:lnTo>
                      <a:pt x="302" y="2237"/>
                    </a:lnTo>
                    <a:lnTo>
                      <a:pt x="388" y="2334"/>
                    </a:lnTo>
                    <a:lnTo>
                      <a:pt x="484" y="2420"/>
                    </a:lnTo>
                    <a:lnTo>
                      <a:pt x="581" y="2495"/>
                    </a:lnTo>
                    <a:lnTo>
                      <a:pt x="699" y="2559"/>
                    </a:lnTo>
                    <a:lnTo>
                      <a:pt x="818" y="2624"/>
                    </a:lnTo>
                    <a:lnTo>
                      <a:pt x="947" y="2667"/>
                    </a:lnTo>
                    <a:lnTo>
                      <a:pt x="1076" y="2699"/>
                    </a:lnTo>
                    <a:lnTo>
                      <a:pt x="1216" y="2721"/>
                    </a:lnTo>
                    <a:lnTo>
                      <a:pt x="1355" y="2731"/>
                    </a:lnTo>
                    <a:lnTo>
                      <a:pt x="1495" y="2721"/>
                    </a:lnTo>
                    <a:lnTo>
                      <a:pt x="1635" y="2699"/>
                    </a:lnTo>
                    <a:lnTo>
                      <a:pt x="1764" y="2667"/>
                    </a:lnTo>
                    <a:lnTo>
                      <a:pt x="1893" y="2624"/>
                    </a:lnTo>
                    <a:lnTo>
                      <a:pt x="2011" y="2570"/>
                    </a:lnTo>
                    <a:lnTo>
                      <a:pt x="2130" y="2506"/>
                    </a:lnTo>
                    <a:lnTo>
                      <a:pt x="2237" y="2430"/>
                    </a:lnTo>
                    <a:lnTo>
                      <a:pt x="2334" y="2344"/>
                    </a:lnTo>
                    <a:lnTo>
                      <a:pt x="2420" y="2247"/>
                    </a:lnTo>
                    <a:lnTo>
                      <a:pt x="2495" y="2140"/>
                    </a:lnTo>
                    <a:lnTo>
                      <a:pt x="2560" y="2032"/>
                    </a:lnTo>
                    <a:lnTo>
                      <a:pt x="2624" y="1914"/>
                    </a:lnTo>
                    <a:lnTo>
                      <a:pt x="2667" y="1785"/>
                    </a:lnTo>
                    <a:lnTo>
                      <a:pt x="2699" y="1656"/>
                    </a:lnTo>
                    <a:lnTo>
                      <a:pt x="2721" y="1516"/>
                    </a:lnTo>
                    <a:lnTo>
                      <a:pt x="2732" y="1376"/>
                    </a:lnTo>
                    <a:lnTo>
                      <a:pt x="2721" y="1226"/>
                    </a:lnTo>
                    <a:lnTo>
                      <a:pt x="2699" y="1097"/>
                    </a:lnTo>
                    <a:lnTo>
                      <a:pt x="2667" y="957"/>
                    </a:lnTo>
                    <a:lnTo>
                      <a:pt x="2624" y="828"/>
                    </a:lnTo>
                    <a:lnTo>
                      <a:pt x="2570" y="710"/>
                    </a:lnTo>
                    <a:lnTo>
                      <a:pt x="2506" y="602"/>
                    </a:lnTo>
                    <a:lnTo>
                      <a:pt x="2431" y="495"/>
                    </a:lnTo>
                    <a:lnTo>
                      <a:pt x="2345" y="398"/>
                    </a:lnTo>
                    <a:lnTo>
                      <a:pt x="2248" y="312"/>
                    </a:lnTo>
                    <a:lnTo>
                      <a:pt x="2140" y="237"/>
                    </a:lnTo>
                    <a:lnTo>
                      <a:pt x="2033" y="161"/>
                    </a:lnTo>
                    <a:lnTo>
                      <a:pt x="1915" y="108"/>
                    </a:lnTo>
                    <a:lnTo>
                      <a:pt x="1785" y="65"/>
                    </a:lnTo>
                    <a:lnTo>
                      <a:pt x="1656" y="32"/>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0" name="Google Shape;600;p15"/>
              <p:cNvSpPr/>
              <p:nvPr/>
            </p:nvSpPr>
            <p:spPr>
              <a:xfrm>
                <a:off x="1080075" y="2512025"/>
                <a:ext cx="68300" cy="68325"/>
              </a:xfrm>
              <a:custGeom>
                <a:avLst/>
                <a:gdLst/>
                <a:ahLst/>
                <a:cxnLst/>
                <a:rect l="l" t="t" r="r" b="b"/>
                <a:pathLst>
                  <a:path w="2732" h="2733" extrusionOk="0">
                    <a:moveTo>
                      <a:pt x="1388" y="1"/>
                    </a:moveTo>
                    <a:lnTo>
                      <a:pt x="1248" y="12"/>
                    </a:lnTo>
                    <a:lnTo>
                      <a:pt x="1108" y="22"/>
                    </a:lnTo>
                    <a:lnTo>
                      <a:pt x="979" y="55"/>
                    </a:lnTo>
                    <a:lnTo>
                      <a:pt x="850" y="98"/>
                    </a:lnTo>
                    <a:lnTo>
                      <a:pt x="732" y="151"/>
                    </a:lnTo>
                    <a:lnTo>
                      <a:pt x="613" y="216"/>
                    </a:lnTo>
                    <a:lnTo>
                      <a:pt x="506" y="291"/>
                    </a:lnTo>
                    <a:lnTo>
                      <a:pt x="409" y="377"/>
                    </a:lnTo>
                    <a:lnTo>
                      <a:pt x="323" y="474"/>
                    </a:lnTo>
                    <a:lnTo>
                      <a:pt x="248" y="582"/>
                    </a:lnTo>
                    <a:lnTo>
                      <a:pt x="172" y="689"/>
                    </a:lnTo>
                    <a:lnTo>
                      <a:pt x="119" y="807"/>
                    </a:lnTo>
                    <a:lnTo>
                      <a:pt x="65" y="936"/>
                    </a:lnTo>
                    <a:lnTo>
                      <a:pt x="33" y="1065"/>
                    </a:lnTo>
                    <a:lnTo>
                      <a:pt x="11" y="1205"/>
                    </a:lnTo>
                    <a:lnTo>
                      <a:pt x="0" y="1345"/>
                    </a:lnTo>
                    <a:lnTo>
                      <a:pt x="11" y="1485"/>
                    </a:lnTo>
                    <a:lnTo>
                      <a:pt x="22" y="1625"/>
                    </a:lnTo>
                    <a:lnTo>
                      <a:pt x="54" y="1754"/>
                    </a:lnTo>
                    <a:lnTo>
                      <a:pt x="97" y="1883"/>
                    </a:lnTo>
                    <a:lnTo>
                      <a:pt x="151" y="2012"/>
                    </a:lnTo>
                    <a:lnTo>
                      <a:pt x="215" y="2119"/>
                    </a:lnTo>
                    <a:lnTo>
                      <a:pt x="291" y="2227"/>
                    </a:lnTo>
                    <a:lnTo>
                      <a:pt x="377" y="2324"/>
                    </a:lnTo>
                    <a:lnTo>
                      <a:pt x="474" y="2410"/>
                    </a:lnTo>
                    <a:lnTo>
                      <a:pt x="570" y="2496"/>
                    </a:lnTo>
                    <a:lnTo>
                      <a:pt x="689" y="2560"/>
                    </a:lnTo>
                    <a:lnTo>
                      <a:pt x="807" y="2614"/>
                    </a:lnTo>
                    <a:lnTo>
                      <a:pt x="925" y="2668"/>
                    </a:lnTo>
                    <a:lnTo>
                      <a:pt x="1065" y="2700"/>
                    </a:lnTo>
                    <a:lnTo>
                      <a:pt x="1194" y="2721"/>
                    </a:lnTo>
                    <a:lnTo>
                      <a:pt x="1344" y="2732"/>
                    </a:lnTo>
                    <a:lnTo>
                      <a:pt x="1484" y="2732"/>
                    </a:lnTo>
                    <a:lnTo>
                      <a:pt x="1624" y="2711"/>
                    </a:lnTo>
                    <a:lnTo>
                      <a:pt x="1753" y="2678"/>
                    </a:lnTo>
                    <a:lnTo>
                      <a:pt x="1882" y="2635"/>
                    </a:lnTo>
                    <a:lnTo>
                      <a:pt x="2000" y="2582"/>
                    </a:lnTo>
                    <a:lnTo>
                      <a:pt x="2119" y="2517"/>
                    </a:lnTo>
                    <a:lnTo>
                      <a:pt x="2226" y="2442"/>
                    </a:lnTo>
                    <a:lnTo>
                      <a:pt x="2323" y="2356"/>
                    </a:lnTo>
                    <a:lnTo>
                      <a:pt x="2409" y="2259"/>
                    </a:lnTo>
                    <a:lnTo>
                      <a:pt x="2495" y="2162"/>
                    </a:lnTo>
                    <a:lnTo>
                      <a:pt x="2560" y="2044"/>
                    </a:lnTo>
                    <a:lnTo>
                      <a:pt x="2613" y="1926"/>
                    </a:lnTo>
                    <a:lnTo>
                      <a:pt x="2667" y="1807"/>
                    </a:lnTo>
                    <a:lnTo>
                      <a:pt x="2699" y="1678"/>
                    </a:lnTo>
                    <a:lnTo>
                      <a:pt x="2721" y="1539"/>
                    </a:lnTo>
                    <a:lnTo>
                      <a:pt x="2732" y="1399"/>
                    </a:lnTo>
                    <a:lnTo>
                      <a:pt x="2721" y="1248"/>
                    </a:lnTo>
                    <a:lnTo>
                      <a:pt x="2710" y="1109"/>
                    </a:lnTo>
                    <a:lnTo>
                      <a:pt x="2678" y="979"/>
                    </a:lnTo>
                    <a:lnTo>
                      <a:pt x="2635" y="850"/>
                    </a:lnTo>
                    <a:lnTo>
                      <a:pt x="2581" y="732"/>
                    </a:lnTo>
                    <a:lnTo>
                      <a:pt x="2517" y="614"/>
                    </a:lnTo>
                    <a:lnTo>
                      <a:pt x="2441" y="506"/>
                    </a:lnTo>
                    <a:lnTo>
                      <a:pt x="2355" y="410"/>
                    </a:lnTo>
                    <a:lnTo>
                      <a:pt x="2259" y="324"/>
                    </a:lnTo>
                    <a:lnTo>
                      <a:pt x="2162" y="248"/>
                    </a:lnTo>
                    <a:lnTo>
                      <a:pt x="2043" y="173"/>
                    </a:lnTo>
                    <a:lnTo>
                      <a:pt x="1925" y="119"/>
                    </a:lnTo>
                    <a:lnTo>
                      <a:pt x="1807" y="76"/>
                    </a:lnTo>
                    <a:lnTo>
                      <a:pt x="1667" y="33"/>
                    </a:lnTo>
                    <a:lnTo>
                      <a:pt x="153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1" name="Google Shape;601;p15"/>
              <p:cNvSpPr/>
              <p:nvPr/>
            </p:nvSpPr>
            <p:spPr>
              <a:xfrm>
                <a:off x="1630075" y="2197500"/>
                <a:ext cx="69400" cy="69125"/>
              </a:xfrm>
              <a:custGeom>
                <a:avLst/>
                <a:gdLst/>
                <a:ahLst/>
                <a:cxnLst/>
                <a:rect l="l" t="t" r="r" b="b"/>
                <a:pathLst>
                  <a:path w="2776" h="2765" extrusionOk="0">
                    <a:moveTo>
                      <a:pt x="1259" y="1"/>
                    </a:moveTo>
                    <a:lnTo>
                      <a:pt x="1119" y="23"/>
                    </a:lnTo>
                    <a:lnTo>
                      <a:pt x="990" y="55"/>
                    </a:lnTo>
                    <a:lnTo>
                      <a:pt x="861" y="98"/>
                    </a:lnTo>
                    <a:lnTo>
                      <a:pt x="743" y="152"/>
                    </a:lnTo>
                    <a:lnTo>
                      <a:pt x="625" y="227"/>
                    </a:lnTo>
                    <a:lnTo>
                      <a:pt x="517" y="302"/>
                    </a:lnTo>
                    <a:lnTo>
                      <a:pt x="420" y="388"/>
                    </a:lnTo>
                    <a:lnTo>
                      <a:pt x="334" y="485"/>
                    </a:lnTo>
                    <a:lnTo>
                      <a:pt x="248" y="592"/>
                    </a:lnTo>
                    <a:lnTo>
                      <a:pt x="184" y="700"/>
                    </a:lnTo>
                    <a:lnTo>
                      <a:pt x="119" y="818"/>
                    </a:lnTo>
                    <a:lnTo>
                      <a:pt x="76" y="947"/>
                    </a:lnTo>
                    <a:lnTo>
                      <a:pt x="33" y="1076"/>
                    </a:lnTo>
                    <a:lnTo>
                      <a:pt x="12" y="1216"/>
                    </a:lnTo>
                    <a:lnTo>
                      <a:pt x="1" y="1356"/>
                    </a:lnTo>
                    <a:lnTo>
                      <a:pt x="12" y="1506"/>
                    </a:lnTo>
                    <a:lnTo>
                      <a:pt x="33" y="1646"/>
                    </a:lnTo>
                    <a:lnTo>
                      <a:pt x="66" y="1786"/>
                    </a:lnTo>
                    <a:lnTo>
                      <a:pt x="109" y="1915"/>
                    </a:lnTo>
                    <a:lnTo>
                      <a:pt x="162" y="2033"/>
                    </a:lnTo>
                    <a:lnTo>
                      <a:pt x="238" y="2152"/>
                    </a:lnTo>
                    <a:lnTo>
                      <a:pt x="313" y="2259"/>
                    </a:lnTo>
                    <a:lnTo>
                      <a:pt x="410" y="2356"/>
                    </a:lnTo>
                    <a:lnTo>
                      <a:pt x="506" y="2453"/>
                    </a:lnTo>
                    <a:lnTo>
                      <a:pt x="614" y="2528"/>
                    </a:lnTo>
                    <a:lnTo>
                      <a:pt x="732" y="2603"/>
                    </a:lnTo>
                    <a:lnTo>
                      <a:pt x="861" y="2657"/>
                    </a:lnTo>
                    <a:lnTo>
                      <a:pt x="990" y="2711"/>
                    </a:lnTo>
                    <a:lnTo>
                      <a:pt x="1119" y="2743"/>
                    </a:lnTo>
                    <a:lnTo>
                      <a:pt x="1259" y="2765"/>
                    </a:lnTo>
                    <a:lnTo>
                      <a:pt x="1410" y="2765"/>
                    </a:lnTo>
                    <a:lnTo>
                      <a:pt x="1549" y="2754"/>
                    </a:lnTo>
                    <a:lnTo>
                      <a:pt x="1689" y="2732"/>
                    </a:lnTo>
                    <a:lnTo>
                      <a:pt x="1818" y="2700"/>
                    </a:lnTo>
                    <a:lnTo>
                      <a:pt x="1947" y="2646"/>
                    </a:lnTo>
                    <a:lnTo>
                      <a:pt x="2066" y="2592"/>
                    </a:lnTo>
                    <a:lnTo>
                      <a:pt x="2173" y="2517"/>
                    </a:lnTo>
                    <a:lnTo>
                      <a:pt x="2281" y="2442"/>
                    </a:lnTo>
                    <a:lnTo>
                      <a:pt x="2377" y="2356"/>
                    </a:lnTo>
                    <a:lnTo>
                      <a:pt x="2463" y="2259"/>
                    </a:lnTo>
                    <a:lnTo>
                      <a:pt x="2549" y="2152"/>
                    </a:lnTo>
                    <a:lnTo>
                      <a:pt x="2614" y="2033"/>
                    </a:lnTo>
                    <a:lnTo>
                      <a:pt x="2668" y="1915"/>
                    </a:lnTo>
                    <a:lnTo>
                      <a:pt x="2711" y="1786"/>
                    </a:lnTo>
                    <a:lnTo>
                      <a:pt x="2743" y="1657"/>
                    </a:lnTo>
                    <a:lnTo>
                      <a:pt x="2765" y="1517"/>
                    </a:lnTo>
                    <a:lnTo>
                      <a:pt x="2775" y="1377"/>
                    </a:lnTo>
                    <a:lnTo>
                      <a:pt x="2765" y="1238"/>
                    </a:lnTo>
                    <a:lnTo>
                      <a:pt x="2743" y="1098"/>
                    </a:lnTo>
                    <a:lnTo>
                      <a:pt x="2711" y="969"/>
                    </a:lnTo>
                    <a:lnTo>
                      <a:pt x="2668" y="840"/>
                    </a:lnTo>
                    <a:lnTo>
                      <a:pt x="2603" y="721"/>
                    </a:lnTo>
                    <a:lnTo>
                      <a:pt x="2539" y="603"/>
                    </a:lnTo>
                    <a:lnTo>
                      <a:pt x="2463" y="496"/>
                    </a:lnTo>
                    <a:lnTo>
                      <a:pt x="2367" y="399"/>
                    </a:lnTo>
                    <a:lnTo>
                      <a:pt x="2270" y="313"/>
                    </a:lnTo>
                    <a:lnTo>
                      <a:pt x="2173" y="238"/>
                    </a:lnTo>
                    <a:lnTo>
                      <a:pt x="2055" y="162"/>
                    </a:lnTo>
                    <a:lnTo>
                      <a:pt x="1937" y="109"/>
                    </a:lnTo>
                    <a:lnTo>
                      <a:pt x="1807" y="55"/>
                    </a:lnTo>
                    <a:lnTo>
                      <a:pt x="1678" y="23"/>
                    </a:lnTo>
                    <a:lnTo>
                      <a:pt x="153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2" name="Google Shape;602;p15"/>
              <p:cNvSpPr/>
              <p:nvPr/>
            </p:nvSpPr>
            <p:spPr>
              <a:xfrm>
                <a:off x="1157500" y="1724650"/>
                <a:ext cx="69100" cy="69125"/>
              </a:xfrm>
              <a:custGeom>
                <a:avLst/>
                <a:gdLst/>
                <a:ahLst/>
                <a:cxnLst/>
                <a:rect l="l" t="t" r="r" b="b"/>
                <a:pathLst>
                  <a:path w="2764" h="2765" extrusionOk="0">
                    <a:moveTo>
                      <a:pt x="1377" y="1"/>
                    </a:moveTo>
                    <a:lnTo>
                      <a:pt x="1237" y="11"/>
                    </a:lnTo>
                    <a:lnTo>
                      <a:pt x="1097" y="33"/>
                    </a:lnTo>
                    <a:lnTo>
                      <a:pt x="968" y="65"/>
                    </a:lnTo>
                    <a:lnTo>
                      <a:pt x="839" y="108"/>
                    </a:lnTo>
                    <a:lnTo>
                      <a:pt x="721" y="173"/>
                    </a:lnTo>
                    <a:lnTo>
                      <a:pt x="602" y="237"/>
                    </a:lnTo>
                    <a:lnTo>
                      <a:pt x="506" y="312"/>
                    </a:lnTo>
                    <a:lnTo>
                      <a:pt x="409" y="409"/>
                    </a:lnTo>
                    <a:lnTo>
                      <a:pt x="312" y="506"/>
                    </a:lnTo>
                    <a:lnTo>
                      <a:pt x="237" y="603"/>
                    </a:lnTo>
                    <a:lnTo>
                      <a:pt x="172" y="721"/>
                    </a:lnTo>
                    <a:lnTo>
                      <a:pt x="108" y="839"/>
                    </a:lnTo>
                    <a:lnTo>
                      <a:pt x="65" y="968"/>
                    </a:lnTo>
                    <a:lnTo>
                      <a:pt x="32" y="1097"/>
                    </a:lnTo>
                    <a:lnTo>
                      <a:pt x="11" y="1237"/>
                    </a:lnTo>
                    <a:lnTo>
                      <a:pt x="0" y="1377"/>
                    </a:lnTo>
                    <a:lnTo>
                      <a:pt x="11" y="1517"/>
                    </a:lnTo>
                    <a:lnTo>
                      <a:pt x="32" y="1657"/>
                    </a:lnTo>
                    <a:lnTo>
                      <a:pt x="65" y="1786"/>
                    </a:lnTo>
                    <a:lnTo>
                      <a:pt x="108" y="1915"/>
                    </a:lnTo>
                    <a:lnTo>
                      <a:pt x="162" y="2033"/>
                    </a:lnTo>
                    <a:lnTo>
                      <a:pt x="226" y="2151"/>
                    </a:lnTo>
                    <a:lnTo>
                      <a:pt x="301" y="2259"/>
                    </a:lnTo>
                    <a:lnTo>
                      <a:pt x="387" y="2355"/>
                    </a:lnTo>
                    <a:lnTo>
                      <a:pt x="484" y="2441"/>
                    </a:lnTo>
                    <a:lnTo>
                      <a:pt x="592" y="2527"/>
                    </a:lnTo>
                    <a:lnTo>
                      <a:pt x="710" y="2592"/>
                    </a:lnTo>
                    <a:lnTo>
                      <a:pt x="828" y="2657"/>
                    </a:lnTo>
                    <a:lnTo>
                      <a:pt x="946" y="2700"/>
                    </a:lnTo>
                    <a:lnTo>
                      <a:pt x="1086" y="2732"/>
                    </a:lnTo>
                    <a:lnTo>
                      <a:pt x="1215" y="2753"/>
                    </a:lnTo>
                    <a:lnTo>
                      <a:pt x="1366" y="2764"/>
                    </a:lnTo>
                    <a:lnTo>
                      <a:pt x="1506" y="2764"/>
                    </a:lnTo>
                    <a:lnTo>
                      <a:pt x="1645" y="2743"/>
                    </a:lnTo>
                    <a:lnTo>
                      <a:pt x="1785" y="2710"/>
                    </a:lnTo>
                    <a:lnTo>
                      <a:pt x="1914" y="2667"/>
                    </a:lnTo>
                    <a:lnTo>
                      <a:pt x="2043" y="2603"/>
                    </a:lnTo>
                    <a:lnTo>
                      <a:pt x="2151" y="2538"/>
                    </a:lnTo>
                    <a:lnTo>
                      <a:pt x="2258" y="2452"/>
                    </a:lnTo>
                    <a:lnTo>
                      <a:pt x="2366" y="2366"/>
                    </a:lnTo>
                    <a:lnTo>
                      <a:pt x="2452" y="2269"/>
                    </a:lnTo>
                    <a:lnTo>
                      <a:pt x="2538" y="2162"/>
                    </a:lnTo>
                    <a:lnTo>
                      <a:pt x="2602" y="2044"/>
                    </a:lnTo>
                    <a:lnTo>
                      <a:pt x="2656" y="1915"/>
                    </a:lnTo>
                    <a:lnTo>
                      <a:pt x="2710" y="1786"/>
                    </a:lnTo>
                    <a:lnTo>
                      <a:pt x="2742" y="1657"/>
                    </a:lnTo>
                    <a:lnTo>
                      <a:pt x="2764" y="1517"/>
                    </a:lnTo>
                    <a:lnTo>
                      <a:pt x="2764" y="1366"/>
                    </a:lnTo>
                    <a:lnTo>
                      <a:pt x="2753" y="1226"/>
                    </a:lnTo>
                    <a:lnTo>
                      <a:pt x="2731" y="1087"/>
                    </a:lnTo>
                    <a:lnTo>
                      <a:pt x="2699" y="958"/>
                    </a:lnTo>
                    <a:lnTo>
                      <a:pt x="2656" y="829"/>
                    </a:lnTo>
                    <a:lnTo>
                      <a:pt x="2592" y="710"/>
                    </a:lnTo>
                    <a:lnTo>
                      <a:pt x="2527" y="603"/>
                    </a:lnTo>
                    <a:lnTo>
                      <a:pt x="2441" y="495"/>
                    </a:lnTo>
                    <a:lnTo>
                      <a:pt x="2355" y="398"/>
                    </a:lnTo>
                    <a:lnTo>
                      <a:pt x="2258" y="312"/>
                    </a:lnTo>
                    <a:lnTo>
                      <a:pt x="2151" y="226"/>
                    </a:lnTo>
                    <a:lnTo>
                      <a:pt x="2033" y="162"/>
                    </a:lnTo>
                    <a:lnTo>
                      <a:pt x="1914" y="108"/>
                    </a:lnTo>
                    <a:lnTo>
                      <a:pt x="1785" y="65"/>
                    </a:lnTo>
                    <a:lnTo>
                      <a:pt x="1656" y="33"/>
                    </a:lnTo>
                    <a:lnTo>
                      <a:pt x="1516" y="11"/>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3" name="Google Shape;603;p15"/>
              <p:cNvSpPr/>
              <p:nvPr/>
            </p:nvSpPr>
            <p:spPr>
              <a:xfrm>
                <a:off x="1630075" y="2041600"/>
                <a:ext cx="69400" cy="69375"/>
              </a:xfrm>
              <a:custGeom>
                <a:avLst/>
                <a:gdLst/>
                <a:ahLst/>
                <a:cxnLst/>
                <a:rect l="l" t="t" r="r" b="b"/>
                <a:pathLst>
                  <a:path w="2776" h="2775" extrusionOk="0">
                    <a:moveTo>
                      <a:pt x="1377" y="0"/>
                    </a:moveTo>
                    <a:lnTo>
                      <a:pt x="1238" y="11"/>
                    </a:lnTo>
                    <a:lnTo>
                      <a:pt x="1098" y="33"/>
                    </a:lnTo>
                    <a:lnTo>
                      <a:pt x="969" y="65"/>
                    </a:lnTo>
                    <a:lnTo>
                      <a:pt x="840" y="119"/>
                    </a:lnTo>
                    <a:lnTo>
                      <a:pt x="721" y="172"/>
                    </a:lnTo>
                    <a:lnTo>
                      <a:pt x="603" y="248"/>
                    </a:lnTo>
                    <a:lnTo>
                      <a:pt x="496" y="323"/>
                    </a:lnTo>
                    <a:lnTo>
                      <a:pt x="399" y="409"/>
                    </a:lnTo>
                    <a:lnTo>
                      <a:pt x="313" y="506"/>
                    </a:lnTo>
                    <a:lnTo>
                      <a:pt x="238" y="613"/>
                    </a:lnTo>
                    <a:lnTo>
                      <a:pt x="173" y="731"/>
                    </a:lnTo>
                    <a:lnTo>
                      <a:pt x="109" y="850"/>
                    </a:lnTo>
                    <a:lnTo>
                      <a:pt x="66" y="979"/>
                    </a:lnTo>
                    <a:lnTo>
                      <a:pt x="33" y="1108"/>
                    </a:lnTo>
                    <a:lnTo>
                      <a:pt x="12" y="1248"/>
                    </a:lnTo>
                    <a:lnTo>
                      <a:pt x="1" y="1387"/>
                    </a:lnTo>
                    <a:lnTo>
                      <a:pt x="12" y="1538"/>
                    </a:lnTo>
                    <a:lnTo>
                      <a:pt x="33" y="1678"/>
                    </a:lnTo>
                    <a:lnTo>
                      <a:pt x="66" y="1807"/>
                    </a:lnTo>
                    <a:lnTo>
                      <a:pt x="119" y="1936"/>
                    </a:lnTo>
                    <a:lnTo>
                      <a:pt x="173" y="2065"/>
                    </a:lnTo>
                    <a:lnTo>
                      <a:pt x="248" y="2172"/>
                    </a:lnTo>
                    <a:lnTo>
                      <a:pt x="334" y="2280"/>
                    </a:lnTo>
                    <a:lnTo>
                      <a:pt x="420" y="2387"/>
                    </a:lnTo>
                    <a:lnTo>
                      <a:pt x="528" y="2473"/>
                    </a:lnTo>
                    <a:lnTo>
                      <a:pt x="635" y="2549"/>
                    </a:lnTo>
                    <a:lnTo>
                      <a:pt x="754" y="2624"/>
                    </a:lnTo>
                    <a:lnTo>
                      <a:pt x="872" y="2678"/>
                    </a:lnTo>
                    <a:lnTo>
                      <a:pt x="1012" y="2721"/>
                    </a:lnTo>
                    <a:lnTo>
                      <a:pt x="1141" y="2753"/>
                    </a:lnTo>
                    <a:lnTo>
                      <a:pt x="1281" y="2764"/>
                    </a:lnTo>
                    <a:lnTo>
                      <a:pt x="1431" y="2775"/>
                    </a:lnTo>
                    <a:lnTo>
                      <a:pt x="1571" y="2764"/>
                    </a:lnTo>
                    <a:lnTo>
                      <a:pt x="1711" y="2732"/>
                    </a:lnTo>
                    <a:lnTo>
                      <a:pt x="1840" y="2699"/>
                    </a:lnTo>
                    <a:lnTo>
                      <a:pt x="1969" y="2646"/>
                    </a:lnTo>
                    <a:lnTo>
                      <a:pt x="2087" y="2592"/>
                    </a:lnTo>
                    <a:lnTo>
                      <a:pt x="2195" y="2516"/>
                    </a:lnTo>
                    <a:lnTo>
                      <a:pt x="2302" y="2430"/>
                    </a:lnTo>
                    <a:lnTo>
                      <a:pt x="2399" y="2344"/>
                    </a:lnTo>
                    <a:lnTo>
                      <a:pt x="2485" y="2248"/>
                    </a:lnTo>
                    <a:lnTo>
                      <a:pt x="2560" y="2140"/>
                    </a:lnTo>
                    <a:lnTo>
                      <a:pt x="2625" y="2022"/>
                    </a:lnTo>
                    <a:lnTo>
                      <a:pt x="2678" y="1904"/>
                    </a:lnTo>
                    <a:lnTo>
                      <a:pt x="2722" y="1775"/>
                    </a:lnTo>
                    <a:lnTo>
                      <a:pt x="2754" y="1635"/>
                    </a:lnTo>
                    <a:lnTo>
                      <a:pt x="2765" y="1506"/>
                    </a:lnTo>
                    <a:lnTo>
                      <a:pt x="2775" y="1355"/>
                    </a:lnTo>
                    <a:lnTo>
                      <a:pt x="2765" y="1215"/>
                    </a:lnTo>
                    <a:lnTo>
                      <a:pt x="2743" y="1086"/>
                    </a:lnTo>
                    <a:lnTo>
                      <a:pt x="2700" y="947"/>
                    </a:lnTo>
                    <a:lnTo>
                      <a:pt x="2657" y="828"/>
                    </a:lnTo>
                    <a:lnTo>
                      <a:pt x="2592" y="710"/>
                    </a:lnTo>
                    <a:lnTo>
                      <a:pt x="2528" y="592"/>
                    </a:lnTo>
                    <a:lnTo>
                      <a:pt x="2442" y="484"/>
                    </a:lnTo>
                    <a:lnTo>
                      <a:pt x="2356" y="387"/>
                    </a:lnTo>
                    <a:lnTo>
                      <a:pt x="2259" y="301"/>
                    </a:lnTo>
                    <a:lnTo>
                      <a:pt x="2152" y="226"/>
                    </a:lnTo>
                    <a:lnTo>
                      <a:pt x="2033" y="162"/>
                    </a:lnTo>
                    <a:lnTo>
                      <a:pt x="1915" y="108"/>
                    </a:lnTo>
                    <a:lnTo>
                      <a:pt x="1786" y="65"/>
                    </a:lnTo>
                    <a:lnTo>
                      <a:pt x="1657" y="33"/>
                    </a:lnTo>
                    <a:lnTo>
                      <a:pt x="1517"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4" name="Google Shape;604;p15"/>
              <p:cNvSpPr/>
              <p:nvPr/>
            </p:nvSpPr>
            <p:spPr>
              <a:xfrm>
                <a:off x="1080350" y="1725450"/>
                <a:ext cx="67750" cy="67775"/>
              </a:xfrm>
              <a:custGeom>
                <a:avLst/>
                <a:gdLst/>
                <a:ahLst/>
                <a:cxnLst/>
                <a:rect l="l" t="t" r="r" b="b"/>
                <a:pathLst>
                  <a:path w="2710" h="2711" extrusionOk="0">
                    <a:moveTo>
                      <a:pt x="1333" y="1"/>
                    </a:moveTo>
                    <a:lnTo>
                      <a:pt x="1183" y="12"/>
                    </a:lnTo>
                    <a:lnTo>
                      <a:pt x="1054" y="33"/>
                    </a:lnTo>
                    <a:lnTo>
                      <a:pt x="914" y="65"/>
                    </a:lnTo>
                    <a:lnTo>
                      <a:pt x="796" y="108"/>
                    </a:lnTo>
                    <a:lnTo>
                      <a:pt x="678" y="173"/>
                    </a:lnTo>
                    <a:lnTo>
                      <a:pt x="559" y="237"/>
                    </a:lnTo>
                    <a:lnTo>
                      <a:pt x="463" y="323"/>
                    </a:lnTo>
                    <a:lnTo>
                      <a:pt x="366" y="409"/>
                    </a:lnTo>
                    <a:lnTo>
                      <a:pt x="280" y="506"/>
                    </a:lnTo>
                    <a:lnTo>
                      <a:pt x="204" y="614"/>
                    </a:lnTo>
                    <a:lnTo>
                      <a:pt x="140" y="721"/>
                    </a:lnTo>
                    <a:lnTo>
                      <a:pt x="86" y="850"/>
                    </a:lnTo>
                    <a:lnTo>
                      <a:pt x="54" y="979"/>
                    </a:lnTo>
                    <a:lnTo>
                      <a:pt x="22" y="1108"/>
                    </a:lnTo>
                    <a:lnTo>
                      <a:pt x="0" y="1248"/>
                    </a:lnTo>
                    <a:lnTo>
                      <a:pt x="0" y="1388"/>
                    </a:lnTo>
                    <a:lnTo>
                      <a:pt x="11" y="1528"/>
                    </a:lnTo>
                    <a:lnTo>
                      <a:pt x="32" y="1668"/>
                    </a:lnTo>
                    <a:lnTo>
                      <a:pt x="65" y="1797"/>
                    </a:lnTo>
                    <a:lnTo>
                      <a:pt x="108" y="1915"/>
                    </a:lnTo>
                    <a:lnTo>
                      <a:pt x="172" y="2033"/>
                    </a:lnTo>
                    <a:lnTo>
                      <a:pt x="237" y="2141"/>
                    </a:lnTo>
                    <a:lnTo>
                      <a:pt x="312" y="2237"/>
                    </a:lnTo>
                    <a:lnTo>
                      <a:pt x="398" y="2334"/>
                    </a:lnTo>
                    <a:lnTo>
                      <a:pt x="495" y="2420"/>
                    </a:lnTo>
                    <a:lnTo>
                      <a:pt x="602" y="2485"/>
                    </a:lnTo>
                    <a:lnTo>
                      <a:pt x="710" y="2560"/>
                    </a:lnTo>
                    <a:lnTo>
                      <a:pt x="828" y="2614"/>
                    </a:lnTo>
                    <a:lnTo>
                      <a:pt x="946" y="2657"/>
                    </a:lnTo>
                    <a:lnTo>
                      <a:pt x="1075" y="2678"/>
                    </a:lnTo>
                    <a:lnTo>
                      <a:pt x="1215" y="2700"/>
                    </a:lnTo>
                    <a:lnTo>
                      <a:pt x="1355" y="2711"/>
                    </a:lnTo>
                    <a:lnTo>
                      <a:pt x="1495" y="2700"/>
                    </a:lnTo>
                    <a:lnTo>
                      <a:pt x="1635" y="2678"/>
                    </a:lnTo>
                    <a:lnTo>
                      <a:pt x="1764" y="2646"/>
                    </a:lnTo>
                    <a:lnTo>
                      <a:pt x="1893" y="2603"/>
                    </a:lnTo>
                    <a:lnTo>
                      <a:pt x="2011" y="2549"/>
                    </a:lnTo>
                    <a:lnTo>
                      <a:pt x="2129" y="2485"/>
                    </a:lnTo>
                    <a:lnTo>
                      <a:pt x="2226" y="2409"/>
                    </a:lnTo>
                    <a:lnTo>
                      <a:pt x="2323" y="2313"/>
                    </a:lnTo>
                    <a:lnTo>
                      <a:pt x="2409" y="2227"/>
                    </a:lnTo>
                    <a:lnTo>
                      <a:pt x="2484" y="2119"/>
                    </a:lnTo>
                    <a:lnTo>
                      <a:pt x="2559" y="2001"/>
                    </a:lnTo>
                    <a:lnTo>
                      <a:pt x="2613" y="1883"/>
                    </a:lnTo>
                    <a:lnTo>
                      <a:pt x="2656" y="1754"/>
                    </a:lnTo>
                    <a:lnTo>
                      <a:pt x="2688" y="1625"/>
                    </a:lnTo>
                    <a:lnTo>
                      <a:pt x="2710" y="1485"/>
                    </a:lnTo>
                    <a:lnTo>
                      <a:pt x="2710" y="1345"/>
                    </a:lnTo>
                    <a:lnTo>
                      <a:pt x="2699" y="1194"/>
                    </a:lnTo>
                    <a:lnTo>
                      <a:pt x="2678" y="1065"/>
                    </a:lnTo>
                    <a:lnTo>
                      <a:pt x="2645" y="926"/>
                    </a:lnTo>
                    <a:lnTo>
                      <a:pt x="2602" y="807"/>
                    </a:lnTo>
                    <a:lnTo>
                      <a:pt x="2549" y="689"/>
                    </a:lnTo>
                    <a:lnTo>
                      <a:pt x="2473" y="571"/>
                    </a:lnTo>
                    <a:lnTo>
                      <a:pt x="2398" y="474"/>
                    </a:lnTo>
                    <a:lnTo>
                      <a:pt x="2312" y="377"/>
                    </a:lnTo>
                    <a:lnTo>
                      <a:pt x="2215" y="291"/>
                    </a:lnTo>
                    <a:lnTo>
                      <a:pt x="2108" y="216"/>
                    </a:lnTo>
                    <a:lnTo>
                      <a:pt x="1989" y="151"/>
                    </a:lnTo>
                    <a:lnTo>
                      <a:pt x="1871" y="98"/>
                    </a:lnTo>
                    <a:lnTo>
                      <a:pt x="1742" y="55"/>
                    </a:lnTo>
                    <a:lnTo>
                      <a:pt x="1613" y="22"/>
                    </a:lnTo>
                    <a:lnTo>
                      <a:pt x="147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5" name="Google Shape;605;p15"/>
              <p:cNvSpPr/>
              <p:nvPr/>
            </p:nvSpPr>
            <p:spPr>
              <a:xfrm>
                <a:off x="1550525" y="1806375"/>
                <a:ext cx="67225" cy="67225"/>
              </a:xfrm>
              <a:custGeom>
                <a:avLst/>
                <a:gdLst/>
                <a:ahLst/>
                <a:cxnLst/>
                <a:rect l="l" t="t" r="r" b="b"/>
                <a:pathLst>
                  <a:path w="2689" h="2689" extrusionOk="0">
                    <a:moveTo>
                      <a:pt x="1355" y="0"/>
                    </a:moveTo>
                    <a:lnTo>
                      <a:pt x="1215" y="11"/>
                    </a:lnTo>
                    <a:lnTo>
                      <a:pt x="1075" y="22"/>
                    </a:lnTo>
                    <a:lnTo>
                      <a:pt x="946" y="54"/>
                    </a:lnTo>
                    <a:lnTo>
                      <a:pt x="817" y="108"/>
                    </a:lnTo>
                    <a:lnTo>
                      <a:pt x="699" y="162"/>
                    </a:lnTo>
                    <a:lnTo>
                      <a:pt x="592" y="226"/>
                    </a:lnTo>
                    <a:lnTo>
                      <a:pt x="484" y="312"/>
                    </a:lnTo>
                    <a:lnTo>
                      <a:pt x="387" y="398"/>
                    </a:lnTo>
                    <a:lnTo>
                      <a:pt x="301" y="495"/>
                    </a:lnTo>
                    <a:lnTo>
                      <a:pt x="226" y="603"/>
                    </a:lnTo>
                    <a:lnTo>
                      <a:pt x="161" y="710"/>
                    </a:lnTo>
                    <a:lnTo>
                      <a:pt x="108" y="828"/>
                    </a:lnTo>
                    <a:lnTo>
                      <a:pt x="54" y="957"/>
                    </a:lnTo>
                    <a:lnTo>
                      <a:pt x="32" y="1086"/>
                    </a:lnTo>
                    <a:lnTo>
                      <a:pt x="11" y="1226"/>
                    </a:lnTo>
                    <a:lnTo>
                      <a:pt x="0" y="1366"/>
                    </a:lnTo>
                    <a:lnTo>
                      <a:pt x="11" y="1506"/>
                    </a:lnTo>
                    <a:lnTo>
                      <a:pt x="32" y="1646"/>
                    </a:lnTo>
                    <a:lnTo>
                      <a:pt x="75" y="1764"/>
                    </a:lnTo>
                    <a:lnTo>
                      <a:pt x="118" y="1893"/>
                    </a:lnTo>
                    <a:lnTo>
                      <a:pt x="172" y="2000"/>
                    </a:lnTo>
                    <a:lnTo>
                      <a:pt x="247" y="2119"/>
                    </a:lnTo>
                    <a:lnTo>
                      <a:pt x="323" y="2216"/>
                    </a:lnTo>
                    <a:lnTo>
                      <a:pt x="409" y="2312"/>
                    </a:lnTo>
                    <a:lnTo>
                      <a:pt x="505" y="2388"/>
                    </a:lnTo>
                    <a:lnTo>
                      <a:pt x="602" y="2463"/>
                    </a:lnTo>
                    <a:lnTo>
                      <a:pt x="721" y="2527"/>
                    </a:lnTo>
                    <a:lnTo>
                      <a:pt x="839" y="2581"/>
                    </a:lnTo>
                    <a:lnTo>
                      <a:pt x="957" y="2624"/>
                    </a:lnTo>
                    <a:lnTo>
                      <a:pt x="1086" y="2656"/>
                    </a:lnTo>
                    <a:lnTo>
                      <a:pt x="1226" y="2678"/>
                    </a:lnTo>
                    <a:lnTo>
                      <a:pt x="1366" y="2689"/>
                    </a:lnTo>
                    <a:lnTo>
                      <a:pt x="1495" y="2678"/>
                    </a:lnTo>
                    <a:lnTo>
                      <a:pt x="1635" y="2656"/>
                    </a:lnTo>
                    <a:lnTo>
                      <a:pt x="1764" y="2624"/>
                    </a:lnTo>
                    <a:lnTo>
                      <a:pt x="1882" y="2570"/>
                    </a:lnTo>
                    <a:lnTo>
                      <a:pt x="2000" y="2517"/>
                    </a:lnTo>
                    <a:lnTo>
                      <a:pt x="2108" y="2452"/>
                    </a:lnTo>
                    <a:lnTo>
                      <a:pt x="2204" y="2377"/>
                    </a:lnTo>
                    <a:lnTo>
                      <a:pt x="2301" y="2291"/>
                    </a:lnTo>
                    <a:lnTo>
                      <a:pt x="2387" y="2194"/>
                    </a:lnTo>
                    <a:lnTo>
                      <a:pt x="2463" y="2087"/>
                    </a:lnTo>
                    <a:lnTo>
                      <a:pt x="2527" y="1979"/>
                    </a:lnTo>
                    <a:lnTo>
                      <a:pt x="2581" y="1861"/>
                    </a:lnTo>
                    <a:lnTo>
                      <a:pt x="2624" y="1742"/>
                    </a:lnTo>
                    <a:lnTo>
                      <a:pt x="2656" y="1613"/>
                    </a:lnTo>
                    <a:lnTo>
                      <a:pt x="2678" y="1484"/>
                    </a:lnTo>
                    <a:lnTo>
                      <a:pt x="2688" y="1345"/>
                    </a:lnTo>
                    <a:lnTo>
                      <a:pt x="2678" y="1205"/>
                    </a:lnTo>
                    <a:lnTo>
                      <a:pt x="2656" y="1065"/>
                    </a:lnTo>
                    <a:lnTo>
                      <a:pt x="2624" y="947"/>
                    </a:lnTo>
                    <a:lnTo>
                      <a:pt x="2581" y="818"/>
                    </a:lnTo>
                    <a:lnTo>
                      <a:pt x="2527" y="699"/>
                    </a:lnTo>
                    <a:lnTo>
                      <a:pt x="2463" y="592"/>
                    </a:lnTo>
                    <a:lnTo>
                      <a:pt x="2387" y="484"/>
                    </a:lnTo>
                    <a:lnTo>
                      <a:pt x="2301" y="398"/>
                    </a:lnTo>
                    <a:lnTo>
                      <a:pt x="2204" y="312"/>
                    </a:lnTo>
                    <a:lnTo>
                      <a:pt x="2108" y="226"/>
                    </a:lnTo>
                    <a:lnTo>
                      <a:pt x="2000" y="162"/>
                    </a:lnTo>
                    <a:lnTo>
                      <a:pt x="1882" y="108"/>
                    </a:lnTo>
                    <a:lnTo>
                      <a:pt x="1753" y="65"/>
                    </a:lnTo>
                    <a:lnTo>
                      <a:pt x="1635" y="33"/>
                    </a:lnTo>
                    <a:lnTo>
                      <a:pt x="1495" y="11"/>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6" name="Google Shape;606;p15"/>
              <p:cNvSpPr/>
              <p:nvPr/>
            </p:nvSpPr>
            <p:spPr>
              <a:xfrm>
                <a:off x="922275" y="1806375"/>
                <a:ext cx="66950" cy="67225"/>
              </a:xfrm>
              <a:custGeom>
                <a:avLst/>
                <a:gdLst/>
                <a:ahLst/>
                <a:cxnLst/>
                <a:rect l="l" t="t" r="r" b="b"/>
                <a:pathLst>
                  <a:path w="2678" h="2689" extrusionOk="0">
                    <a:moveTo>
                      <a:pt x="1248" y="0"/>
                    </a:moveTo>
                    <a:lnTo>
                      <a:pt x="1108" y="22"/>
                    </a:lnTo>
                    <a:lnTo>
                      <a:pt x="979" y="43"/>
                    </a:lnTo>
                    <a:lnTo>
                      <a:pt x="850" y="86"/>
                    </a:lnTo>
                    <a:lnTo>
                      <a:pt x="732" y="140"/>
                    </a:lnTo>
                    <a:lnTo>
                      <a:pt x="613" y="205"/>
                    </a:lnTo>
                    <a:lnTo>
                      <a:pt x="506" y="280"/>
                    </a:lnTo>
                    <a:lnTo>
                      <a:pt x="409" y="366"/>
                    </a:lnTo>
                    <a:lnTo>
                      <a:pt x="323" y="463"/>
                    </a:lnTo>
                    <a:lnTo>
                      <a:pt x="237" y="570"/>
                    </a:lnTo>
                    <a:lnTo>
                      <a:pt x="172" y="678"/>
                    </a:lnTo>
                    <a:lnTo>
                      <a:pt x="108" y="796"/>
                    </a:lnTo>
                    <a:lnTo>
                      <a:pt x="65" y="925"/>
                    </a:lnTo>
                    <a:lnTo>
                      <a:pt x="22" y="1054"/>
                    </a:lnTo>
                    <a:lnTo>
                      <a:pt x="0" y="1183"/>
                    </a:lnTo>
                    <a:lnTo>
                      <a:pt x="0" y="1334"/>
                    </a:lnTo>
                    <a:lnTo>
                      <a:pt x="0" y="1463"/>
                    </a:lnTo>
                    <a:lnTo>
                      <a:pt x="22" y="1603"/>
                    </a:lnTo>
                    <a:lnTo>
                      <a:pt x="54" y="1732"/>
                    </a:lnTo>
                    <a:lnTo>
                      <a:pt x="97" y="1850"/>
                    </a:lnTo>
                    <a:lnTo>
                      <a:pt x="151" y="1968"/>
                    </a:lnTo>
                    <a:lnTo>
                      <a:pt x="215" y="2087"/>
                    </a:lnTo>
                    <a:lnTo>
                      <a:pt x="291" y="2183"/>
                    </a:lnTo>
                    <a:lnTo>
                      <a:pt x="377" y="2280"/>
                    </a:lnTo>
                    <a:lnTo>
                      <a:pt x="463" y="2366"/>
                    </a:lnTo>
                    <a:lnTo>
                      <a:pt x="570" y="2441"/>
                    </a:lnTo>
                    <a:lnTo>
                      <a:pt x="678" y="2517"/>
                    </a:lnTo>
                    <a:lnTo>
                      <a:pt x="796" y="2570"/>
                    </a:lnTo>
                    <a:lnTo>
                      <a:pt x="914" y="2613"/>
                    </a:lnTo>
                    <a:lnTo>
                      <a:pt x="1043" y="2656"/>
                    </a:lnTo>
                    <a:lnTo>
                      <a:pt x="1172" y="2678"/>
                    </a:lnTo>
                    <a:lnTo>
                      <a:pt x="1312" y="2689"/>
                    </a:lnTo>
                    <a:lnTo>
                      <a:pt x="1452" y="2678"/>
                    </a:lnTo>
                    <a:lnTo>
                      <a:pt x="1581" y="2656"/>
                    </a:lnTo>
                    <a:lnTo>
                      <a:pt x="1710" y="2635"/>
                    </a:lnTo>
                    <a:lnTo>
                      <a:pt x="1839" y="2592"/>
                    </a:lnTo>
                    <a:lnTo>
                      <a:pt x="1957" y="2538"/>
                    </a:lnTo>
                    <a:lnTo>
                      <a:pt x="2065" y="2474"/>
                    </a:lnTo>
                    <a:lnTo>
                      <a:pt x="2172" y="2398"/>
                    </a:lnTo>
                    <a:lnTo>
                      <a:pt x="2269" y="2312"/>
                    </a:lnTo>
                    <a:lnTo>
                      <a:pt x="2355" y="2226"/>
                    </a:lnTo>
                    <a:lnTo>
                      <a:pt x="2431" y="2119"/>
                    </a:lnTo>
                    <a:lnTo>
                      <a:pt x="2506" y="2011"/>
                    </a:lnTo>
                    <a:lnTo>
                      <a:pt x="2560" y="1904"/>
                    </a:lnTo>
                    <a:lnTo>
                      <a:pt x="2613" y="1775"/>
                    </a:lnTo>
                    <a:lnTo>
                      <a:pt x="2646" y="1656"/>
                    </a:lnTo>
                    <a:lnTo>
                      <a:pt x="2667" y="1517"/>
                    </a:lnTo>
                    <a:lnTo>
                      <a:pt x="2678" y="1388"/>
                    </a:lnTo>
                    <a:lnTo>
                      <a:pt x="2678" y="1248"/>
                    </a:lnTo>
                    <a:lnTo>
                      <a:pt x="2656" y="1108"/>
                    </a:lnTo>
                    <a:lnTo>
                      <a:pt x="2635" y="979"/>
                    </a:lnTo>
                    <a:lnTo>
                      <a:pt x="2592" y="861"/>
                    </a:lnTo>
                    <a:lnTo>
                      <a:pt x="2538" y="732"/>
                    </a:lnTo>
                    <a:lnTo>
                      <a:pt x="2474" y="624"/>
                    </a:lnTo>
                    <a:lnTo>
                      <a:pt x="2398" y="517"/>
                    </a:lnTo>
                    <a:lnTo>
                      <a:pt x="2323" y="420"/>
                    </a:lnTo>
                    <a:lnTo>
                      <a:pt x="2226" y="334"/>
                    </a:lnTo>
                    <a:lnTo>
                      <a:pt x="2129" y="248"/>
                    </a:lnTo>
                    <a:lnTo>
                      <a:pt x="2022" y="183"/>
                    </a:lnTo>
                    <a:lnTo>
                      <a:pt x="1904" y="119"/>
                    </a:lnTo>
                    <a:lnTo>
                      <a:pt x="1785" y="76"/>
                    </a:lnTo>
                    <a:lnTo>
                      <a:pt x="1656" y="33"/>
                    </a:lnTo>
                    <a:lnTo>
                      <a:pt x="1527" y="11"/>
                    </a:lnTo>
                    <a:lnTo>
                      <a:pt x="1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7" name="Google Shape;607;p15"/>
              <p:cNvSpPr/>
              <p:nvPr/>
            </p:nvSpPr>
            <p:spPr>
              <a:xfrm>
                <a:off x="922000" y="2434875"/>
                <a:ext cx="67225" cy="67250"/>
              </a:xfrm>
              <a:custGeom>
                <a:avLst/>
                <a:gdLst/>
                <a:ahLst/>
                <a:cxnLst/>
                <a:rect l="l" t="t" r="r" b="b"/>
                <a:pathLst>
                  <a:path w="2689" h="2690" extrusionOk="0">
                    <a:moveTo>
                      <a:pt x="1248" y="1"/>
                    </a:moveTo>
                    <a:lnTo>
                      <a:pt x="1119" y="12"/>
                    </a:lnTo>
                    <a:lnTo>
                      <a:pt x="979" y="44"/>
                    </a:lnTo>
                    <a:lnTo>
                      <a:pt x="861" y="87"/>
                    </a:lnTo>
                    <a:lnTo>
                      <a:pt x="743" y="141"/>
                    </a:lnTo>
                    <a:lnTo>
                      <a:pt x="624" y="205"/>
                    </a:lnTo>
                    <a:lnTo>
                      <a:pt x="517" y="270"/>
                    </a:lnTo>
                    <a:lnTo>
                      <a:pt x="420" y="356"/>
                    </a:lnTo>
                    <a:lnTo>
                      <a:pt x="334" y="442"/>
                    </a:lnTo>
                    <a:lnTo>
                      <a:pt x="259" y="549"/>
                    </a:lnTo>
                    <a:lnTo>
                      <a:pt x="183" y="657"/>
                    </a:lnTo>
                    <a:lnTo>
                      <a:pt x="130" y="764"/>
                    </a:lnTo>
                    <a:lnTo>
                      <a:pt x="76" y="893"/>
                    </a:lnTo>
                    <a:lnTo>
                      <a:pt x="44" y="1012"/>
                    </a:lnTo>
                    <a:lnTo>
                      <a:pt x="22" y="1151"/>
                    </a:lnTo>
                    <a:lnTo>
                      <a:pt x="1" y="1280"/>
                    </a:lnTo>
                    <a:lnTo>
                      <a:pt x="11" y="1431"/>
                    </a:lnTo>
                    <a:lnTo>
                      <a:pt x="22" y="1571"/>
                    </a:lnTo>
                    <a:lnTo>
                      <a:pt x="54" y="1700"/>
                    </a:lnTo>
                    <a:lnTo>
                      <a:pt x="97" y="1829"/>
                    </a:lnTo>
                    <a:lnTo>
                      <a:pt x="151" y="1958"/>
                    </a:lnTo>
                    <a:lnTo>
                      <a:pt x="216" y="2065"/>
                    </a:lnTo>
                    <a:lnTo>
                      <a:pt x="291" y="2173"/>
                    </a:lnTo>
                    <a:lnTo>
                      <a:pt x="377" y="2270"/>
                    </a:lnTo>
                    <a:lnTo>
                      <a:pt x="463" y="2367"/>
                    </a:lnTo>
                    <a:lnTo>
                      <a:pt x="571" y="2442"/>
                    </a:lnTo>
                    <a:lnTo>
                      <a:pt x="678" y="2517"/>
                    </a:lnTo>
                    <a:lnTo>
                      <a:pt x="796" y="2571"/>
                    </a:lnTo>
                    <a:lnTo>
                      <a:pt x="925" y="2625"/>
                    </a:lnTo>
                    <a:lnTo>
                      <a:pt x="1054" y="2657"/>
                    </a:lnTo>
                    <a:lnTo>
                      <a:pt x="1194" y="2678"/>
                    </a:lnTo>
                    <a:lnTo>
                      <a:pt x="1334" y="2689"/>
                    </a:lnTo>
                    <a:lnTo>
                      <a:pt x="1474" y="2678"/>
                    </a:lnTo>
                    <a:lnTo>
                      <a:pt x="1614" y="2657"/>
                    </a:lnTo>
                    <a:lnTo>
                      <a:pt x="1743" y="2625"/>
                    </a:lnTo>
                    <a:lnTo>
                      <a:pt x="1861" y="2582"/>
                    </a:lnTo>
                    <a:lnTo>
                      <a:pt x="1979" y="2528"/>
                    </a:lnTo>
                    <a:lnTo>
                      <a:pt x="2097" y="2463"/>
                    </a:lnTo>
                    <a:lnTo>
                      <a:pt x="2194" y="2388"/>
                    </a:lnTo>
                    <a:lnTo>
                      <a:pt x="2291" y="2313"/>
                    </a:lnTo>
                    <a:lnTo>
                      <a:pt x="2377" y="2216"/>
                    </a:lnTo>
                    <a:lnTo>
                      <a:pt x="2452" y="2108"/>
                    </a:lnTo>
                    <a:lnTo>
                      <a:pt x="2528" y="2001"/>
                    </a:lnTo>
                    <a:lnTo>
                      <a:pt x="2581" y="1893"/>
                    </a:lnTo>
                    <a:lnTo>
                      <a:pt x="2624" y="1764"/>
                    </a:lnTo>
                    <a:lnTo>
                      <a:pt x="2667" y="1635"/>
                    </a:lnTo>
                    <a:lnTo>
                      <a:pt x="2689" y="1506"/>
                    </a:lnTo>
                    <a:lnTo>
                      <a:pt x="2689" y="1366"/>
                    </a:lnTo>
                    <a:lnTo>
                      <a:pt x="2689" y="1227"/>
                    </a:lnTo>
                    <a:lnTo>
                      <a:pt x="2667" y="1098"/>
                    </a:lnTo>
                    <a:lnTo>
                      <a:pt x="2646" y="958"/>
                    </a:lnTo>
                    <a:lnTo>
                      <a:pt x="2603" y="840"/>
                    </a:lnTo>
                    <a:lnTo>
                      <a:pt x="2549" y="721"/>
                    </a:lnTo>
                    <a:lnTo>
                      <a:pt x="2485" y="603"/>
                    </a:lnTo>
                    <a:lnTo>
                      <a:pt x="2409" y="506"/>
                    </a:lnTo>
                    <a:lnTo>
                      <a:pt x="2323" y="409"/>
                    </a:lnTo>
                    <a:lnTo>
                      <a:pt x="2237" y="323"/>
                    </a:lnTo>
                    <a:lnTo>
                      <a:pt x="2130" y="237"/>
                    </a:lnTo>
                    <a:lnTo>
                      <a:pt x="2022" y="173"/>
                    </a:lnTo>
                    <a:lnTo>
                      <a:pt x="1915" y="108"/>
                    </a:lnTo>
                    <a:lnTo>
                      <a:pt x="1786" y="65"/>
                    </a:lnTo>
                    <a:lnTo>
                      <a:pt x="1657" y="33"/>
                    </a:lnTo>
                    <a:lnTo>
                      <a:pt x="1528" y="12"/>
                    </a:lnTo>
                    <a:lnTo>
                      <a:pt x="13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8" name="Google Shape;608;p15"/>
              <p:cNvSpPr/>
              <p:nvPr/>
            </p:nvSpPr>
            <p:spPr>
              <a:xfrm>
                <a:off x="1550525" y="2434875"/>
                <a:ext cx="67225" cy="67250"/>
              </a:xfrm>
              <a:custGeom>
                <a:avLst/>
                <a:gdLst/>
                <a:ahLst/>
                <a:cxnLst/>
                <a:rect l="l" t="t" r="r" b="b"/>
                <a:pathLst>
                  <a:path w="2689" h="2690" extrusionOk="0">
                    <a:moveTo>
                      <a:pt x="1237" y="1"/>
                    </a:moveTo>
                    <a:lnTo>
                      <a:pt x="1097" y="22"/>
                    </a:lnTo>
                    <a:lnTo>
                      <a:pt x="968" y="44"/>
                    </a:lnTo>
                    <a:lnTo>
                      <a:pt x="839" y="87"/>
                    </a:lnTo>
                    <a:lnTo>
                      <a:pt x="721" y="141"/>
                    </a:lnTo>
                    <a:lnTo>
                      <a:pt x="602" y="216"/>
                    </a:lnTo>
                    <a:lnTo>
                      <a:pt x="495" y="291"/>
                    </a:lnTo>
                    <a:lnTo>
                      <a:pt x="398" y="377"/>
                    </a:lnTo>
                    <a:lnTo>
                      <a:pt x="312" y="474"/>
                    </a:lnTo>
                    <a:lnTo>
                      <a:pt x="237" y="571"/>
                    </a:lnTo>
                    <a:lnTo>
                      <a:pt x="161" y="689"/>
                    </a:lnTo>
                    <a:lnTo>
                      <a:pt x="108" y="807"/>
                    </a:lnTo>
                    <a:lnTo>
                      <a:pt x="65" y="936"/>
                    </a:lnTo>
                    <a:lnTo>
                      <a:pt x="32" y="1065"/>
                    </a:lnTo>
                    <a:lnTo>
                      <a:pt x="11" y="1205"/>
                    </a:lnTo>
                    <a:lnTo>
                      <a:pt x="0" y="1345"/>
                    </a:lnTo>
                    <a:lnTo>
                      <a:pt x="11" y="1485"/>
                    </a:lnTo>
                    <a:lnTo>
                      <a:pt x="32" y="1614"/>
                    </a:lnTo>
                    <a:lnTo>
                      <a:pt x="65" y="1743"/>
                    </a:lnTo>
                    <a:lnTo>
                      <a:pt x="108" y="1872"/>
                    </a:lnTo>
                    <a:lnTo>
                      <a:pt x="161" y="1990"/>
                    </a:lnTo>
                    <a:lnTo>
                      <a:pt x="226" y="2098"/>
                    </a:lnTo>
                    <a:lnTo>
                      <a:pt x="301" y="2194"/>
                    </a:lnTo>
                    <a:lnTo>
                      <a:pt x="387" y="2291"/>
                    </a:lnTo>
                    <a:lnTo>
                      <a:pt x="484" y="2377"/>
                    </a:lnTo>
                    <a:lnTo>
                      <a:pt x="581" y="2453"/>
                    </a:lnTo>
                    <a:lnTo>
                      <a:pt x="699" y="2517"/>
                    </a:lnTo>
                    <a:lnTo>
                      <a:pt x="807" y="2582"/>
                    </a:lnTo>
                    <a:lnTo>
                      <a:pt x="936" y="2625"/>
                    </a:lnTo>
                    <a:lnTo>
                      <a:pt x="1065" y="2657"/>
                    </a:lnTo>
                    <a:lnTo>
                      <a:pt x="1194" y="2678"/>
                    </a:lnTo>
                    <a:lnTo>
                      <a:pt x="1333" y="2689"/>
                    </a:lnTo>
                    <a:lnTo>
                      <a:pt x="1473" y="2678"/>
                    </a:lnTo>
                    <a:lnTo>
                      <a:pt x="1613" y="2657"/>
                    </a:lnTo>
                    <a:lnTo>
                      <a:pt x="1742" y="2625"/>
                    </a:lnTo>
                    <a:lnTo>
                      <a:pt x="1860" y="2582"/>
                    </a:lnTo>
                    <a:lnTo>
                      <a:pt x="1979" y="2528"/>
                    </a:lnTo>
                    <a:lnTo>
                      <a:pt x="2097" y="2463"/>
                    </a:lnTo>
                    <a:lnTo>
                      <a:pt x="2194" y="2388"/>
                    </a:lnTo>
                    <a:lnTo>
                      <a:pt x="2290" y="2302"/>
                    </a:lnTo>
                    <a:lnTo>
                      <a:pt x="2377" y="2216"/>
                    </a:lnTo>
                    <a:lnTo>
                      <a:pt x="2452" y="2108"/>
                    </a:lnTo>
                    <a:lnTo>
                      <a:pt x="2527" y="2001"/>
                    </a:lnTo>
                    <a:lnTo>
                      <a:pt x="2581" y="1883"/>
                    </a:lnTo>
                    <a:lnTo>
                      <a:pt x="2624" y="1764"/>
                    </a:lnTo>
                    <a:lnTo>
                      <a:pt x="2656" y="1635"/>
                    </a:lnTo>
                    <a:lnTo>
                      <a:pt x="2678" y="1506"/>
                    </a:lnTo>
                    <a:lnTo>
                      <a:pt x="2688" y="1366"/>
                    </a:lnTo>
                    <a:lnTo>
                      <a:pt x="2688" y="1227"/>
                    </a:lnTo>
                    <a:lnTo>
                      <a:pt x="2667" y="1087"/>
                    </a:lnTo>
                    <a:lnTo>
                      <a:pt x="2635" y="958"/>
                    </a:lnTo>
                    <a:lnTo>
                      <a:pt x="2592" y="840"/>
                    </a:lnTo>
                    <a:lnTo>
                      <a:pt x="2538" y="721"/>
                    </a:lnTo>
                    <a:lnTo>
                      <a:pt x="2473" y="603"/>
                    </a:lnTo>
                    <a:lnTo>
                      <a:pt x="2409" y="495"/>
                    </a:lnTo>
                    <a:lnTo>
                      <a:pt x="2323" y="409"/>
                    </a:lnTo>
                    <a:lnTo>
                      <a:pt x="2226" y="313"/>
                    </a:lnTo>
                    <a:lnTo>
                      <a:pt x="2129" y="237"/>
                    </a:lnTo>
                    <a:lnTo>
                      <a:pt x="2022" y="173"/>
                    </a:lnTo>
                    <a:lnTo>
                      <a:pt x="1903" y="108"/>
                    </a:lnTo>
                    <a:lnTo>
                      <a:pt x="1785" y="65"/>
                    </a:lnTo>
                    <a:lnTo>
                      <a:pt x="1656" y="33"/>
                    </a:lnTo>
                    <a:lnTo>
                      <a:pt x="1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9" name="Google Shape;609;p15"/>
              <p:cNvSpPr/>
              <p:nvPr/>
            </p:nvSpPr>
            <p:spPr>
              <a:xfrm>
                <a:off x="1394325" y="2512300"/>
                <a:ext cx="68050" cy="68050"/>
              </a:xfrm>
              <a:custGeom>
                <a:avLst/>
                <a:gdLst/>
                <a:ahLst/>
                <a:cxnLst/>
                <a:rect l="l" t="t" r="r" b="b"/>
                <a:pathLst>
                  <a:path w="2722" h="2722" extrusionOk="0">
                    <a:moveTo>
                      <a:pt x="1205" y="1"/>
                    </a:moveTo>
                    <a:lnTo>
                      <a:pt x="1065" y="22"/>
                    </a:lnTo>
                    <a:lnTo>
                      <a:pt x="936" y="65"/>
                    </a:lnTo>
                    <a:lnTo>
                      <a:pt x="818" y="108"/>
                    </a:lnTo>
                    <a:lnTo>
                      <a:pt x="700" y="162"/>
                    </a:lnTo>
                    <a:lnTo>
                      <a:pt x="592" y="227"/>
                    </a:lnTo>
                    <a:lnTo>
                      <a:pt x="485" y="302"/>
                    </a:lnTo>
                    <a:lnTo>
                      <a:pt x="398" y="388"/>
                    </a:lnTo>
                    <a:lnTo>
                      <a:pt x="312" y="485"/>
                    </a:lnTo>
                    <a:lnTo>
                      <a:pt x="237" y="581"/>
                    </a:lnTo>
                    <a:lnTo>
                      <a:pt x="162" y="700"/>
                    </a:lnTo>
                    <a:lnTo>
                      <a:pt x="108" y="807"/>
                    </a:lnTo>
                    <a:lnTo>
                      <a:pt x="65" y="936"/>
                    </a:lnTo>
                    <a:lnTo>
                      <a:pt x="33" y="1065"/>
                    </a:lnTo>
                    <a:lnTo>
                      <a:pt x="11" y="1194"/>
                    </a:lnTo>
                    <a:lnTo>
                      <a:pt x="1" y="1334"/>
                    </a:lnTo>
                    <a:lnTo>
                      <a:pt x="11" y="1485"/>
                    </a:lnTo>
                    <a:lnTo>
                      <a:pt x="33" y="1624"/>
                    </a:lnTo>
                    <a:lnTo>
                      <a:pt x="65" y="1753"/>
                    </a:lnTo>
                    <a:lnTo>
                      <a:pt x="108" y="1882"/>
                    </a:lnTo>
                    <a:lnTo>
                      <a:pt x="162" y="2001"/>
                    </a:lnTo>
                    <a:lnTo>
                      <a:pt x="226" y="2119"/>
                    </a:lnTo>
                    <a:lnTo>
                      <a:pt x="302" y="2227"/>
                    </a:lnTo>
                    <a:lnTo>
                      <a:pt x="388" y="2323"/>
                    </a:lnTo>
                    <a:lnTo>
                      <a:pt x="485" y="2409"/>
                    </a:lnTo>
                    <a:lnTo>
                      <a:pt x="581" y="2485"/>
                    </a:lnTo>
                    <a:lnTo>
                      <a:pt x="700" y="2549"/>
                    </a:lnTo>
                    <a:lnTo>
                      <a:pt x="818" y="2614"/>
                    </a:lnTo>
                    <a:lnTo>
                      <a:pt x="947" y="2657"/>
                    </a:lnTo>
                    <a:lnTo>
                      <a:pt x="1076" y="2689"/>
                    </a:lnTo>
                    <a:lnTo>
                      <a:pt x="1216" y="2710"/>
                    </a:lnTo>
                    <a:lnTo>
                      <a:pt x="1355" y="2721"/>
                    </a:lnTo>
                    <a:lnTo>
                      <a:pt x="1506" y="2710"/>
                    </a:lnTo>
                    <a:lnTo>
                      <a:pt x="1646" y="2689"/>
                    </a:lnTo>
                    <a:lnTo>
                      <a:pt x="1775" y="2657"/>
                    </a:lnTo>
                    <a:lnTo>
                      <a:pt x="1904" y="2614"/>
                    </a:lnTo>
                    <a:lnTo>
                      <a:pt x="2022" y="2560"/>
                    </a:lnTo>
                    <a:lnTo>
                      <a:pt x="2140" y="2495"/>
                    </a:lnTo>
                    <a:lnTo>
                      <a:pt x="2237" y="2409"/>
                    </a:lnTo>
                    <a:lnTo>
                      <a:pt x="2334" y="2323"/>
                    </a:lnTo>
                    <a:lnTo>
                      <a:pt x="2420" y="2227"/>
                    </a:lnTo>
                    <a:lnTo>
                      <a:pt x="2495" y="2130"/>
                    </a:lnTo>
                    <a:lnTo>
                      <a:pt x="2571" y="2012"/>
                    </a:lnTo>
                    <a:lnTo>
                      <a:pt x="2624" y="1893"/>
                    </a:lnTo>
                    <a:lnTo>
                      <a:pt x="2667" y="1764"/>
                    </a:lnTo>
                    <a:lnTo>
                      <a:pt x="2700" y="1635"/>
                    </a:lnTo>
                    <a:lnTo>
                      <a:pt x="2721" y="1495"/>
                    </a:lnTo>
                    <a:lnTo>
                      <a:pt x="2721" y="1345"/>
                    </a:lnTo>
                    <a:lnTo>
                      <a:pt x="2721" y="1205"/>
                    </a:lnTo>
                    <a:lnTo>
                      <a:pt x="2700" y="1065"/>
                    </a:lnTo>
                    <a:lnTo>
                      <a:pt x="2667" y="936"/>
                    </a:lnTo>
                    <a:lnTo>
                      <a:pt x="2614" y="807"/>
                    </a:lnTo>
                    <a:lnTo>
                      <a:pt x="2560" y="689"/>
                    </a:lnTo>
                    <a:lnTo>
                      <a:pt x="2495" y="581"/>
                    </a:lnTo>
                    <a:lnTo>
                      <a:pt x="2409" y="474"/>
                    </a:lnTo>
                    <a:lnTo>
                      <a:pt x="2323" y="377"/>
                    </a:lnTo>
                    <a:lnTo>
                      <a:pt x="2226" y="291"/>
                    </a:lnTo>
                    <a:lnTo>
                      <a:pt x="2119" y="216"/>
                    </a:lnTo>
                    <a:lnTo>
                      <a:pt x="2011" y="151"/>
                    </a:lnTo>
                    <a:lnTo>
                      <a:pt x="1882" y="97"/>
                    </a:lnTo>
                    <a:lnTo>
                      <a:pt x="1764" y="54"/>
                    </a:lnTo>
                    <a:lnTo>
                      <a:pt x="1624" y="22"/>
                    </a:lnTo>
                    <a:lnTo>
                      <a:pt x="14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0" name="Google Shape;610;p15"/>
              <p:cNvSpPr/>
              <p:nvPr/>
            </p:nvSpPr>
            <p:spPr>
              <a:xfrm>
                <a:off x="843775" y="1961750"/>
                <a:ext cx="68025" cy="67775"/>
              </a:xfrm>
              <a:custGeom>
                <a:avLst/>
                <a:gdLst/>
                <a:ahLst/>
                <a:cxnLst/>
                <a:rect l="l" t="t" r="r" b="b"/>
                <a:pathLst>
                  <a:path w="2721" h="2711" extrusionOk="0">
                    <a:moveTo>
                      <a:pt x="1259" y="1"/>
                    </a:moveTo>
                    <a:lnTo>
                      <a:pt x="1119" y="22"/>
                    </a:lnTo>
                    <a:lnTo>
                      <a:pt x="990" y="44"/>
                    </a:lnTo>
                    <a:lnTo>
                      <a:pt x="861" y="87"/>
                    </a:lnTo>
                    <a:lnTo>
                      <a:pt x="742" y="140"/>
                    </a:lnTo>
                    <a:lnTo>
                      <a:pt x="624" y="205"/>
                    </a:lnTo>
                    <a:lnTo>
                      <a:pt x="517" y="280"/>
                    </a:lnTo>
                    <a:lnTo>
                      <a:pt x="420" y="366"/>
                    </a:lnTo>
                    <a:lnTo>
                      <a:pt x="323" y="463"/>
                    </a:lnTo>
                    <a:lnTo>
                      <a:pt x="248" y="560"/>
                    </a:lnTo>
                    <a:lnTo>
                      <a:pt x="183" y="667"/>
                    </a:lnTo>
                    <a:lnTo>
                      <a:pt x="119" y="786"/>
                    </a:lnTo>
                    <a:lnTo>
                      <a:pt x="76" y="915"/>
                    </a:lnTo>
                    <a:lnTo>
                      <a:pt x="33" y="1044"/>
                    </a:lnTo>
                    <a:lnTo>
                      <a:pt x="11" y="1183"/>
                    </a:lnTo>
                    <a:lnTo>
                      <a:pt x="0" y="1323"/>
                    </a:lnTo>
                    <a:lnTo>
                      <a:pt x="11" y="1474"/>
                    </a:lnTo>
                    <a:lnTo>
                      <a:pt x="22" y="1614"/>
                    </a:lnTo>
                    <a:lnTo>
                      <a:pt x="54" y="1743"/>
                    </a:lnTo>
                    <a:lnTo>
                      <a:pt x="97" y="1872"/>
                    </a:lnTo>
                    <a:lnTo>
                      <a:pt x="151" y="1990"/>
                    </a:lnTo>
                    <a:lnTo>
                      <a:pt x="216" y="2108"/>
                    </a:lnTo>
                    <a:lnTo>
                      <a:pt x="291" y="2216"/>
                    </a:lnTo>
                    <a:lnTo>
                      <a:pt x="377" y="2313"/>
                    </a:lnTo>
                    <a:lnTo>
                      <a:pt x="474" y="2399"/>
                    </a:lnTo>
                    <a:lnTo>
                      <a:pt x="581" y="2474"/>
                    </a:lnTo>
                    <a:lnTo>
                      <a:pt x="689" y="2549"/>
                    </a:lnTo>
                    <a:lnTo>
                      <a:pt x="807" y="2603"/>
                    </a:lnTo>
                    <a:lnTo>
                      <a:pt x="936" y="2646"/>
                    </a:lnTo>
                    <a:lnTo>
                      <a:pt x="1065" y="2689"/>
                    </a:lnTo>
                    <a:lnTo>
                      <a:pt x="1205" y="2710"/>
                    </a:lnTo>
                    <a:lnTo>
                      <a:pt x="1495" y="2710"/>
                    </a:lnTo>
                    <a:lnTo>
                      <a:pt x="1635" y="2689"/>
                    </a:lnTo>
                    <a:lnTo>
                      <a:pt x="1764" y="2657"/>
                    </a:lnTo>
                    <a:lnTo>
                      <a:pt x="1893" y="2614"/>
                    </a:lnTo>
                    <a:lnTo>
                      <a:pt x="2011" y="2560"/>
                    </a:lnTo>
                    <a:lnTo>
                      <a:pt x="2130" y="2495"/>
                    </a:lnTo>
                    <a:lnTo>
                      <a:pt x="2226" y="2420"/>
                    </a:lnTo>
                    <a:lnTo>
                      <a:pt x="2323" y="2334"/>
                    </a:lnTo>
                    <a:lnTo>
                      <a:pt x="2420" y="2237"/>
                    </a:lnTo>
                    <a:lnTo>
                      <a:pt x="2495" y="2130"/>
                    </a:lnTo>
                    <a:lnTo>
                      <a:pt x="2560" y="2022"/>
                    </a:lnTo>
                    <a:lnTo>
                      <a:pt x="2613" y="1904"/>
                    </a:lnTo>
                    <a:lnTo>
                      <a:pt x="2667" y="1775"/>
                    </a:lnTo>
                    <a:lnTo>
                      <a:pt x="2699" y="1635"/>
                    </a:lnTo>
                    <a:lnTo>
                      <a:pt x="2710" y="1506"/>
                    </a:lnTo>
                    <a:lnTo>
                      <a:pt x="2721" y="1356"/>
                    </a:lnTo>
                    <a:lnTo>
                      <a:pt x="2721" y="1216"/>
                    </a:lnTo>
                    <a:lnTo>
                      <a:pt x="2699" y="1087"/>
                    </a:lnTo>
                    <a:lnTo>
                      <a:pt x="2667" y="958"/>
                    </a:lnTo>
                    <a:lnTo>
                      <a:pt x="2624" y="829"/>
                    </a:lnTo>
                    <a:lnTo>
                      <a:pt x="2570" y="710"/>
                    </a:lnTo>
                    <a:lnTo>
                      <a:pt x="2506" y="603"/>
                    </a:lnTo>
                    <a:lnTo>
                      <a:pt x="2431" y="495"/>
                    </a:lnTo>
                    <a:lnTo>
                      <a:pt x="2345" y="399"/>
                    </a:lnTo>
                    <a:lnTo>
                      <a:pt x="2259" y="312"/>
                    </a:lnTo>
                    <a:lnTo>
                      <a:pt x="2151" y="237"/>
                    </a:lnTo>
                    <a:lnTo>
                      <a:pt x="2044" y="173"/>
                    </a:lnTo>
                    <a:lnTo>
                      <a:pt x="1925" y="108"/>
                    </a:lnTo>
                    <a:lnTo>
                      <a:pt x="1807" y="65"/>
                    </a:lnTo>
                    <a:lnTo>
                      <a:pt x="1678" y="33"/>
                    </a:lnTo>
                    <a:lnTo>
                      <a:pt x="1549" y="11"/>
                    </a:lnTo>
                    <a:lnTo>
                      <a:pt x="1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1" name="Google Shape;611;p15"/>
              <p:cNvSpPr/>
              <p:nvPr/>
            </p:nvSpPr>
            <p:spPr>
              <a:xfrm>
                <a:off x="1630900" y="1961750"/>
                <a:ext cx="67750" cy="67775"/>
              </a:xfrm>
              <a:custGeom>
                <a:avLst/>
                <a:gdLst/>
                <a:ahLst/>
                <a:cxnLst/>
                <a:rect l="l" t="t" r="r" b="b"/>
                <a:pathLst>
                  <a:path w="2710" h="2711" extrusionOk="0">
                    <a:moveTo>
                      <a:pt x="1366" y="1"/>
                    </a:moveTo>
                    <a:lnTo>
                      <a:pt x="1226" y="11"/>
                    </a:lnTo>
                    <a:lnTo>
                      <a:pt x="1086" y="22"/>
                    </a:lnTo>
                    <a:lnTo>
                      <a:pt x="957" y="54"/>
                    </a:lnTo>
                    <a:lnTo>
                      <a:pt x="828" y="97"/>
                    </a:lnTo>
                    <a:lnTo>
                      <a:pt x="710" y="151"/>
                    </a:lnTo>
                    <a:lnTo>
                      <a:pt x="592" y="226"/>
                    </a:lnTo>
                    <a:lnTo>
                      <a:pt x="484" y="302"/>
                    </a:lnTo>
                    <a:lnTo>
                      <a:pt x="387" y="388"/>
                    </a:lnTo>
                    <a:lnTo>
                      <a:pt x="301" y="485"/>
                    </a:lnTo>
                    <a:lnTo>
                      <a:pt x="226" y="581"/>
                    </a:lnTo>
                    <a:lnTo>
                      <a:pt x="162" y="700"/>
                    </a:lnTo>
                    <a:lnTo>
                      <a:pt x="108" y="818"/>
                    </a:lnTo>
                    <a:lnTo>
                      <a:pt x="65" y="947"/>
                    </a:lnTo>
                    <a:lnTo>
                      <a:pt x="33" y="1076"/>
                    </a:lnTo>
                    <a:lnTo>
                      <a:pt x="11" y="1216"/>
                    </a:lnTo>
                    <a:lnTo>
                      <a:pt x="0" y="1356"/>
                    </a:lnTo>
                    <a:lnTo>
                      <a:pt x="11" y="1495"/>
                    </a:lnTo>
                    <a:lnTo>
                      <a:pt x="22" y="1635"/>
                    </a:lnTo>
                    <a:lnTo>
                      <a:pt x="54" y="1764"/>
                    </a:lnTo>
                    <a:lnTo>
                      <a:pt x="97" y="1882"/>
                    </a:lnTo>
                    <a:lnTo>
                      <a:pt x="151" y="2001"/>
                    </a:lnTo>
                    <a:lnTo>
                      <a:pt x="215" y="2108"/>
                    </a:lnTo>
                    <a:lnTo>
                      <a:pt x="291" y="2216"/>
                    </a:lnTo>
                    <a:lnTo>
                      <a:pt x="377" y="2313"/>
                    </a:lnTo>
                    <a:lnTo>
                      <a:pt x="473" y="2399"/>
                    </a:lnTo>
                    <a:lnTo>
                      <a:pt x="570" y="2474"/>
                    </a:lnTo>
                    <a:lnTo>
                      <a:pt x="678" y="2538"/>
                    </a:lnTo>
                    <a:lnTo>
                      <a:pt x="796" y="2603"/>
                    </a:lnTo>
                    <a:lnTo>
                      <a:pt x="914" y="2646"/>
                    </a:lnTo>
                    <a:lnTo>
                      <a:pt x="1043" y="2678"/>
                    </a:lnTo>
                    <a:lnTo>
                      <a:pt x="1183" y="2700"/>
                    </a:lnTo>
                    <a:lnTo>
                      <a:pt x="1312" y="2710"/>
                    </a:lnTo>
                    <a:lnTo>
                      <a:pt x="1463" y="2710"/>
                    </a:lnTo>
                    <a:lnTo>
                      <a:pt x="1602" y="2689"/>
                    </a:lnTo>
                    <a:lnTo>
                      <a:pt x="1731" y="2667"/>
                    </a:lnTo>
                    <a:lnTo>
                      <a:pt x="1861" y="2624"/>
                    </a:lnTo>
                    <a:lnTo>
                      <a:pt x="1979" y="2571"/>
                    </a:lnTo>
                    <a:lnTo>
                      <a:pt x="2097" y="2506"/>
                    </a:lnTo>
                    <a:lnTo>
                      <a:pt x="2205" y="2431"/>
                    </a:lnTo>
                    <a:lnTo>
                      <a:pt x="2301" y="2345"/>
                    </a:lnTo>
                    <a:lnTo>
                      <a:pt x="2387" y="2248"/>
                    </a:lnTo>
                    <a:lnTo>
                      <a:pt x="2473" y="2151"/>
                    </a:lnTo>
                    <a:lnTo>
                      <a:pt x="2538" y="2033"/>
                    </a:lnTo>
                    <a:lnTo>
                      <a:pt x="2602" y="1915"/>
                    </a:lnTo>
                    <a:lnTo>
                      <a:pt x="2645" y="1796"/>
                    </a:lnTo>
                    <a:lnTo>
                      <a:pt x="2678" y="1657"/>
                    </a:lnTo>
                    <a:lnTo>
                      <a:pt x="2699" y="1528"/>
                    </a:lnTo>
                    <a:lnTo>
                      <a:pt x="2710" y="1377"/>
                    </a:lnTo>
                    <a:lnTo>
                      <a:pt x="2710" y="1237"/>
                    </a:lnTo>
                    <a:lnTo>
                      <a:pt x="2689" y="1097"/>
                    </a:lnTo>
                    <a:lnTo>
                      <a:pt x="2656" y="968"/>
                    </a:lnTo>
                    <a:lnTo>
                      <a:pt x="2613" y="839"/>
                    </a:lnTo>
                    <a:lnTo>
                      <a:pt x="2559" y="721"/>
                    </a:lnTo>
                    <a:lnTo>
                      <a:pt x="2495" y="603"/>
                    </a:lnTo>
                    <a:lnTo>
                      <a:pt x="2420" y="495"/>
                    </a:lnTo>
                    <a:lnTo>
                      <a:pt x="2334" y="399"/>
                    </a:lnTo>
                    <a:lnTo>
                      <a:pt x="2237" y="312"/>
                    </a:lnTo>
                    <a:lnTo>
                      <a:pt x="2140" y="237"/>
                    </a:lnTo>
                    <a:lnTo>
                      <a:pt x="2022" y="162"/>
                    </a:lnTo>
                    <a:lnTo>
                      <a:pt x="1904" y="108"/>
                    </a:lnTo>
                    <a:lnTo>
                      <a:pt x="1785" y="65"/>
                    </a:lnTo>
                    <a:lnTo>
                      <a:pt x="1645" y="33"/>
                    </a:lnTo>
                    <a:lnTo>
                      <a:pt x="1506" y="11"/>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2" name="Google Shape;612;p15"/>
              <p:cNvSpPr/>
              <p:nvPr/>
            </p:nvSpPr>
            <p:spPr>
              <a:xfrm>
                <a:off x="1630900" y="2276000"/>
                <a:ext cx="68025" cy="67775"/>
              </a:xfrm>
              <a:custGeom>
                <a:avLst/>
                <a:gdLst/>
                <a:ahLst/>
                <a:cxnLst/>
                <a:rect l="l" t="t" r="r" b="b"/>
                <a:pathLst>
                  <a:path w="2721" h="2711" extrusionOk="0">
                    <a:moveTo>
                      <a:pt x="1226" y="1"/>
                    </a:moveTo>
                    <a:lnTo>
                      <a:pt x="1086" y="22"/>
                    </a:lnTo>
                    <a:lnTo>
                      <a:pt x="957" y="55"/>
                    </a:lnTo>
                    <a:lnTo>
                      <a:pt x="828" y="98"/>
                    </a:lnTo>
                    <a:lnTo>
                      <a:pt x="710" y="151"/>
                    </a:lnTo>
                    <a:lnTo>
                      <a:pt x="592" y="216"/>
                    </a:lnTo>
                    <a:lnTo>
                      <a:pt x="484" y="291"/>
                    </a:lnTo>
                    <a:lnTo>
                      <a:pt x="387" y="388"/>
                    </a:lnTo>
                    <a:lnTo>
                      <a:pt x="301" y="474"/>
                    </a:lnTo>
                    <a:lnTo>
                      <a:pt x="226" y="582"/>
                    </a:lnTo>
                    <a:lnTo>
                      <a:pt x="162" y="700"/>
                    </a:lnTo>
                    <a:lnTo>
                      <a:pt x="97" y="818"/>
                    </a:lnTo>
                    <a:lnTo>
                      <a:pt x="54" y="947"/>
                    </a:lnTo>
                    <a:lnTo>
                      <a:pt x="22" y="1076"/>
                    </a:lnTo>
                    <a:lnTo>
                      <a:pt x="0" y="1216"/>
                    </a:lnTo>
                    <a:lnTo>
                      <a:pt x="0" y="1356"/>
                    </a:lnTo>
                    <a:lnTo>
                      <a:pt x="0" y="1496"/>
                    </a:lnTo>
                    <a:lnTo>
                      <a:pt x="22" y="1635"/>
                    </a:lnTo>
                    <a:lnTo>
                      <a:pt x="54" y="1775"/>
                    </a:lnTo>
                    <a:lnTo>
                      <a:pt x="108" y="1893"/>
                    </a:lnTo>
                    <a:lnTo>
                      <a:pt x="162" y="2022"/>
                    </a:lnTo>
                    <a:lnTo>
                      <a:pt x="226" y="2130"/>
                    </a:lnTo>
                    <a:lnTo>
                      <a:pt x="301" y="2237"/>
                    </a:lnTo>
                    <a:lnTo>
                      <a:pt x="398" y="2334"/>
                    </a:lnTo>
                    <a:lnTo>
                      <a:pt x="495" y="2420"/>
                    </a:lnTo>
                    <a:lnTo>
                      <a:pt x="592" y="2496"/>
                    </a:lnTo>
                    <a:lnTo>
                      <a:pt x="710" y="2560"/>
                    </a:lnTo>
                    <a:lnTo>
                      <a:pt x="828" y="2614"/>
                    </a:lnTo>
                    <a:lnTo>
                      <a:pt x="957" y="2657"/>
                    </a:lnTo>
                    <a:lnTo>
                      <a:pt x="1086" y="2689"/>
                    </a:lnTo>
                    <a:lnTo>
                      <a:pt x="1226" y="2711"/>
                    </a:lnTo>
                    <a:lnTo>
                      <a:pt x="1516" y="2711"/>
                    </a:lnTo>
                    <a:lnTo>
                      <a:pt x="1656" y="2689"/>
                    </a:lnTo>
                    <a:lnTo>
                      <a:pt x="1785" y="2646"/>
                    </a:lnTo>
                    <a:lnTo>
                      <a:pt x="1914" y="2603"/>
                    </a:lnTo>
                    <a:lnTo>
                      <a:pt x="2033" y="2549"/>
                    </a:lnTo>
                    <a:lnTo>
                      <a:pt x="2140" y="2474"/>
                    </a:lnTo>
                    <a:lnTo>
                      <a:pt x="2248" y="2399"/>
                    </a:lnTo>
                    <a:lnTo>
                      <a:pt x="2344" y="2313"/>
                    </a:lnTo>
                    <a:lnTo>
                      <a:pt x="2430" y="2216"/>
                    </a:lnTo>
                    <a:lnTo>
                      <a:pt x="2506" y="2108"/>
                    </a:lnTo>
                    <a:lnTo>
                      <a:pt x="2570" y="1990"/>
                    </a:lnTo>
                    <a:lnTo>
                      <a:pt x="2624" y="1872"/>
                    </a:lnTo>
                    <a:lnTo>
                      <a:pt x="2667" y="1743"/>
                    </a:lnTo>
                    <a:lnTo>
                      <a:pt x="2689" y="1614"/>
                    </a:lnTo>
                    <a:lnTo>
                      <a:pt x="2710" y="1474"/>
                    </a:lnTo>
                    <a:lnTo>
                      <a:pt x="2721" y="1323"/>
                    </a:lnTo>
                    <a:lnTo>
                      <a:pt x="2710" y="1184"/>
                    </a:lnTo>
                    <a:lnTo>
                      <a:pt x="2689" y="1055"/>
                    </a:lnTo>
                    <a:lnTo>
                      <a:pt x="2656" y="926"/>
                    </a:lnTo>
                    <a:lnTo>
                      <a:pt x="2602" y="797"/>
                    </a:lnTo>
                    <a:lnTo>
                      <a:pt x="2549" y="689"/>
                    </a:lnTo>
                    <a:lnTo>
                      <a:pt x="2484" y="571"/>
                    </a:lnTo>
                    <a:lnTo>
                      <a:pt x="2409" y="474"/>
                    </a:lnTo>
                    <a:lnTo>
                      <a:pt x="2323" y="377"/>
                    </a:lnTo>
                    <a:lnTo>
                      <a:pt x="2226" y="291"/>
                    </a:lnTo>
                    <a:lnTo>
                      <a:pt x="2119" y="216"/>
                    </a:lnTo>
                    <a:lnTo>
                      <a:pt x="2011" y="151"/>
                    </a:lnTo>
                    <a:lnTo>
                      <a:pt x="1893" y="98"/>
                    </a:lnTo>
                    <a:lnTo>
                      <a:pt x="1774" y="55"/>
                    </a:lnTo>
                    <a:lnTo>
                      <a:pt x="1645" y="22"/>
                    </a:lnTo>
                    <a:lnTo>
                      <a:pt x="1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3" name="Google Shape;613;p15"/>
              <p:cNvSpPr/>
              <p:nvPr/>
            </p:nvSpPr>
            <p:spPr>
              <a:xfrm>
                <a:off x="1394600" y="1725450"/>
                <a:ext cx="67775" cy="67775"/>
              </a:xfrm>
              <a:custGeom>
                <a:avLst/>
                <a:gdLst/>
                <a:ahLst/>
                <a:cxnLst/>
                <a:rect l="l" t="t" r="r" b="b"/>
                <a:pathLst>
                  <a:path w="2711" h="2711" extrusionOk="0">
                    <a:moveTo>
                      <a:pt x="1226" y="1"/>
                    </a:moveTo>
                    <a:lnTo>
                      <a:pt x="1086" y="22"/>
                    </a:lnTo>
                    <a:lnTo>
                      <a:pt x="957" y="55"/>
                    </a:lnTo>
                    <a:lnTo>
                      <a:pt x="839" y="98"/>
                    </a:lnTo>
                    <a:lnTo>
                      <a:pt x="721" y="151"/>
                    </a:lnTo>
                    <a:lnTo>
                      <a:pt x="603" y="216"/>
                    </a:lnTo>
                    <a:lnTo>
                      <a:pt x="506" y="291"/>
                    </a:lnTo>
                    <a:lnTo>
                      <a:pt x="409" y="366"/>
                    </a:lnTo>
                    <a:lnTo>
                      <a:pt x="323" y="463"/>
                    </a:lnTo>
                    <a:lnTo>
                      <a:pt x="237" y="560"/>
                    </a:lnTo>
                    <a:lnTo>
                      <a:pt x="172" y="667"/>
                    </a:lnTo>
                    <a:lnTo>
                      <a:pt x="119" y="786"/>
                    </a:lnTo>
                    <a:lnTo>
                      <a:pt x="65" y="904"/>
                    </a:lnTo>
                    <a:lnTo>
                      <a:pt x="33" y="1033"/>
                    </a:lnTo>
                    <a:lnTo>
                      <a:pt x="11" y="1162"/>
                    </a:lnTo>
                    <a:lnTo>
                      <a:pt x="0" y="1302"/>
                    </a:lnTo>
                    <a:lnTo>
                      <a:pt x="0" y="1452"/>
                    </a:lnTo>
                    <a:lnTo>
                      <a:pt x="22" y="1581"/>
                    </a:lnTo>
                    <a:lnTo>
                      <a:pt x="43" y="1721"/>
                    </a:lnTo>
                    <a:lnTo>
                      <a:pt x="86" y="1850"/>
                    </a:lnTo>
                    <a:lnTo>
                      <a:pt x="140" y="1969"/>
                    </a:lnTo>
                    <a:lnTo>
                      <a:pt x="205" y="2087"/>
                    </a:lnTo>
                    <a:lnTo>
                      <a:pt x="280" y="2194"/>
                    </a:lnTo>
                    <a:lnTo>
                      <a:pt x="366" y="2291"/>
                    </a:lnTo>
                    <a:lnTo>
                      <a:pt x="452" y="2377"/>
                    </a:lnTo>
                    <a:lnTo>
                      <a:pt x="560" y="2463"/>
                    </a:lnTo>
                    <a:lnTo>
                      <a:pt x="667" y="2528"/>
                    </a:lnTo>
                    <a:lnTo>
                      <a:pt x="785" y="2592"/>
                    </a:lnTo>
                    <a:lnTo>
                      <a:pt x="904" y="2635"/>
                    </a:lnTo>
                    <a:lnTo>
                      <a:pt x="1043" y="2678"/>
                    </a:lnTo>
                    <a:lnTo>
                      <a:pt x="1172" y="2700"/>
                    </a:lnTo>
                    <a:lnTo>
                      <a:pt x="1312" y="2711"/>
                    </a:lnTo>
                    <a:lnTo>
                      <a:pt x="1463" y="2700"/>
                    </a:lnTo>
                    <a:lnTo>
                      <a:pt x="1603" y="2689"/>
                    </a:lnTo>
                    <a:lnTo>
                      <a:pt x="1732" y="2657"/>
                    </a:lnTo>
                    <a:lnTo>
                      <a:pt x="1861" y="2614"/>
                    </a:lnTo>
                    <a:lnTo>
                      <a:pt x="1979" y="2560"/>
                    </a:lnTo>
                    <a:lnTo>
                      <a:pt x="2097" y="2495"/>
                    </a:lnTo>
                    <a:lnTo>
                      <a:pt x="2205" y="2420"/>
                    </a:lnTo>
                    <a:lnTo>
                      <a:pt x="2302" y="2334"/>
                    </a:lnTo>
                    <a:lnTo>
                      <a:pt x="2388" y="2248"/>
                    </a:lnTo>
                    <a:lnTo>
                      <a:pt x="2474" y="2141"/>
                    </a:lnTo>
                    <a:lnTo>
                      <a:pt x="2538" y="2033"/>
                    </a:lnTo>
                    <a:lnTo>
                      <a:pt x="2592" y="1915"/>
                    </a:lnTo>
                    <a:lnTo>
                      <a:pt x="2646" y="1786"/>
                    </a:lnTo>
                    <a:lnTo>
                      <a:pt x="2678" y="1657"/>
                    </a:lnTo>
                    <a:lnTo>
                      <a:pt x="2699" y="1517"/>
                    </a:lnTo>
                    <a:lnTo>
                      <a:pt x="2710" y="1377"/>
                    </a:lnTo>
                    <a:lnTo>
                      <a:pt x="2699" y="1237"/>
                    </a:lnTo>
                    <a:lnTo>
                      <a:pt x="2689" y="1098"/>
                    </a:lnTo>
                    <a:lnTo>
                      <a:pt x="2656" y="958"/>
                    </a:lnTo>
                    <a:lnTo>
                      <a:pt x="2613" y="829"/>
                    </a:lnTo>
                    <a:lnTo>
                      <a:pt x="2560" y="711"/>
                    </a:lnTo>
                    <a:lnTo>
                      <a:pt x="2495" y="603"/>
                    </a:lnTo>
                    <a:lnTo>
                      <a:pt x="2420" y="495"/>
                    </a:lnTo>
                    <a:lnTo>
                      <a:pt x="2334" y="399"/>
                    </a:lnTo>
                    <a:lnTo>
                      <a:pt x="2237" y="313"/>
                    </a:lnTo>
                    <a:lnTo>
                      <a:pt x="2129" y="227"/>
                    </a:lnTo>
                    <a:lnTo>
                      <a:pt x="2022" y="162"/>
                    </a:lnTo>
                    <a:lnTo>
                      <a:pt x="1904" y="108"/>
                    </a:lnTo>
                    <a:lnTo>
                      <a:pt x="1775" y="65"/>
                    </a:lnTo>
                    <a:lnTo>
                      <a:pt x="1646" y="22"/>
                    </a:lnTo>
                    <a:lnTo>
                      <a:pt x="1506" y="12"/>
                    </a:lnTo>
                    <a:lnTo>
                      <a:pt x="1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4" name="Google Shape;614;p15"/>
              <p:cNvSpPr/>
              <p:nvPr/>
            </p:nvSpPr>
            <p:spPr>
              <a:xfrm>
                <a:off x="1000225" y="2512850"/>
                <a:ext cx="66700" cy="66675"/>
              </a:xfrm>
              <a:custGeom>
                <a:avLst/>
                <a:gdLst/>
                <a:ahLst/>
                <a:cxnLst/>
                <a:rect l="l" t="t" r="r" b="b"/>
                <a:pathLst>
                  <a:path w="2668" h="2667" extrusionOk="0">
                    <a:moveTo>
                      <a:pt x="1216" y="0"/>
                    </a:moveTo>
                    <a:lnTo>
                      <a:pt x="1087" y="22"/>
                    </a:lnTo>
                    <a:lnTo>
                      <a:pt x="958" y="54"/>
                    </a:lnTo>
                    <a:lnTo>
                      <a:pt x="829" y="97"/>
                    </a:lnTo>
                    <a:lnTo>
                      <a:pt x="710" y="151"/>
                    </a:lnTo>
                    <a:lnTo>
                      <a:pt x="603" y="215"/>
                    </a:lnTo>
                    <a:lnTo>
                      <a:pt x="495" y="291"/>
                    </a:lnTo>
                    <a:lnTo>
                      <a:pt x="399" y="377"/>
                    </a:lnTo>
                    <a:lnTo>
                      <a:pt x="313" y="473"/>
                    </a:lnTo>
                    <a:lnTo>
                      <a:pt x="237" y="570"/>
                    </a:lnTo>
                    <a:lnTo>
                      <a:pt x="173" y="688"/>
                    </a:lnTo>
                    <a:lnTo>
                      <a:pt x="108" y="796"/>
                    </a:lnTo>
                    <a:lnTo>
                      <a:pt x="65" y="925"/>
                    </a:lnTo>
                    <a:lnTo>
                      <a:pt x="33" y="1054"/>
                    </a:lnTo>
                    <a:lnTo>
                      <a:pt x="11" y="1183"/>
                    </a:lnTo>
                    <a:lnTo>
                      <a:pt x="1" y="1323"/>
                    </a:lnTo>
                    <a:lnTo>
                      <a:pt x="1" y="1452"/>
                    </a:lnTo>
                    <a:lnTo>
                      <a:pt x="22" y="1592"/>
                    </a:lnTo>
                    <a:lnTo>
                      <a:pt x="54" y="1721"/>
                    </a:lnTo>
                    <a:lnTo>
                      <a:pt x="98" y="1839"/>
                    </a:lnTo>
                    <a:lnTo>
                      <a:pt x="151" y="1957"/>
                    </a:lnTo>
                    <a:lnTo>
                      <a:pt x="216" y="2065"/>
                    </a:lnTo>
                    <a:lnTo>
                      <a:pt x="291" y="2172"/>
                    </a:lnTo>
                    <a:lnTo>
                      <a:pt x="377" y="2269"/>
                    </a:lnTo>
                    <a:lnTo>
                      <a:pt x="474" y="2355"/>
                    </a:lnTo>
                    <a:lnTo>
                      <a:pt x="571" y="2430"/>
                    </a:lnTo>
                    <a:lnTo>
                      <a:pt x="678" y="2506"/>
                    </a:lnTo>
                    <a:lnTo>
                      <a:pt x="796" y="2559"/>
                    </a:lnTo>
                    <a:lnTo>
                      <a:pt x="925" y="2602"/>
                    </a:lnTo>
                    <a:lnTo>
                      <a:pt x="1044" y="2645"/>
                    </a:lnTo>
                    <a:lnTo>
                      <a:pt x="1184" y="2667"/>
                    </a:lnTo>
                    <a:lnTo>
                      <a:pt x="1452" y="2667"/>
                    </a:lnTo>
                    <a:lnTo>
                      <a:pt x="1581" y="2645"/>
                    </a:lnTo>
                    <a:lnTo>
                      <a:pt x="1710" y="2613"/>
                    </a:lnTo>
                    <a:lnTo>
                      <a:pt x="1839" y="2570"/>
                    </a:lnTo>
                    <a:lnTo>
                      <a:pt x="1958" y="2516"/>
                    </a:lnTo>
                    <a:lnTo>
                      <a:pt x="2065" y="2452"/>
                    </a:lnTo>
                    <a:lnTo>
                      <a:pt x="2173" y="2377"/>
                    </a:lnTo>
                    <a:lnTo>
                      <a:pt x="2270" y="2291"/>
                    </a:lnTo>
                    <a:lnTo>
                      <a:pt x="2356" y="2194"/>
                    </a:lnTo>
                    <a:lnTo>
                      <a:pt x="2431" y="2097"/>
                    </a:lnTo>
                    <a:lnTo>
                      <a:pt x="2506" y="1990"/>
                    </a:lnTo>
                    <a:lnTo>
                      <a:pt x="2560" y="1871"/>
                    </a:lnTo>
                    <a:lnTo>
                      <a:pt x="2603" y="1753"/>
                    </a:lnTo>
                    <a:lnTo>
                      <a:pt x="2635" y="1624"/>
                    </a:lnTo>
                    <a:lnTo>
                      <a:pt x="2657" y="1495"/>
                    </a:lnTo>
                    <a:lnTo>
                      <a:pt x="2667" y="1355"/>
                    </a:lnTo>
                    <a:lnTo>
                      <a:pt x="2667" y="1215"/>
                    </a:lnTo>
                    <a:lnTo>
                      <a:pt x="2646" y="1086"/>
                    </a:lnTo>
                    <a:lnTo>
                      <a:pt x="2614" y="957"/>
                    </a:lnTo>
                    <a:lnTo>
                      <a:pt x="2571" y="828"/>
                    </a:lnTo>
                    <a:lnTo>
                      <a:pt x="2517" y="710"/>
                    </a:lnTo>
                    <a:lnTo>
                      <a:pt x="2452" y="602"/>
                    </a:lnTo>
                    <a:lnTo>
                      <a:pt x="2377" y="495"/>
                    </a:lnTo>
                    <a:lnTo>
                      <a:pt x="2291" y="398"/>
                    </a:lnTo>
                    <a:lnTo>
                      <a:pt x="2194" y="312"/>
                    </a:lnTo>
                    <a:lnTo>
                      <a:pt x="2098" y="237"/>
                    </a:lnTo>
                    <a:lnTo>
                      <a:pt x="1990" y="172"/>
                    </a:lnTo>
                    <a:lnTo>
                      <a:pt x="1872" y="108"/>
                    </a:lnTo>
                    <a:lnTo>
                      <a:pt x="1753" y="65"/>
                    </a:lnTo>
                    <a:lnTo>
                      <a:pt x="1624" y="32"/>
                    </a:lnTo>
                    <a:lnTo>
                      <a:pt x="1485" y="11"/>
                    </a:lnTo>
                    <a:lnTo>
                      <a:pt x="13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5" name="Google Shape;615;p15"/>
              <p:cNvSpPr/>
              <p:nvPr/>
            </p:nvSpPr>
            <p:spPr>
              <a:xfrm>
                <a:off x="1472825" y="2512850"/>
                <a:ext cx="66950" cy="66675"/>
              </a:xfrm>
              <a:custGeom>
                <a:avLst/>
                <a:gdLst/>
                <a:ahLst/>
                <a:cxnLst/>
                <a:rect l="l" t="t" r="r" b="b"/>
                <a:pathLst>
                  <a:path w="2678" h="2667" extrusionOk="0">
                    <a:moveTo>
                      <a:pt x="1226" y="0"/>
                    </a:moveTo>
                    <a:lnTo>
                      <a:pt x="1097" y="22"/>
                    </a:lnTo>
                    <a:lnTo>
                      <a:pt x="968" y="54"/>
                    </a:lnTo>
                    <a:lnTo>
                      <a:pt x="839" y="97"/>
                    </a:lnTo>
                    <a:lnTo>
                      <a:pt x="732" y="151"/>
                    </a:lnTo>
                    <a:lnTo>
                      <a:pt x="613" y="215"/>
                    </a:lnTo>
                    <a:lnTo>
                      <a:pt x="506" y="291"/>
                    </a:lnTo>
                    <a:lnTo>
                      <a:pt x="409" y="377"/>
                    </a:lnTo>
                    <a:lnTo>
                      <a:pt x="323" y="463"/>
                    </a:lnTo>
                    <a:lnTo>
                      <a:pt x="248" y="570"/>
                    </a:lnTo>
                    <a:lnTo>
                      <a:pt x="173" y="678"/>
                    </a:lnTo>
                    <a:lnTo>
                      <a:pt x="119" y="796"/>
                    </a:lnTo>
                    <a:lnTo>
                      <a:pt x="76" y="914"/>
                    </a:lnTo>
                    <a:lnTo>
                      <a:pt x="33" y="1043"/>
                    </a:lnTo>
                    <a:lnTo>
                      <a:pt x="11" y="1172"/>
                    </a:lnTo>
                    <a:lnTo>
                      <a:pt x="0" y="1312"/>
                    </a:lnTo>
                    <a:lnTo>
                      <a:pt x="11" y="1441"/>
                    </a:lnTo>
                    <a:lnTo>
                      <a:pt x="22" y="1581"/>
                    </a:lnTo>
                    <a:lnTo>
                      <a:pt x="54" y="1710"/>
                    </a:lnTo>
                    <a:lnTo>
                      <a:pt x="97" y="1828"/>
                    </a:lnTo>
                    <a:lnTo>
                      <a:pt x="151" y="1947"/>
                    </a:lnTo>
                    <a:lnTo>
                      <a:pt x="216" y="2065"/>
                    </a:lnTo>
                    <a:lnTo>
                      <a:pt x="291" y="2162"/>
                    </a:lnTo>
                    <a:lnTo>
                      <a:pt x="377" y="2258"/>
                    </a:lnTo>
                    <a:lnTo>
                      <a:pt x="474" y="2344"/>
                    </a:lnTo>
                    <a:lnTo>
                      <a:pt x="570" y="2430"/>
                    </a:lnTo>
                    <a:lnTo>
                      <a:pt x="678" y="2495"/>
                    </a:lnTo>
                    <a:lnTo>
                      <a:pt x="796" y="2559"/>
                    </a:lnTo>
                    <a:lnTo>
                      <a:pt x="914" y="2602"/>
                    </a:lnTo>
                    <a:lnTo>
                      <a:pt x="1044" y="2635"/>
                    </a:lnTo>
                    <a:lnTo>
                      <a:pt x="1173" y="2667"/>
                    </a:lnTo>
                    <a:lnTo>
                      <a:pt x="1452" y="2667"/>
                    </a:lnTo>
                    <a:lnTo>
                      <a:pt x="1581" y="2645"/>
                    </a:lnTo>
                    <a:lnTo>
                      <a:pt x="1710" y="2624"/>
                    </a:lnTo>
                    <a:lnTo>
                      <a:pt x="1839" y="2581"/>
                    </a:lnTo>
                    <a:lnTo>
                      <a:pt x="1958" y="2527"/>
                    </a:lnTo>
                    <a:lnTo>
                      <a:pt x="2065" y="2463"/>
                    </a:lnTo>
                    <a:lnTo>
                      <a:pt x="2173" y="2387"/>
                    </a:lnTo>
                    <a:lnTo>
                      <a:pt x="2269" y="2301"/>
                    </a:lnTo>
                    <a:lnTo>
                      <a:pt x="2355" y="2205"/>
                    </a:lnTo>
                    <a:lnTo>
                      <a:pt x="2431" y="2108"/>
                    </a:lnTo>
                    <a:lnTo>
                      <a:pt x="2506" y="2000"/>
                    </a:lnTo>
                    <a:lnTo>
                      <a:pt x="2560" y="1882"/>
                    </a:lnTo>
                    <a:lnTo>
                      <a:pt x="2603" y="1753"/>
                    </a:lnTo>
                    <a:lnTo>
                      <a:pt x="2646" y="1635"/>
                    </a:lnTo>
                    <a:lnTo>
                      <a:pt x="2667" y="1495"/>
                    </a:lnTo>
                    <a:lnTo>
                      <a:pt x="2678" y="1366"/>
                    </a:lnTo>
                    <a:lnTo>
                      <a:pt x="2667" y="1226"/>
                    </a:lnTo>
                    <a:lnTo>
                      <a:pt x="2656" y="1097"/>
                    </a:lnTo>
                    <a:lnTo>
                      <a:pt x="2624" y="968"/>
                    </a:lnTo>
                    <a:lnTo>
                      <a:pt x="2581" y="839"/>
                    </a:lnTo>
                    <a:lnTo>
                      <a:pt x="2527" y="721"/>
                    </a:lnTo>
                    <a:lnTo>
                      <a:pt x="2463" y="613"/>
                    </a:lnTo>
                    <a:lnTo>
                      <a:pt x="2388" y="506"/>
                    </a:lnTo>
                    <a:lnTo>
                      <a:pt x="2302" y="409"/>
                    </a:lnTo>
                    <a:lnTo>
                      <a:pt x="2205" y="323"/>
                    </a:lnTo>
                    <a:lnTo>
                      <a:pt x="2108" y="248"/>
                    </a:lnTo>
                    <a:lnTo>
                      <a:pt x="2001" y="172"/>
                    </a:lnTo>
                    <a:lnTo>
                      <a:pt x="1882" y="118"/>
                    </a:lnTo>
                    <a:lnTo>
                      <a:pt x="1764" y="65"/>
                    </a:lnTo>
                    <a:lnTo>
                      <a:pt x="1635" y="32"/>
                    </a:lnTo>
                    <a:lnTo>
                      <a:pt x="1506"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6" name="Google Shape;616;p15"/>
              <p:cNvSpPr/>
              <p:nvPr/>
            </p:nvSpPr>
            <p:spPr>
              <a:xfrm>
                <a:off x="844575" y="2357200"/>
                <a:ext cx="66700" cy="66675"/>
              </a:xfrm>
              <a:custGeom>
                <a:avLst/>
                <a:gdLst/>
                <a:ahLst/>
                <a:cxnLst/>
                <a:rect l="l" t="t" r="r" b="b"/>
                <a:pathLst>
                  <a:path w="2668" h="2667" extrusionOk="0">
                    <a:moveTo>
                      <a:pt x="1216" y="0"/>
                    </a:moveTo>
                    <a:lnTo>
                      <a:pt x="1076" y="22"/>
                    </a:lnTo>
                    <a:lnTo>
                      <a:pt x="947" y="54"/>
                    </a:lnTo>
                    <a:lnTo>
                      <a:pt x="829" y="97"/>
                    </a:lnTo>
                    <a:lnTo>
                      <a:pt x="710" y="151"/>
                    </a:lnTo>
                    <a:lnTo>
                      <a:pt x="603" y="215"/>
                    </a:lnTo>
                    <a:lnTo>
                      <a:pt x="495" y="291"/>
                    </a:lnTo>
                    <a:lnTo>
                      <a:pt x="399" y="377"/>
                    </a:lnTo>
                    <a:lnTo>
                      <a:pt x="313" y="473"/>
                    </a:lnTo>
                    <a:lnTo>
                      <a:pt x="237" y="570"/>
                    </a:lnTo>
                    <a:lnTo>
                      <a:pt x="162" y="678"/>
                    </a:lnTo>
                    <a:lnTo>
                      <a:pt x="108" y="796"/>
                    </a:lnTo>
                    <a:lnTo>
                      <a:pt x="65" y="914"/>
                    </a:lnTo>
                    <a:lnTo>
                      <a:pt x="22" y="1043"/>
                    </a:lnTo>
                    <a:lnTo>
                      <a:pt x="1" y="1183"/>
                    </a:lnTo>
                    <a:lnTo>
                      <a:pt x="1" y="1312"/>
                    </a:lnTo>
                    <a:lnTo>
                      <a:pt x="1" y="1452"/>
                    </a:lnTo>
                    <a:lnTo>
                      <a:pt x="22" y="1581"/>
                    </a:lnTo>
                    <a:lnTo>
                      <a:pt x="55" y="1710"/>
                    </a:lnTo>
                    <a:lnTo>
                      <a:pt x="98" y="1839"/>
                    </a:lnTo>
                    <a:lnTo>
                      <a:pt x="151" y="1957"/>
                    </a:lnTo>
                    <a:lnTo>
                      <a:pt x="216" y="2065"/>
                    </a:lnTo>
                    <a:lnTo>
                      <a:pt x="291" y="2172"/>
                    </a:lnTo>
                    <a:lnTo>
                      <a:pt x="377" y="2269"/>
                    </a:lnTo>
                    <a:lnTo>
                      <a:pt x="474" y="2355"/>
                    </a:lnTo>
                    <a:lnTo>
                      <a:pt x="571" y="2430"/>
                    </a:lnTo>
                    <a:lnTo>
                      <a:pt x="678" y="2495"/>
                    </a:lnTo>
                    <a:lnTo>
                      <a:pt x="796" y="2559"/>
                    </a:lnTo>
                    <a:lnTo>
                      <a:pt x="915" y="2602"/>
                    </a:lnTo>
                    <a:lnTo>
                      <a:pt x="1044" y="2635"/>
                    </a:lnTo>
                    <a:lnTo>
                      <a:pt x="1173" y="2656"/>
                    </a:lnTo>
                    <a:lnTo>
                      <a:pt x="1313" y="2667"/>
                    </a:lnTo>
                    <a:lnTo>
                      <a:pt x="1452" y="2667"/>
                    </a:lnTo>
                    <a:lnTo>
                      <a:pt x="1581" y="2645"/>
                    </a:lnTo>
                    <a:lnTo>
                      <a:pt x="1710" y="2613"/>
                    </a:lnTo>
                    <a:lnTo>
                      <a:pt x="1840" y="2570"/>
                    </a:lnTo>
                    <a:lnTo>
                      <a:pt x="1958" y="2516"/>
                    </a:lnTo>
                    <a:lnTo>
                      <a:pt x="2065" y="2452"/>
                    </a:lnTo>
                    <a:lnTo>
                      <a:pt x="2173" y="2377"/>
                    </a:lnTo>
                    <a:lnTo>
                      <a:pt x="2259" y="2291"/>
                    </a:lnTo>
                    <a:lnTo>
                      <a:pt x="2356" y="2194"/>
                    </a:lnTo>
                    <a:lnTo>
                      <a:pt x="2431" y="2097"/>
                    </a:lnTo>
                    <a:lnTo>
                      <a:pt x="2495" y="1990"/>
                    </a:lnTo>
                    <a:lnTo>
                      <a:pt x="2560" y="1871"/>
                    </a:lnTo>
                    <a:lnTo>
                      <a:pt x="2603" y="1742"/>
                    </a:lnTo>
                    <a:lnTo>
                      <a:pt x="2635" y="1624"/>
                    </a:lnTo>
                    <a:lnTo>
                      <a:pt x="2657" y="1484"/>
                    </a:lnTo>
                    <a:lnTo>
                      <a:pt x="2667" y="1355"/>
                    </a:lnTo>
                    <a:lnTo>
                      <a:pt x="2667" y="1215"/>
                    </a:lnTo>
                    <a:lnTo>
                      <a:pt x="2646" y="1076"/>
                    </a:lnTo>
                    <a:lnTo>
                      <a:pt x="2614" y="957"/>
                    </a:lnTo>
                    <a:lnTo>
                      <a:pt x="2571" y="828"/>
                    </a:lnTo>
                    <a:lnTo>
                      <a:pt x="2517" y="710"/>
                    </a:lnTo>
                    <a:lnTo>
                      <a:pt x="2452" y="602"/>
                    </a:lnTo>
                    <a:lnTo>
                      <a:pt x="2377" y="495"/>
                    </a:lnTo>
                    <a:lnTo>
                      <a:pt x="2291" y="398"/>
                    </a:lnTo>
                    <a:lnTo>
                      <a:pt x="2194" y="312"/>
                    </a:lnTo>
                    <a:lnTo>
                      <a:pt x="2098" y="237"/>
                    </a:lnTo>
                    <a:lnTo>
                      <a:pt x="1979" y="162"/>
                    </a:lnTo>
                    <a:lnTo>
                      <a:pt x="1872" y="108"/>
                    </a:lnTo>
                    <a:lnTo>
                      <a:pt x="1743" y="65"/>
                    </a:lnTo>
                    <a:lnTo>
                      <a:pt x="1614" y="33"/>
                    </a:lnTo>
                    <a:lnTo>
                      <a:pt x="1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7" name="Google Shape;617;p15"/>
              <p:cNvSpPr/>
              <p:nvPr/>
            </p:nvSpPr>
            <p:spPr>
              <a:xfrm>
                <a:off x="1473100" y="1726000"/>
                <a:ext cx="66425" cy="66700"/>
              </a:xfrm>
              <a:custGeom>
                <a:avLst/>
                <a:gdLst/>
                <a:ahLst/>
                <a:cxnLst/>
                <a:rect l="l" t="t" r="r" b="b"/>
                <a:pathLst>
                  <a:path w="2657" h="2668" extrusionOk="0">
                    <a:moveTo>
                      <a:pt x="1334" y="0"/>
                    </a:moveTo>
                    <a:lnTo>
                      <a:pt x="1194" y="11"/>
                    </a:lnTo>
                    <a:lnTo>
                      <a:pt x="1065" y="33"/>
                    </a:lnTo>
                    <a:lnTo>
                      <a:pt x="936" y="65"/>
                    </a:lnTo>
                    <a:lnTo>
                      <a:pt x="807" y="108"/>
                    </a:lnTo>
                    <a:lnTo>
                      <a:pt x="688" y="162"/>
                    </a:lnTo>
                    <a:lnTo>
                      <a:pt x="581" y="237"/>
                    </a:lnTo>
                    <a:lnTo>
                      <a:pt x="484" y="312"/>
                    </a:lnTo>
                    <a:lnTo>
                      <a:pt x="387" y="398"/>
                    </a:lnTo>
                    <a:lnTo>
                      <a:pt x="301" y="495"/>
                    </a:lnTo>
                    <a:lnTo>
                      <a:pt x="226" y="602"/>
                    </a:lnTo>
                    <a:lnTo>
                      <a:pt x="151" y="710"/>
                    </a:lnTo>
                    <a:lnTo>
                      <a:pt x="97" y="828"/>
                    </a:lnTo>
                    <a:lnTo>
                      <a:pt x="54" y="947"/>
                    </a:lnTo>
                    <a:lnTo>
                      <a:pt x="22" y="1076"/>
                    </a:lnTo>
                    <a:lnTo>
                      <a:pt x="0" y="1205"/>
                    </a:lnTo>
                    <a:lnTo>
                      <a:pt x="0" y="1344"/>
                    </a:lnTo>
                    <a:lnTo>
                      <a:pt x="0" y="1473"/>
                    </a:lnTo>
                    <a:lnTo>
                      <a:pt x="22" y="1603"/>
                    </a:lnTo>
                    <a:lnTo>
                      <a:pt x="54" y="1732"/>
                    </a:lnTo>
                    <a:lnTo>
                      <a:pt x="108" y="1850"/>
                    </a:lnTo>
                    <a:lnTo>
                      <a:pt x="162" y="1968"/>
                    </a:lnTo>
                    <a:lnTo>
                      <a:pt x="226" y="2076"/>
                    </a:lnTo>
                    <a:lnTo>
                      <a:pt x="301" y="2172"/>
                    </a:lnTo>
                    <a:lnTo>
                      <a:pt x="387" y="2269"/>
                    </a:lnTo>
                    <a:lnTo>
                      <a:pt x="473" y="2355"/>
                    </a:lnTo>
                    <a:lnTo>
                      <a:pt x="581" y="2430"/>
                    </a:lnTo>
                    <a:lnTo>
                      <a:pt x="688" y="2495"/>
                    </a:lnTo>
                    <a:lnTo>
                      <a:pt x="796" y="2549"/>
                    </a:lnTo>
                    <a:lnTo>
                      <a:pt x="914" y="2592"/>
                    </a:lnTo>
                    <a:lnTo>
                      <a:pt x="1043" y="2635"/>
                    </a:lnTo>
                    <a:lnTo>
                      <a:pt x="1172" y="2656"/>
                    </a:lnTo>
                    <a:lnTo>
                      <a:pt x="1301" y="2667"/>
                    </a:lnTo>
                    <a:lnTo>
                      <a:pt x="1441" y="2656"/>
                    </a:lnTo>
                    <a:lnTo>
                      <a:pt x="1570" y="2646"/>
                    </a:lnTo>
                    <a:lnTo>
                      <a:pt x="1699" y="2613"/>
                    </a:lnTo>
                    <a:lnTo>
                      <a:pt x="1818" y="2570"/>
                    </a:lnTo>
                    <a:lnTo>
                      <a:pt x="1936" y="2517"/>
                    </a:lnTo>
                    <a:lnTo>
                      <a:pt x="2054" y="2441"/>
                    </a:lnTo>
                    <a:lnTo>
                      <a:pt x="2151" y="2366"/>
                    </a:lnTo>
                    <a:lnTo>
                      <a:pt x="2248" y="2280"/>
                    </a:lnTo>
                    <a:lnTo>
                      <a:pt x="2344" y="2194"/>
                    </a:lnTo>
                    <a:lnTo>
                      <a:pt x="2420" y="2086"/>
                    </a:lnTo>
                    <a:lnTo>
                      <a:pt x="2484" y="1979"/>
                    </a:lnTo>
                    <a:lnTo>
                      <a:pt x="2549" y="1861"/>
                    </a:lnTo>
                    <a:lnTo>
                      <a:pt x="2592" y="1742"/>
                    </a:lnTo>
                    <a:lnTo>
                      <a:pt x="2624" y="1613"/>
                    </a:lnTo>
                    <a:lnTo>
                      <a:pt x="2656" y="1484"/>
                    </a:lnTo>
                    <a:lnTo>
                      <a:pt x="2656" y="1344"/>
                    </a:lnTo>
                    <a:lnTo>
                      <a:pt x="2656" y="1205"/>
                    </a:lnTo>
                    <a:lnTo>
                      <a:pt x="2635" y="1076"/>
                    </a:lnTo>
                    <a:lnTo>
                      <a:pt x="2602" y="947"/>
                    </a:lnTo>
                    <a:lnTo>
                      <a:pt x="2559" y="828"/>
                    </a:lnTo>
                    <a:lnTo>
                      <a:pt x="2506" y="710"/>
                    </a:lnTo>
                    <a:lnTo>
                      <a:pt x="2430" y="602"/>
                    </a:lnTo>
                    <a:lnTo>
                      <a:pt x="2355" y="495"/>
                    </a:lnTo>
                    <a:lnTo>
                      <a:pt x="2269" y="398"/>
                    </a:lnTo>
                    <a:lnTo>
                      <a:pt x="2172" y="312"/>
                    </a:lnTo>
                    <a:lnTo>
                      <a:pt x="2076" y="237"/>
                    </a:lnTo>
                    <a:lnTo>
                      <a:pt x="1968" y="162"/>
                    </a:lnTo>
                    <a:lnTo>
                      <a:pt x="1850"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8" name="Google Shape;618;p15"/>
              <p:cNvSpPr/>
              <p:nvPr/>
            </p:nvSpPr>
            <p:spPr>
              <a:xfrm>
                <a:off x="1000225" y="1726000"/>
                <a:ext cx="66700" cy="66700"/>
              </a:xfrm>
              <a:custGeom>
                <a:avLst/>
                <a:gdLst/>
                <a:ahLst/>
                <a:cxnLst/>
                <a:rect l="l" t="t" r="r" b="b"/>
                <a:pathLst>
                  <a:path w="2668" h="2668" extrusionOk="0">
                    <a:moveTo>
                      <a:pt x="1323" y="0"/>
                    </a:moveTo>
                    <a:lnTo>
                      <a:pt x="1194" y="11"/>
                    </a:lnTo>
                    <a:lnTo>
                      <a:pt x="1065" y="33"/>
                    </a:lnTo>
                    <a:lnTo>
                      <a:pt x="936" y="65"/>
                    </a:lnTo>
                    <a:lnTo>
                      <a:pt x="818" y="108"/>
                    </a:lnTo>
                    <a:lnTo>
                      <a:pt x="700" y="162"/>
                    </a:lnTo>
                    <a:lnTo>
                      <a:pt x="592" y="226"/>
                    </a:lnTo>
                    <a:lnTo>
                      <a:pt x="495" y="301"/>
                    </a:lnTo>
                    <a:lnTo>
                      <a:pt x="399" y="387"/>
                    </a:lnTo>
                    <a:lnTo>
                      <a:pt x="313" y="484"/>
                    </a:lnTo>
                    <a:lnTo>
                      <a:pt x="237" y="581"/>
                    </a:lnTo>
                    <a:lnTo>
                      <a:pt x="173" y="689"/>
                    </a:lnTo>
                    <a:lnTo>
                      <a:pt x="119" y="796"/>
                    </a:lnTo>
                    <a:lnTo>
                      <a:pt x="65" y="925"/>
                    </a:lnTo>
                    <a:lnTo>
                      <a:pt x="33" y="1043"/>
                    </a:lnTo>
                    <a:lnTo>
                      <a:pt x="11" y="1172"/>
                    </a:lnTo>
                    <a:lnTo>
                      <a:pt x="1" y="1301"/>
                    </a:lnTo>
                    <a:lnTo>
                      <a:pt x="11" y="1441"/>
                    </a:lnTo>
                    <a:lnTo>
                      <a:pt x="22" y="1570"/>
                    </a:lnTo>
                    <a:lnTo>
                      <a:pt x="54" y="1699"/>
                    </a:lnTo>
                    <a:lnTo>
                      <a:pt x="98" y="1828"/>
                    </a:lnTo>
                    <a:lnTo>
                      <a:pt x="151" y="1947"/>
                    </a:lnTo>
                    <a:lnTo>
                      <a:pt x="216" y="2054"/>
                    </a:lnTo>
                    <a:lnTo>
                      <a:pt x="291" y="2162"/>
                    </a:lnTo>
                    <a:lnTo>
                      <a:pt x="377" y="2258"/>
                    </a:lnTo>
                    <a:lnTo>
                      <a:pt x="474" y="2344"/>
                    </a:lnTo>
                    <a:lnTo>
                      <a:pt x="581" y="2420"/>
                    </a:lnTo>
                    <a:lnTo>
                      <a:pt x="689" y="2495"/>
                    </a:lnTo>
                    <a:lnTo>
                      <a:pt x="807" y="2549"/>
                    </a:lnTo>
                    <a:lnTo>
                      <a:pt x="925" y="2603"/>
                    </a:lnTo>
                    <a:lnTo>
                      <a:pt x="1055" y="2635"/>
                    </a:lnTo>
                    <a:lnTo>
                      <a:pt x="1184" y="2656"/>
                    </a:lnTo>
                    <a:lnTo>
                      <a:pt x="1323" y="2667"/>
                    </a:lnTo>
                    <a:lnTo>
                      <a:pt x="1452" y="2656"/>
                    </a:lnTo>
                    <a:lnTo>
                      <a:pt x="1592" y="2635"/>
                    </a:lnTo>
                    <a:lnTo>
                      <a:pt x="1721" y="2603"/>
                    </a:lnTo>
                    <a:lnTo>
                      <a:pt x="1839" y="2560"/>
                    </a:lnTo>
                    <a:lnTo>
                      <a:pt x="1958" y="2506"/>
                    </a:lnTo>
                    <a:lnTo>
                      <a:pt x="2065" y="2441"/>
                    </a:lnTo>
                    <a:lnTo>
                      <a:pt x="2173" y="2366"/>
                    </a:lnTo>
                    <a:lnTo>
                      <a:pt x="2270" y="2280"/>
                    </a:lnTo>
                    <a:lnTo>
                      <a:pt x="2356" y="2183"/>
                    </a:lnTo>
                    <a:lnTo>
                      <a:pt x="2431" y="2076"/>
                    </a:lnTo>
                    <a:lnTo>
                      <a:pt x="2506" y="1968"/>
                    </a:lnTo>
                    <a:lnTo>
                      <a:pt x="2560" y="1850"/>
                    </a:lnTo>
                    <a:lnTo>
                      <a:pt x="2603" y="1732"/>
                    </a:lnTo>
                    <a:lnTo>
                      <a:pt x="2635" y="1603"/>
                    </a:lnTo>
                    <a:lnTo>
                      <a:pt x="2657" y="1473"/>
                    </a:lnTo>
                    <a:lnTo>
                      <a:pt x="2667" y="1334"/>
                    </a:lnTo>
                    <a:lnTo>
                      <a:pt x="2657" y="1194"/>
                    </a:lnTo>
                    <a:lnTo>
                      <a:pt x="2635" y="1065"/>
                    </a:lnTo>
                    <a:lnTo>
                      <a:pt x="2603" y="936"/>
                    </a:lnTo>
                    <a:lnTo>
                      <a:pt x="2560" y="818"/>
                    </a:lnTo>
                    <a:lnTo>
                      <a:pt x="2506" y="699"/>
                    </a:lnTo>
                    <a:lnTo>
                      <a:pt x="2431" y="592"/>
                    </a:lnTo>
                    <a:lnTo>
                      <a:pt x="2356" y="484"/>
                    </a:lnTo>
                    <a:lnTo>
                      <a:pt x="2270" y="387"/>
                    </a:lnTo>
                    <a:lnTo>
                      <a:pt x="2173" y="301"/>
                    </a:lnTo>
                    <a:lnTo>
                      <a:pt x="2065" y="226"/>
                    </a:lnTo>
                    <a:lnTo>
                      <a:pt x="1958" y="162"/>
                    </a:lnTo>
                    <a:lnTo>
                      <a:pt x="1839" y="108"/>
                    </a:lnTo>
                    <a:lnTo>
                      <a:pt x="1721" y="54"/>
                    </a:lnTo>
                    <a:lnTo>
                      <a:pt x="1592" y="2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9" name="Google Shape;619;p15"/>
              <p:cNvSpPr/>
              <p:nvPr/>
            </p:nvSpPr>
            <p:spPr>
              <a:xfrm>
                <a:off x="844575" y="1884325"/>
                <a:ext cx="66700" cy="66700"/>
              </a:xfrm>
              <a:custGeom>
                <a:avLst/>
                <a:gdLst/>
                <a:ahLst/>
                <a:cxnLst/>
                <a:rect l="l" t="t" r="r" b="b"/>
                <a:pathLst>
                  <a:path w="2668" h="2668" extrusionOk="0">
                    <a:moveTo>
                      <a:pt x="1323" y="1"/>
                    </a:moveTo>
                    <a:lnTo>
                      <a:pt x="1194" y="12"/>
                    </a:lnTo>
                    <a:lnTo>
                      <a:pt x="1065" y="33"/>
                    </a:lnTo>
                    <a:lnTo>
                      <a:pt x="947" y="65"/>
                    </a:lnTo>
                    <a:lnTo>
                      <a:pt x="818" y="108"/>
                    </a:lnTo>
                    <a:lnTo>
                      <a:pt x="710" y="162"/>
                    </a:lnTo>
                    <a:lnTo>
                      <a:pt x="603" y="227"/>
                    </a:lnTo>
                    <a:lnTo>
                      <a:pt x="495" y="302"/>
                    </a:lnTo>
                    <a:lnTo>
                      <a:pt x="399" y="388"/>
                    </a:lnTo>
                    <a:lnTo>
                      <a:pt x="313" y="474"/>
                    </a:lnTo>
                    <a:lnTo>
                      <a:pt x="237" y="581"/>
                    </a:lnTo>
                    <a:lnTo>
                      <a:pt x="173" y="689"/>
                    </a:lnTo>
                    <a:lnTo>
                      <a:pt x="119" y="797"/>
                    </a:lnTo>
                    <a:lnTo>
                      <a:pt x="65" y="915"/>
                    </a:lnTo>
                    <a:lnTo>
                      <a:pt x="33" y="1044"/>
                    </a:lnTo>
                    <a:lnTo>
                      <a:pt x="12" y="1173"/>
                    </a:lnTo>
                    <a:lnTo>
                      <a:pt x="1" y="1302"/>
                    </a:lnTo>
                    <a:lnTo>
                      <a:pt x="1" y="1442"/>
                    </a:lnTo>
                    <a:lnTo>
                      <a:pt x="22" y="1571"/>
                    </a:lnTo>
                    <a:lnTo>
                      <a:pt x="44" y="1700"/>
                    </a:lnTo>
                    <a:lnTo>
                      <a:pt x="87" y="1818"/>
                    </a:lnTo>
                    <a:lnTo>
                      <a:pt x="141" y="1936"/>
                    </a:lnTo>
                    <a:lnTo>
                      <a:pt x="205" y="2055"/>
                    </a:lnTo>
                    <a:lnTo>
                      <a:pt x="280" y="2162"/>
                    </a:lnTo>
                    <a:lnTo>
                      <a:pt x="366" y="2259"/>
                    </a:lnTo>
                    <a:lnTo>
                      <a:pt x="463" y="2345"/>
                    </a:lnTo>
                    <a:lnTo>
                      <a:pt x="560" y="2431"/>
                    </a:lnTo>
                    <a:lnTo>
                      <a:pt x="678" y="2495"/>
                    </a:lnTo>
                    <a:lnTo>
                      <a:pt x="786" y="2560"/>
                    </a:lnTo>
                    <a:lnTo>
                      <a:pt x="915" y="2603"/>
                    </a:lnTo>
                    <a:lnTo>
                      <a:pt x="1044" y="2635"/>
                    </a:lnTo>
                    <a:lnTo>
                      <a:pt x="1173" y="2668"/>
                    </a:lnTo>
                    <a:lnTo>
                      <a:pt x="1442" y="2668"/>
                    </a:lnTo>
                    <a:lnTo>
                      <a:pt x="1581" y="2646"/>
                    </a:lnTo>
                    <a:lnTo>
                      <a:pt x="1700" y="2614"/>
                    </a:lnTo>
                    <a:lnTo>
                      <a:pt x="1829" y="2571"/>
                    </a:lnTo>
                    <a:lnTo>
                      <a:pt x="1947" y="2517"/>
                    </a:lnTo>
                    <a:lnTo>
                      <a:pt x="2055" y="2452"/>
                    </a:lnTo>
                    <a:lnTo>
                      <a:pt x="2162" y="2377"/>
                    </a:lnTo>
                    <a:lnTo>
                      <a:pt x="2259" y="2291"/>
                    </a:lnTo>
                    <a:lnTo>
                      <a:pt x="2345" y="2194"/>
                    </a:lnTo>
                    <a:lnTo>
                      <a:pt x="2431" y="2098"/>
                    </a:lnTo>
                    <a:lnTo>
                      <a:pt x="2495" y="1990"/>
                    </a:lnTo>
                    <a:lnTo>
                      <a:pt x="2549" y="1872"/>
                    </a:lnTo>
                    <a:lnTo>
                      <a:pt x="2603" y="1743"/>
                    </a:lnTo>
                    <a:lnTo>
                      <a:pt x="2635" y="1614"/>
                    </a:lnTo>
                    <a:lnTo>
                      <a:pt x="2657" y="1485"/>
                    </a:lnTo>
                    <a:lnTo>
                      <a:pt x="2667" y="1345"/>
                    </a:lnTo>
                    <a:lnTo>
                      <a:pt x="2657" y="1216"/>
                    </a:lnTo>
                    <a:lnTo>
                      <a:pt x="2635" y="1076"/>
                    </a:lnTo>
                    <a:lnTo>
                      <a:pt x="2603" y="958"/>
                    </a:lnTo>
                    <a:lnTo>
                      <a:pt x="2560" y="829"/>
                    </a:lnTo>
                    <a:lnTo>
                      <a:pt x="2506" y="711"/>
                    </a:lnTo>
                    <a:lnTo>
                      <a:pt x="2442" y="603"/>
                    </a:lnTo>
                    <a:lnTo>
                      <a:pt x="2366" y="495"/>
                    </a:lnTo>
                    <a:lnTo>
                      <a:pt x="2270" y="399"/>
                    </a:lnTo>
                    <a:lnTo>
                      <a:pt x="2184" y="313"/>
                    </a:lnTo>
                    <a:lnTo>
                      <a:pt x="2076" y="237"/>
                    </a:lnTo>
                    <a:lnTo>
                      <a:pt x="1969" y="173"/>
                    </a:lnTo>
                    <a:lnTo>
                      <a:pt x="1850" y="108"/>
                    </a:lnTo>
                    <a:lnTo>
                      <a:pt x="1721" y="65"/>
                    </a:lnTo>
                    <a:lnTo>
                      <a:pt x="1592" y="33"/>
                    </a:lnTo>
                    <a:lnTo>
                      <a:pt x="1463"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0" name="Google Shape;620;p15"/>
              <p:cNvSpPr/>
              <p:nvPr/>
            </p:nvSpPr>
            <p:spPr>
              <a:xfrm>
                <a:off x="1631425" y="1884600"/>
                <a:ext cx="66700" cy="66425"/>
              </a:xfrm>
              <a:custGeom>
                <a:avLst/>
                <a:gdLst/>
                <a:ahLst/>
                <a:cxnLst/>
                <a:rect l="l" t="t" r="r" b="b"/>
                <a:pathLst>
                  <a:path w="2668" h="2657" extrusionOk="0">
                    <a:moveTo>
                      <a:pt x="1194" y="1"/>
                    </a:moveTo>
                    <a:lnTo>
                      <a:pt x="1065" y="22"/>
                    </a:lnTo>
                    <a:lnTo>
                      <a:pt x="947" y="54"/>
                    </a:lnTo>
                    <a:lnTo>
                      <a:pt x="829" y="97"/>
                    </a:lnTo>
                    <a:lnTo>
                      <a:pt x="710" y="151"/>
                    </a:lnTo>
                    <a:lnTo>
                      <a:pt x="603" y="226"/>
                    </a:lnTo>
                    <a:lnTo>
                      <a:pt x="506" y="291"/>
                    </a:lnTo>
                    <a:lnTo>
                      <a:pt x="409" y="377"/>
                    </a:lnTo>
                    <a:lnTo>
                      <a:pt x="323" y="474"/>
                    </a:lnTo>
                    <a:lnTo>
                      <a:pt x="248" y="570"/>
                    </a:lnTo>
                    <a:lnTo>
                      <a:pt x="173" y="678"/>
                    </a:lnTo>
                    <a:lnTo>
                      <a:pt x="119" y="796"/>
                    </a:lnTo>
                    <a:lnTo>
                      <a:pt x="76" y="915"/>
                    </a:lnTo>
                    <a:lnTo>
                      <a:pt x="33" y="1033"/>
                    </a:lnTo>
                    <a:lnTo>
                      <a:pt x="12" y="1162"/>
                    </a:lnTo>
                    <a:lnTo>
                      <a:pt x="1" y="1291"/>
                    </a:lnTo>
                    <a:lnTo>
                      <a:pt x="12" y="1431"/>
                    </a:lnTo>
                    <a:lnTo>
                      <a:pt x="22" y="1560"/>
                    </a:lnTo>
                    <a:lnTo>
                      <a:pt x="55" y="1689"/>
                    </a:lnTo>
                    <a:lnTo>
                      <a:pt x="98" y="1818"/>
                    </a:lnTo>
                    <a:lnTo>
                      <a:pt x="151" y="1936"/>
                    </a:lnTo>
                    <a:lnTo>
                      <a:pt x="216" y="2044"/>
                    </a:lnTo>
                    <a:lnTo>
                      <a:pt x="291" y="2151"/>
                    </a:lnTo>
                    <a:lnTo>
                      <a:pt x="377" y="2248"/>
                    </a:lnTo>
                    <a:lnTo>
                      <a:pt x="474" y="2334"/>
                    </a:lnTo>
                    <a:lnTo>
                      <a:pt x="571" y="2409"/>
                    </a:lnTo>
                    <a:lnTo>
                      <a:pt x="678" y="2484"/>
                    </a:lnTo>
                    <a:lnTo>
                      <a:pt x="796" y="2538"/>
                    </a:lnTo>
                    <a:lnTo>
                      <a:pt x="915" y="2592"/>
                    </a:lnTo>
                    <a:lnTo>
                      <a:pt x="1044" y="2624"/>
                    </a:lnTo>
                    <a:lnTo>
                      <a:pt x="1184" y="2646"/>
                    </a:lnTo>
                    <a:lnTo>
                      <a:pt x="1313" y="2657"/>
                    </a:lnTo>
                    <a:lnTo>
                      <a:pt x="1452" y="2657"/>
                    </a:lnTo>
                    <a:lnTo>
                      <a:pt x="1581" y="2635"/>
                    </a:lnTo>
                    <a:lnTo>
                      <a:pt x="1710" y="2603"/>
                    </a:lnTo>
                    <a:lnTo>
                      <a:pt x="1829" y="2560"/>
                    </a:lnTo>
                    <a:lnTo>
                      <a:pt x="1947" y="2506"/>
                    </a:lnTo>
                    <a:lnTo>
                      <a:pt x="2065" y="2441"/>
                    </a:lnTo>
                    <a:lnTo>
                      <a:pt x="2162" y="2366"/>
                    </a:lnTo>
                    <a:lnTo>
                      <a:pt x="2259" y="2280"/>
                    </a:lnTo>
                    <a:lnTo>
                      <a:pt x="2356" y="2183"/>
                    </a:lnTo>
                    <a:lnTo>
                      <a:pt x="2431" y="2076"/>
                    </a:lnTo>
                    <a:lnTo>
                      <a:pt x="2495" y="1968"/>
                    </a:lnTo>
                    <a:lnTo>
                      <a:pt x="2560" y="1850"/>
                    </a:lnTo>
                    <a:lnTo>
                      <a:pt x="2603" y="1732"/>
                    </a:lnTo>
                    <a:lnTo>
                      <a:pt x="2635" y="1603"/>
                    </a:lnTo>
                    <a:lnTo>
                      <a:pt x="2657" y="1474"/>
                    </a:lnTo>
                    <a:lnTo>
                      <a:pt x="2668" y="1334"/>
                    </a:lnTo>
                    <a:lnTo>
                      <a:pt x="2657" y="1194"/>
                    </a:lnTo>
                    <a:lnTo>
                      <a:pt x="2635" y="1065"/>
                    </a:lnTo>
                    <a:lnTo>
                      <a:pt x="2603" y="936"/>
                    </a:lnTo>
                    <a:lnTo>
                      <a:pt x="2560" y="818"/>
                    </a:lnTo>
                    <a:lnTo>
                      <a:pt x="2506" y="700"/>
                    </a:lnTo>
                    <a:lnTo>
                      <a:pt x="2442" y="592"/>
                    </a:lnTo>
                    <a:lnTo>
                      <a:pt x="2356" y="484"/>
                    </a:lnTo>
                    <a:lnTo>
                      <a:pt x="2270" y="388"/>
                    </a:lnTo>
                    <a:lnTo>
                      <a:pt x="2184" y="302"/>
                    </a:lnTo>
                    <a:lnTo>
                      <a:pt x="2076" y="226"/>
                    </a:lnTo>
                    <a:lnTo>
                      <a:pt x="1969" y="162"/>
                    </a:lnTo>
                    <a:lnTo>
                      <a:pt x="1850" y="97"/>
                    </a:lnTo>
                    <a:lnTo>
                      <a:pt x="1721" y="54"/>
                    </a:lnTo>
                    <a:lnTo>
                      <a:pt x="1592" y="22"/>
                    </a:lnTo>
                    <a:lnTo>
                      <a:pt x="146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1" name="Google Shape;621;p15"/>
              <p:cNvSpPr/>
              <p:nvPr/>
            </p:nvSpPr>
            <p:spPr>
              <a:xfrm>
                <a:off x="1709650" y="2120900"/>
                <a:ext cx="66175" cy="66425"/>
              </a:xfrm>
              <a:custGeom>
                <a:avLst/>
                <a:gdLst/>
                <a:ahLst/>
                <a:cxnLst/>
                <a:rect l="l" t="t" r="r" b="b"/>
                <a:pathLst>
                  <a:path w="2647" h="2657" extrusionOk="0">
                    <a:moveTo>
                      <a:pt x="1313" y="0"/>
                    </a:moveTo>
                    <a:lnTo>
                      <a:pt x="1184" y="11"/>
                    </a:lnTo>
                    <a:lnTo>
                      <a:pt x="1055" y="33"/>
                    </a:lnTo>
                    <a:lnTo>
                      <a:pt x="936" y="65"/>
                    </a:lnTo>
                    <a:lnTo>
                      <a:pt x="807" y="108"/>
                    </a:lnTo>
                    <a:lnTo>
                      <a:pt x="700" y="172"/>
                    </a:lnTo>
                    <a:lnTo>
                      <a:pt x="592" y="237"/>
                    </a:lnTo>
                    <a:lnTo>
                      <a:pt x="485" y="312"/>
                    </a:lnTo>
                    <a:lnTo>
                      <a:pt x="399" y="398"/>
                    </a:lnTo>
                    <a:lnTo>
                      <a:pt x="313" y="484"/>
                    </a:lnTo>
                    <a:lnTo>
                      <a:pt x="237" y="592"/>
                    </a:lnTo>
                    <a:lnTo>
                      <a:pt x="162" y="699"/>
                    </a:lnTo>
                    <a:lnTo>
                      <a:pt x="108" y="807"/>
                    </a:lnTo>
                    <a:lnTo>
                      <a:pt x="65" y="925"/>
                    </a:lnTo>
                    <a:lnTo>
                      <a:pt x="22" y="1054"/>
                    </a:lnTo>
                    <a:lnTo>
                      <a:pt x="1" y="1183"/>
                    </a:lnTo>
                    <a:lnTo>
                      <a:pt x="1" y="1312"/>
                    </a:lnTo>
                    <a:lnTo>
                      <a:pt x="1" y="1441"/>
                    </a:lnTo>
                    <a:lnTo>
                      <a:pt x="22" y="1581"/>
                    </a:lnTo>
                    <a:lnTo>
                      <a:pt x="55" y="1699"/>
                    </a:lnTo>
                    <a:lnTo>
                      <a:pt x="98" y="1828"/>
                    </a:lnTo>
                    <a:lnTo>
                      <a:pt x="151" y="1947"/>
                    </a:lnTo>
                    <a:lnTo>
                      <a:pt x="216" y="2054"/>
                    </a:lnTo>
                    <a:lnTo>
                      <a:pt x="302" y="2162"/>
                    </a:lnTo>
                    <a:lnTo>
                      <a:pt x="388" y="2259"/>
                    </a:lnTo>
                    <a:lnTo>
                      <a:pt x="485" y="2345"/>
                    </a:lnTo>
                    <a:lnTo>
                      <a:pt x="582" y="2420"/>
                    </a:lnTo>
                    <a:lnTo>
                      <a:pt x="700" y="2495"/>
                    </a:lnTo>
                    <a:lnTo>
                      <a:pt x="807" y="2549"/>
                    </a:lnTo>
                    <a:lnTo>
                      <a:pt x="936" y="2592"/>
                    </a:lnTo>
                    <a:lnTo>
                      <a:pt x="1065" y="2624"/>
                    </a:lnTo>
                    <a:lnTo>
                      <a:pt x="1194" y="2646"/>
                    </a:lnTo>
                    <a:lnTo>
                      <a:pt x="1323" y="2656"/>
                    </a:lnTo>
                    <a:lnTo>
                      <a:pt x="1463" y="2646"/>
                    </a:lnTo>
                    <a:lnTo>
                      <a:pt x="1582" y="2624"/>
                    </a:lnTo>
                    <a:lnTo>
                      <a:pt x="1711" y="2592"/>
                    </a:lnTo>
                    <a:lnTo>
                      <a:pt x="1829" y="2549"/>
                    </a:lnTo>
                    <a:lnTo>
                      <a:pt x="1947" y="2495"/>
                    </a:lnTo>
                    <a:lnTo>
                      <a:pt x="2055" y="2431"/>
                    </a:lnTo>
                    <a:lnTo>
                      <a:pt x="2151" y="2355"/>
                    </a:lnTo>
                    <a:lnTo>
                      <a:pt x="2248" y="2269"/>
                    </a:lnTo>
                    <a:lnTo>
                      <a:pt x="2334" y="2173"/>
                    </a:lnTo>
                    <a:lnTo>
                      <a:pt x="2410" y="2076"/>
                    </a:lnTo>
                    <a:lnTo>
                      <a:pt x="2474" y="1968"/>
                    </a:lnTo>
                    <a:lnTo>
                      <a:pt x="2539" y="1850"/>
                    </a:lnTo>
                    <a:lnTo>
                      <a:pt x="2582" y="1732"/>
                    </a:lnTo>
                    <a:lnTo>
                      <a:pt x="2614" y="1613"/>
                    </a:lnTo>
                    <a:lnTo>
                      <a:pt x="2635" y="1484"/>
                    </a:lnTo>
                    <a:lnTo>
                      <a:pt x="2646" y="1355"/>
                    </a:lnTo>
                    <a:lnTo>
                      <a:pt x="2635" y="1215"/>
                    </a:lnTo>
                    <a:lnTo>
                      <a:pt x="2625" y="1086"/>
                    </a:lnTo>
                    <a:lnTo>
                      <a:pt x="2592" y="957"/>
                    </a:lnTo>
                    <a:lnTo>
                      <a:pt x="2549" y="839"/>
                    </a:lnTo>
                    <a:lnTo>
                      <a:pt x="2485" y="721"/>
                    </a:lnTo>
                    <a:lnTo>
                      <a:pt x="2420" y="603"/>
                    </a:lnTo>
                    <a:lnTo>
                      <a:pt x="2345" y="506"/>
                    </a:lnTo>
                    <a:lnTo>
                      <a:pt x="2259" y="409"/>
                    </a:lnTo>
                    <a:lnTo>
                      <a:pt x="2162" y="312"/>
                    </a:lnTo>
                    <a:lnTo>
                      <a:pt x="2055" y="237"/>
                    </a:lnTo>
                    <a:lnTo>
                      <a:pt x="1947" y="172"/>
                    </a:lnTo>
                    <a:lnTo>
                      <a:pt x="1829" y="108"/>
                    </a:lnTo>
                    <a:lnTo>
                      <a:pt x="1711" y="65"/>
                    </a:lnTo>
                    <a:lnTo>
                      <a:pt x="1582" y="33"/>
                    </a:lnTo>
                    <a:lnTo>
                      <a:pt x="1453"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2" name="Google Shape;622;p15"/>
              <p:cNvSpPr/>
              <p:nvPr/>
            </p:nvSpPr>
            <p:spPr>
              <a:xfrm>
                <a:off x="766900" y="2120900"/>
                <a:ext cx="66425" cy="66425"/>
              </a:xfrm>
              <a:custGeom>
                <a:avLst/>
                <a:gdLst/>
                <a:ahLst/>
                <a:cxnLst/>
                <a:rect l="l" t="t" r="r" b="b"/>
                <a:pathLst>
                  <a:path w="2657" h="2657" extrusionOk="0">
                    <a:moveTo>
                      <a:pt x="1237" y="0"/>
                    </a:moveTo>
                    <a:lnTo>
                      <a:pt x="1108" y="22"/>
                    </a:lnTo>
                    <a:lnTo>
                      <a:pt x="979" y="54"/>
                    </a:lnTo>
                    <a:lnTo>
                      <a:pt x="850" y="86"/>
                    </a:lnTo>
                    <a:lnTo>
                      <a:pt x="731" y="140"/>
                    </a:lnTo>
                    <a:lnTo>
                      <a:pt x="624" y="205"/>
                    </a:lnTo>
                    <a:lnTo>
                      <a:pt x="516" y="280"/>
                    </a:lnTo>
                    <a:lnTo>
                      <a:pt x="420" y="366"/>
                    </a:lnTo>
                    <a:lnTo>
                      <a:pt x="323" y="463"/>
                    </a:lnTo>
                    <a:lnTo>
                      <a:pt x="247" y="570"/>
                    </a:lnTo>
                    <a:lnTo>
                      <a:pt x="172" y="678"/>
                    </a:lnTo>
                    <a:lnTo>
                      <a:pt x="118" y="785"/>
                    </a:lnTo>
                    <a:lnTo>
                      <a:pt x="65" y="914"/>
                    </a:lnTo>
                    <a:lnTo>
                      <a:pt x="32" y="1043"/>
                    </a:lnTo>
                    <a:lnTo>
                      <a:pt x="11" y="1172"/>
                    </a:lnTo>
                    <a:lnTo>
                      <a:pt x="0" y="1312"/>
                    </a:lnTo>
                    <a:lnTo>
                      <a:pt x="0" y="1441"/>
                    </a:lnTo>
                    <a:lnTo>
                      <a:pt x="22" y="1570"/>
                    </a:lnTo>
                    <a:lnTo>
                      <a:pt x="43" y="1689"/>
                    </a:lnTo>
                    <a:lnTo>
                      <a:pt x="86" y="1818"/>
                    </a:lnTo>
                    <a:lnTo>
                      <a:pt x="140" y="1925"/>
                    </a:lnTo>
                    <a:lnTo>
                      <a:pt x="204" y="2033"/>
                    </a:lnTo>
                    <a:lnTo>
                      <a:pt x="280" y="2140"/>
                    </a:lnTo>
                    <a:lnTo>
                      <a:pt x="366" y="2237"/>
                    </a:lnTo>
                    <a:lnTo>
                      <a:pt x="452" y="2323"/>
                    </a:lnTo>
                    <a:lnTo>
                      <a:pt x="559" y="2409"/>
                    </a:lnTo>
                    <a:lnTo>
                      <a:pt x="656" y="2474"/>
                    </a:lnTo>
                    <a:lnTo>
                      <a:pt x="774" y="2538"/>
                    </a:lnTo>
                    <a:lnTo>
                      <a:pt x="893" y="2581"/>
                    </a:lnTo>
                    <a:lnTo>
                      <a:pt x="1011" y="2624"/>
                    </a:lnTo>
                    <a:lnTo>
                      <a:pt x="1140" y="2646"/>
                    </a:lnTo>
                    <a:lnTo>
                      <a:pt x="1269" y="2656"/>
                    </a:lnTo>
                    <a:lnTo>
                      <a:pt x="1409" y="2656"/>
                    </a:lnTo>
                    <a:lnTo>
                      <a:pt x="1538" y="2646"/>
                    </a:lnTo>
                    <a:lnTo>
                      <a:pt x="1667" y="2613"/>
                    </a:lnTo>
                    <a:lnTo>
                      <a:pt x="1796" y="2570"/>
                    </a:lnTo>
                    <a:lnTo>
                      <a:pt x="1914" y="2517"/>
                    </a:lnTo>
                    <a:lnTo>
                      <a:pt x="2022" y="2452"/>
                    </a:lnTo>
                    <a:lnTo>
                      <a:pt x="2129" y="2377"/>
                    </a:lnTo>
                    <a:lnTo>
                      <a:pt x="2226" y="2291"/>
                    </a:lnTo>
                    <a:lnTo>
                      <a:pt x="2323" y="2194"/>
                    </a:lnTo>
                    <a:lnTo>
                      <a:pt x="2398" y="2097"/>
                    </a:lnTo>
                    <a:lnTo>
                      <a:pt x="2473" y="1990"/>
                    </a:lnTo>
                    <a:lnTo>
                      <a:pt x="2538" y="1871"/>
                    </a:lnTo>
                    <a:lnTo>
                      <a:pt x="2581" y="1742"/>
                    </a:lnTo>
                    <a:lnTo>
                      <a:pt x="2624" y="1624"/>
                    </a:lnTo>
                    <a:lnTo>
                      <a:pt x="2645" y="1484"/>
                    </a:lnTo>
                    <a:lnTo>
                      <a:pt x="2656" y="1355"/>
                    </a:lnTo>
                    <a:lnTo>
                      <a:pt x="2645" y="1226"/>
                    </a:lnTo>
                    <a:lnTo>
                      <a:pt x="2635" y="1097"/>
                    </a:lnTo>
                    <a:lnTo>
                      <a:pt x="2602" y="968"/>
                    </a:lnTo>
                    <a:lnTo>
                      <a:pt x="2559" y="850"/>
                    </a:lnTo>
                    <a:lnTo>
                      <a:pt x="2506" y="732"/>
                    </a:lnTo>
                    <a:lnTo>
                      <a:pt x="2441" y="624"/>
                    </a:lnTo>
                    <a:lnTo>
                      <a:pt x="2366" y="517"/>
                    </a:lnTo>
                    <a:lnTo>
                      <a:pt x="2280" y="420"/>
                    </a:lnTo>
                    <a:lnTo>
                      <a:pt x="2194" y="334"/>
                    </a:lnTo>
                    <a:lnTo>
                      <a:pt x="2097" y="258"/>
                    </a:lnTo>
                    <a:lnTo>
                      <a:pt x="1989" y="183"/>
                    </a:lnTo>
                    <a:lnTo>
                      <a:pt x="1871" y="129"/>
                    </a:lnTo>
                    <a:lnTo>
                      <a:pt x="1753" y="76"/>
                    </a:lnTo>
                    <a:lnTo>
                      <a:pt x="1635" y="43"/>
                    </a:lnTo>
                    <a:lnTo>
                      <a:pt x="1506" y="11"/>
                    </a:lnTo>
                    <a:lnTo>
                      <a:pt x="137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3" name="Google Shape;623;p15"/>
              <p:cNvSpPr/>
              <p:nvPr/>
            </p:nvSpPr>
            <p:spPr>
              <a:xfrm>
                <a:off x="1631425" y="2357200"/>
                <a:ext cx="66700" cy="66675"/>
              </a:xfrm>
              <a:custGeom>
                <a:avLst/>
                <a:gdLst/>
                <a:ahLst/>
                <a:cxnLst/>
                <a:rect l="l" t="t" r="r" b="b"/>
                <a:pathLst>
                  <a:path w="2668" h="2667" extrusionOk="0">
                    <a:moveTo>
                      <a:pt x="1270" y="0"/>
                    </a:moveTo>
                    <a:lnTo>
                      <a:pt x="1141" y="11"/>
                    </a:lnTo>
                    <a:lnTo>
                      <a:pt x="1012" y="43"/>
                    </a:lnTo>
                    <a:lnTo>
                      <a:pt x="883" y="76"/>
                    </a:lnTo>
                    <a:lnTo>
                      <a:pt x="764" y="129"/>
                    </a:lnTo>
                    <a:lnTo>
                      <a:pt x="646" y="194"/>
                    </a:lnTo>
                    <a:lnTo>
                      <a:pt x="538" y="269"/>
                    </a:lnTo>
                    <a:lnTo>
                      <a:pt x="442" y="344"/>
                    </a:lnTo>
                    <a:lnTo>
                      <a:pt x="356" y="441"/>
                    </a:lnTo>
                    <a:lnTo>
                      <a:pt x="270" y="538"/>
                    </a:lnTo>
                    <a:lnTo>
                      <a:pt x="194" y="645"/>
                    </a:lnTo>
                    <a:lnTo>
                      <a:pt x="130" y="764"/>
                    </a:lnTo>
                    <a:lnTo>
                      <a:pt x="76" y="882"/>
                    </a:lnTo>
                    <a:lnTo>
                      <a:pt x="44" y="1011"/>
                    </a:lnTo>
                    <a:lnTo>
                      <a:pt x="12" y="1140"/>
                    </a:lnTo>
                    <a:lnTo>
                      <a:pt x="1" y="1269"/>
                    </a:lnTo>
                    <a:lnTo>
                      <a:pt x="1" y="1409"/>
                    </a:lnTo>
                    <a:lnTo>
                      <a:pt x="22" y="1549"/>
                    </a:lnTo>
                    <a:lnTo>
                      <a:pt x="44" y="1678"/>
                    </a:lnTo>
                    <a:lnTo>
                      <a:pt x="87" y="1796"/>
                    </a:lnTo>
                    <a:lnTo>
                      <a:pt x="141" y="1914"/>
                    </a:lnTo>
                    <a:lnTo>
                      <a:pt x="205" y="2033"/>
                    </a:lnTo>
                    <a:lnTo>
                      <a:pt x="280" y="2140"/>
                    </a:lnTo>
                    <a:lnTo>
                      <a:pt x="356" y="2237"/>
                    </a:lnTo>
                    <a:lnTo>
                      <a:pt x="452" y="2323"/>
                    </a:lnTo>
                    <a:lnTo>
                      <a:pt x="549" y="2409"/>
                    </a:lnTo>
                    <a:lnTo>
                      <a:pt x="657" y="2484"/>
                    </a:lnTo>
                    <a:lnTo>
                      <a:pt x="775" y="2538"/>
                    </a:lnTo>
                    <a:lnTo>
                      <a:pt x="893" y="2592"/>
                    </a:lnTo>
                    <a:lnTo>
                      <a:pt x="1022" y="2635"/>
                    </a:lnTo>
                    <a:lnTo>
                      <a:pt x="1151" y="2656"/>
                    </a:lnTo>
                    <a:lnTo>
                      <a:pt x="1291" y="2667"/>
                    </a:lnTo>
                    <a:lnTo>
                      <a:pt x="1431" y="2667"/>
                    </a:lnTo>
                    <a:lnTo>
                      <a:pt x="1560" y="2645"/>
                    </a:lnTo>
                    <a:lnTo>
                      <a:pt x="1689" y="2613"/>
                    </a:lnTo>
                    <a:lnTo>
                      <a:pt x="1818" y="2581"/>
                    </a:lnTo>
                    <a:lnTo>
                      <a:pt x="1936" y="2527"/>
                    </a:lnTo>
                    <a:lnTo>
                      <a:pt x="2044" y="2463"/>
                    </a:lnTo>
                    <a:lnTo>
                      <a:pt x="2151" y="2387"/>
                    </a:lnTo>
                    <a:lnTo>
                      <a:pt x="2248" y="2301"/>
                    </a:lnTo>
                    <a:lnTo>
                      <a:pt x="2334" y="2205"/>
                    </a:lnTo>
                    <a:lnTo>
                      <a:pt x="2420" y="2108"/>
                    </a:lnTo>
                    <a:lnTo>
                      <a:pt x="2485" y="2000"/>
                    </a:lnTo>
                    <a:lnTo>
                      <a:pt x="2549" y="1882"/>
                    </a:lnTo>
                    <a:lnTo>
                      <a:pt x="2603" y="1764"/>
                    </a:lnTo>
                    <a:lnTo>
                      <a:pt x="2635" y="1635"/>
                    </a:lnTo>
                    <a:lnTo>
                      <a:pt x="2657" y="1495"/>
                    </a:lnTo>
                    <a:lnTo>
                      <a:pt x="2668" y="1366"/>
                    </a:lnTo>
                    <a:lnTo>
                      <a:pt x="2668" y="1226"/>
                    </a:lnTo>
                    <a:lnTo>
                      <a:pt x="2646" y="1097"/>
                    </a:lnTo>
                    <a:lnTo>
                      <a:pt x="2624" y="979"/>
                    </a:lnTo>
                    <a:lnTo>
                      <a:pt x="2581" y="850"/>
                    </a:lnTo>
                    <a:lnTo>
                      <a:pt x="2528" y="742"/>
                    </a:lnTo>
                    <a:lnTo>
                      <a:pt x="2463" y="624"/>
                    </a:lnTo>
                    <a:lnTo>
                      <a:pt x="2388" y="527"/>
                    </a:lnTo>
                    <a:lnTo>
                      <a:pt x="2313" y="430"/>
                    </a:lnTo>
                    <a:lnTo>
                      <a:pt x="2227" y="344"/>
                    </a:lnTo>
                    <a:lnTo>
                      <a:pt x="2119" y="258"/>
                    </a:lnTo>
                    <a:lnTo>
                      <a:pt x="2022" y="194"/>
                    </a:lnTo>
                    <a:lnTo>
                      <a:pt x="1904" y="129"/>
                    </a:lnTo>
                    <a:lnTo>
                      <a:pt x="1786" y="76"/>
                    </a:lnTo>
                    <a:lnTo>
                      <a:pt x="1667" y="43"/>
                    </a:lnTo>
                    <a:lnTo>
                      <a:pt x="1538" y="11"/>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4" name="Google Shape;624;p15"/>
              <p:cNvSpPr/>
              <p:nvPr/>
            </p:nvSpPr>
            <p:spPr>
              <a:xfrm>
                <a:off x="1158825" y="2591075"/>
                <a:ext cx="66425" cy="66150"/>
              </a:xfrm>
              <a:custGeom>
                <a:avLst/>
                <a:gdLst/>
                <a:ahLst/>
                <a:cxnLst/>
                <a:rect l="l" t="t" r="r" b="b"/>
                <a:pathLst>
                  <a:path w="2657" h="2646" extrusionOk="0">
                    <a:moveTo>
                      <a:pt x="1205" y="0"/>
                    </a:moveTo>
                    <a:lnTo>
                      <a:pt x="1076" y="22"/>
                    </a:lnTo>
                    <a:lnTo>
                      <a:pt x="947" y="54"/>
                    </a:lnTo>
                    <a:lnTo>
                      <a:pt x="829" y="97"/>
                    </a:lnTo>
                    <a:lnTo>
                      <a:pt x="711" y="162"/>
                    </a:lnTo>
                    <a:lnTo>
                      <a:pt x="603" y="226"/>
                    </a:lnTo>
                    <a:lnTo>
                      <a:pt x="496" y="301"/>
                    </a:lnTo>
                    <a:lnTo>
                      <a:pt x="399" y="387"/>
                    </a:lnTo>
                    <a:lnTo>
                      <a:pt x="313" y="484"/>
                    </a:lnTo>
                    <a:lnTo>
                      <a:pt x="238" y="592"/>
                    </a:lnTo>
                    <a:lnTo>
                      <a:pt x="162" y="699"/>
                    </a:lnTo>
                    <a:lnTo>
                      <a:pt x="109" y="818"/>
                    </a:lnTo>
                    <a:lnTo>
                      <a:pt x="66" y="947"/>
                    </a:lnTo>
                    <a:lnTo>
                      <a:pt x="33" y="1065"/>
                    </a:lnTo>
                    <a:lnTo>
                      <a:pt x="12" y="1205"/>
                    </a:lnTo>
                    <a:lnTo>
                      <a:pt x="1" y="1334"/>
                    </a:lnTo>
                    <a:lnTo>
                      <a:pt x="12" y="1463"/>
                    </a:lnTo>
                    <a:lnTo>
                      <a:pt x="33" y="1592"/>
                    </a:lnTo>
                    <a:lnTo>
                      <a:pt x="66" y="1721"/>
                    </a:lnTo>
                    <a:lnTo>
                      <a:pt x="119" y="1839"/>
                    </a:lnTo>
                    <a:lnTo>
                      <a:pt x="173" y="1947"/>
                    </a:lnTo>
                    <a:lnTo>
                      <a:pt x="238" y="2054"/>
                    </a:lnTo>
                    <a:lnTo>
                      <a:pt x="313" y="2162"/>
                    </a:lnTo>
                    <a:lnTo>
                      <a:pt x="399" y="2248"/>
                    </a:lnTo>
                    <a:lnTo>
                      <a:pt x="496" y="2334"/>
                    </a:lnTo>
                    <a:lnTo>
                      <a:pt x="592" y="2409"/>
                    </a:lnTo>
                    <a:lnTo>
                      <a:pt x="700" y="2484"/>
                    </a:lnTo>
                    <a:lnTo>
                      <a:pt x="818" y="2538"/>
                    </a:lnTo>
                    <a:lnTo>
                      <a:pt x="937" y="2581"/>
                    </a:lnTo>
                    <a:lnTo>
                      <a:pt x="1055" y="2613"/>
                    </a:lnTo>
                    <a:lnTo>
                      <a:pt x="1184" y="2635"/>
                    </a:lnTo>
                    <a:lnTo>
                      <a:pt x="1313" y="2646"/>
                    </a:lnTo>
                    <a:lnTo>
                      <a:pt x="1453" y="2635"/>
                    </a:lnTo>
                    <a:lnTo>
                      <a:pt x="1582" y="2624"/>
                    </a:lnTo>
                    <a:lnTo>
                      <a:pt x="1711" y="2592"/>
                    </a:lnTo>
                    <a:lnTo>
                      <a:pt x="1829" y="2538"/>
                    </a:lnTo>
                    <a:lnTo>
                      <a:pt x="1947" y="2484"/>
                    </a:lnTo>
                    <a:lnTo>
                      <a:pt x="2066" y="2420"/>
                    </a:lnTo>
                    <a:lnTo>
                      <a:pt x="2162" y="2334"/>
                    </a:lnTo>
                    <a:lnTo>
                      <a:pt x="2259" y="2248"/>
                    </a:lnTo>
                    <a:lnTo>
                      <a:pt x="2345" y="2151"/>
                    </a:lnTo>
                    <a:lnTo>
                      <a:pt x="2431" y="2054"/>
                    </a:lnTo>
                    <a:lnTo>
                      <a:pt x="2496" y="1936"/>
                    </a:lnTo>
                    <a:lnTo>
                      <a:pt x="2549" y="1818"/>
                    </a:lnTo>
                    <a:lnTo>
                      <a:pt x="2592" y="1699"/>
                    </a:lnTo>
                    <a:lnTo>
                      <a:pt x="2625" y="1570"/>
                    </a:lnTo>
                    <a:lnTo>
                      <a:pt x="2646" y="1441"/>
                    </a:lnTo>
                    <a:lnTo>
                      <a:pt x="2657" y="1312"/>
                    </a:lnTo>
                    <a:lnTo>
                      <a:pt x="2646" y="1172"/>
                    </a:lnTo>
                    <a:lnTo>
                      <a:pt x="2625" y="1054"/>
                    </a:lnTo>
                    <a:lnTo>
                      <a:pt x="2592" y="925"/>
                    </a:lnTo>
                    <a:lnTo>
                      <a:pt x="2549" y="807"/>
                    </a:lnTo>
                    <a:lnTo>
                      <a:pt x="2485" y="689"/>
                    </a:lnTo>
                    <a:lnTo>
                      <a:pt x="2420" y="581"/>
                    </a:lnTo>
                    <a:lnTo>
                      <a:pt x="2345" y="484"/>
                    </a:lnTo>
                    <a:lnTo>
                      <a:pt x="2259" y="387"/>
                    </a:lnTo>
                    <a:lnTo>
                      <a:pt x="2162" y="301"/>
                    </a:lnTo>
                    <a:lnTo>
                      <a:pt x="2066" y="226"/>
                    </a:lnTo>
                    <a:lnTo>
                      <a:pt x="1958" y="162"/>
                    </a:lnTo>
                    <a:lnTo>
                      <a:pt x="1840" y="108"/>
                    </a:lnTo>
                    <a:lnTo>
                      <a:pt x="1721" y="65"/>
                    </a:lnTo>
                    <a:lnTo>
                      <a:pt x="1603" y="22"/>
                    </a:lnTo>
                    <a:lnTo>
                      <a:pt x="14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5" name="Google Shape;625;p15"/>
              <p:cNvSpPr/>
              <p:nvPr/>
            </p:nvSpPr>
            <p:spPr>
              <a:xfrm>
                <a:off x="1236800" y="2590800"/>
                <a:ext cx="66425" cy="66425"/>
              </a:xfrm>
              <a:custGeom>
                <a:avLst/>
                <a:gdLst/>
                <a:ahLst/>
                <a:cxnLst/>
                <a:rect l="l" t="t" r="r" b="b"/>
                <a:pathLst>
                  <a:path w="2657" h="2657" extrusionOk="0">
                    <a:moveTo>
                      <a:pt x="1323" y="1"/>
                    </a:moveTo>
                    <a:lnTo>
                      <a:pt x="1183" y="11"/>
                    </a:lnTo>
                    <a:lnTo>
                      <a:pt x="1065" y="33"/>
                    </a:lnTo>
                    <a:lnTo>
                      <a:pt x="936" y="65"/>
                    </a:lnTo>
                    <a:lnTo>
                      <a:pt x="818" y="108"/>
                    </a:lnTo>
                    <a:lnTo>
                      <a:pt x="699" y="162"/>
                    </a:lnTo>
                    <a:lnTo>
                      <a:pt x="592" y="237"/>
                    </a:lnTo>
                    <a:lnTo>
                      <a:pt x="495" y="312"/>
                    </a:lnTo>
                    <a:lnTo>
                      <a:pt x="398" y="388"/>
                    </a:lnTo>
                    <a:lnTo>
                      <a:pt x="312" y="484"/>
                    </a:lnTo>
                    <a:lnTo>
                      <a:pt x="237" y="581"/>
                    </a:lnTo>
                    <a:lnTo>
                      <a:pt x="172" y="689"/>
                    </a:lnTo>
                    <a:lnTo>
                      <a:pt x="108" y="807"/>
                    </a:lnTo>
                    <a:lnTo>
                      <a:pt x="65" y="925"/>
                    </a:lnTo>
                    <a:lnTo>
                      <a:pt x="33" y="1054"/>
                    </a:lnTo>
                    <a:lnTo>
                      <a:pt x="11" y="1183"/>
                    </a:lnTo>
                    <a:lnTo>
                      <a:pt x="0" y="1312"/>
                    </a:lnTo>
                    <a:lnTo>
                      <a:pt x="0" y="1441"/>
                    </a:lnTo>
                    <a:lnTo>
                      <a:pt x="22" y="1581"/>
                    </a:lnTo>
                    <a:lnTo>
                      <a:pt x="54" y="1710"/>
                    </a:lnTo>
                    <a:lnTo>
                      <a:pt x="97" y="1829"/>
                    </a:lnTo>
                    <a:lnTo>
                      <a:pt x="151" y="1947"/>
                    </a:lnTo>
                    <a:lnTo>
                      <a:pt x="226" y="2054"/>
                    </a:lnTo>
                    <a:lnTo>
                      <a:pt x="301" y="2162"/>
                    </a:lnTo>
                    <a:lnTo>
                      <a:pt x="387" y="2259"/>
                    </a:lnTo>
                    <a:lnTo>
                      <a:pt x="484" y="2345"/>
                    </a:lnTo>
                    <a:lnTo>
                      <a:pt x="581" y="2431"/>
                    </a:lnTo>
                    <a:lnTo>
                      <a:pt x="699" y="2495"/>
                    </a:lnTo>
                    <a:lnTo>
                      <a:pt x="818" y="2549"/>
                    </a:lnTo>
                    <a:lnTo>
                      <a:pt x="936" y="2603"/>
                    </a:lnTo>
                    <a:lnTo>
                      <a:pt x="1065" y="2635"/>
                    </a:lnTo>
                    <a:lnTo>
                      <a:pt x="1194" y="2657"/>
                    </a:lnTo>
                    <a:lnTo>
                      <a:pt x="1463" y="2657"/>
                    </a:lnTo>
                    <a:lnTo>
                      <a:pt x="1592" y="2635"/>
                    </a:lnTo>
                    <a:lnTo>
                      <a:pt x="1721" y="2603"/>
                    </a:lnTo>
                    <a:lnTo>
                      <a:pt x="1839" y="2549"/>
                    </a:lnTo>
                    <a:lnTo>
                      <a:pt x="1947" y="2495"/>
                    </a:lnTo>
                    <a:lnTo>
                      <a:pt x="2054" y="2431"/>
                    </a:lnTo>
                    <a:lnTo>
                      <a:pt x="2162" y="2355"/>
                    </a:lnTo>
                    <a:lnTo>
                      <a:pt x="2258" y="2269"/>
                    </a:lnTo>
                    <a:lnTo>
                      <a:pt x="2345" y="2183"/>
                    </a:lnTo>
                    <a:lnTo>
                      <a:pt x="2420" y="2076"/>
                    </a:lnTo>
                    <a:lnTo>
                      <a:pt x="2484" y="1968"/>
                    </a:lnTo>
                    <a:lnTo>
                      <a:pt x="2538" y="1861"/>
                    </a:lnTo>
                    <a:lnTo>
                      <a:pt x="2592" y="1743"/>
                    </a:lnTo>
                    <a:lnTo>
                      <a:pt x="2624" y="1614"/>
                    </a:lnTo>
                    <a:lnTo>
                      <a:pt x="2646" y="1484"/>
                    </a:lnTo>
                    <a:lnTo>
                      <a:pt x="2656" y="1355"/>
                    </a:lnTo>
                    <a:lnTo>
                      <a:pt x="2646" y="1216"/>
                    </a:lnTo>
                    <a:lnTo>
                      <a:pt x="2635" y="1087"/>
                    </a:lnTo>
                    <a:lnTo>
                      <a:pt x="2603" y="958"/>
                    </a:lnTo>
                    <a:lnTo>
                      <a:pt x="2549" y="839"/>
                    </a:lnTo>
                    <a:lnTo>
                      <a:pt x="2495" y="721"/>
                    </a:lnTo>
                    <a:lnTo>
                      <a:pt x="2431" y="603"/>
                    </a:lnTo>
                    <a:lnTo>
                      <a:pt x="2355" y="506"/>
                    </a:lnTo>
                    <a:lnTo>
                      <a:pt x="2269" y="409"/>
                    </a:lnTo>
                    <a:lnTo>
                      <a:pt x="2172" y="312"/>
                    </a:lnTo>
                    <a:lnTo>
                      <a:pt x="2065" y="237"/>
                    </a:lnTo>
                    <a:lnTo>
                      <a:pt x="1957" y="173"/>
                    </a:lnTo>
                    <a:lnTo>
                      <a:pt x="1839" y="108"/>
                    </a:lnTo>
                    <a:lnTo>
                      <a:pt x="1710" y="65"/>
                    </a:lnTo>
                    <a:lnTo>
                      <a:pt x="1592"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6" name="Google Shape;626;p15"/>
              <p:cNvSpPr/>
              <p:nvPr/>
            </p:nvSpPr>
            <p:spPr>
              <a:xfrm>
                <a:off x="1236800" y="1648300"/>
                <a:ext cx="66150" cy="66150"/>
              </a:xfrm>
              <a:custGeom>
                <a:avLst/>
                <a:gdLst/>
                <a:ahLst/>
                <a:cxnLst/>
                <a:rect l="l" t="t" r="r" b="b"/>
                <a:pathLst>
                  <a:path w="2646" h="2646" extrusionOk="0">
                    <a:moveTo>
                      <a:pt x="1344" y="1"/>
                    </a:moveTo>
                    <a:lnTo>
                      <a:pt x="1205" y="11"/>
                    </a:lnTo>
                    <a:lnTo>
                      <a:pt x="1076" y="22"/>
                    </a:lnTo>
                    <a:lnTo>
                      <a:pt x="947" y="54"/>
                    </a:lnTo>
                    <a:lnTo>
                      <a:pt x="828" y="108"/>
                    </a:lnTo>
                    <a:lnTo>
                      <a:pt x="710" y="162"/>
                    </a:lnTo>
                    <a:lnTo>
                      <a:pt x="592" y="227"/>
                    </a:lnTo>
                    <a:lnTo>
                      <a:pt x="495" y="313"/>
                    </a:lnTo>
                    <a:lnTo>
                      <a:pt x="398" y="399"/>
                    </a:lnTo>
                    <a:lnTo>
                      <a:pt x="312" y="495"/>
                    </a:lnTo>
                    <a:lnTo>
                      <a:pt x="226" y="592"/>
                    </a:lnTo>
                    <a:lnTo>
                      <a:pt x="162" y="710"/>
                    </a:lnTo>
                    <a:lnTo>
                      <a:pt x="108" y="829"/>
                    </a:lnTo>
                    <a:lnTo>
                      <a:pt x="54" y="947"/>
                    </a:lnTo>
                    <a:lnTo>
                      <a:pt x="22" y="1076"/>
                    </a:lnTo>
                    <a:lnTo>
                      <a:pt x="11" y="1205"/>
                    </a:lnTo>
                    <a:lnTo>
                      <a:pt x="0" y="1334"/>
                    </a:lnTo>
                    <a:lnTo>
                      <a:pt x="11" y="1474"/>
                    </a:lnTo>
                    <a:lnTo>
                      <a:pt x="33" y="1592"/>
                    </a:lnTo>
                    <a:lnTo>
                      <a:pt x="65" y="1721"/>
                    </a:lnTo>
                    <a:lnTo>
                      <a:pt x="108" y="1839"/>
                    </a:lnTo>
                    <a:lnTo>
                      <a:pt x="172" y="1958"/>
                    </a:lnTo>
                    <a:lnTo>
                      <a:pt x="237" y="2065"/>
                    </a:lnTo>
                    <a:lnTo>
                      <a:pt x="312" y="2162"/>
                    </a:lnTo>
                    <a:lnTo>
                      <a:pt x="398" y="2259"/>
                    </a:lnTo>
                    <a:lnTo>
                      <a:pt x="484" y="2345"/>
                    </a:lnTo>
                    <a:lnTo>
                      <a:pt x="592" y="2420"/>
                    </a:lnTo>
                    <a:lnTo>
                      <a:pt x="699" y="2485"/>
                    </a:lnTo>
                    <a:lnTo>
                      <a:pt x="807" y="2538"/>
                    </a:lnTo>
                    <a:lnTo>
                      <a:pt x="925" y="2581"/>
                    </a:lnTo>
                    <a:lnTo>
                      <a:pt x="1054" y="2624"/>
                    </a:lnTo>
                    <a:lnTo>
                      <a:pt x="1183" y="2646"/>
                    </a:lnTo>
                    <a:lnTo>
                      <a:pt x="1441" y="2646"/>
                    </a:lnTo>
                    <a:lnTo>
                      <a:pt x="1581" y="2624"/>
                    </a:lnTo>
                    <a:lnTo>
                      <a:pt x="1710" y="2592"/>
                    </a:lnTo>
                    <a:lnTo>
                      <a:pt x="1828" y="2549"/>
                    </a:lnTo>
                    <a:lnTo>
                      <a:pt x="1947" y="2485"/>
                    </a:lnTo>
                    <a:lnTo>
                      <a:pt x="2054" y="2420"/>
                    </a:lnTo>
                    <a:lnTo>
                      <a:pt x="2162" y="2345"/>
                    </a:lnTo>
                    <a:lnTo>
                      <a:pt x="2258" y="2259"/>
                    </a:lnTo>
                    <a:lnTo>
                      <a:pt x="2345" y="2162"/>
                    </a:lnTo>
                    <a:lnTo>
                      <a:pt x="2420" y="2055"/>
                    </a:lnTo>
                    <a:lnTo>
                      <a:pt x="2495" y="1947"/>
                    </a:lnTo>
                    <a:lnTo>
                      <a:pt x="2549" y="1829"/>
                    </a:lnTo>
                    <a:lnTo>
                      <a:pt x="2592" y="1700"/>
                    </a:lnTo>
                    <a:lnTo>
                      <a:pt x="2624" y="1581"/>
                    </a:lnTo>
                    <a:lnTo>
                      <a:pt x="2646" y="1442"/>
                    </a:lnTo>
                    <a:lnTo>
                      <a:pt x="2646" y="1313"/>
                    </a:lnTo>
                    <a:lnTo>
                      <a:pt x="2646" y="1184"/>
                    </a:lnTo>
                    <a:lnTo>
                      <a:pt x="2624" y="1055"/>
                    </a:lnTo>
                    <a:lnTo>
                      <a:pt x="2592" y="925"/>
                    </a:lnTo>
                    <a:lnTo>
                      <a:pt x="2538" y="807"/>
                    </a:lnTo>
                    <a:lnTo>
                      <a:pt x="2484" y="700"/>
                    </a:lnTo>
                    <a:lnTo>
                      <a:pt x="2420" y="592"/>
                    </a:lnTo>
                    <a:lnTo>
                      <a:pt x="2345" y="485"/>
                    </a:lnTo>
                    <a:lnTo>
                      <a:pt x="2258" y="399"/>
                    </a:lnTo>
                    <a:lnTo>
                      <a:pt x="2162" y="313"/>
                    </a:lnTo>
                    <a:lnTo>
                      <a:pt x="2065" y="237"/>
                    </a:lnTo>
                    <a:lnTo>
                      <a:pt x="1957" y="162"/>
                    </a:lnTo>
                    <a:lnTo>
                      <a:pt x="1839" y="108"/>
                    </a:lnTo>
                    <a:lnTo>
                      <a:pt x="1721" y="65"/>
                    </a:lnTo>
                    <a:lnTo>
                      <a:pt x="1603" y="33"/>
                    </a:lnTo>
                    <a:lnTo>
                      <a:pt x="1474" y="11"/>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7" name="Google Shape;627;p15"/>
              <p:cNvSpPr/>
              <p:nvPr/>
            </p:nvSpPr>
            <p:spPr>
              <a:xfrm>
                <a:off x="1159100" y="1648575"/>
                <a:ext cx="65900" cy="65875"/>
              </a:xfrm>
              <a:custGeom>
                <a:avLst/>
                <a:gdLst/>
                <a:ahLst/>
                <a:cxnLst/>
                <a:rect l="l" t="t" r="r" b="b"/>
                <a:pathLst>
                  <a:path w="2636" h="2635" extrusionOk="0">
                    <a:moveTo>
                      <a:pt x="1184" y="0"/>
                    </a:moveTo>
                    <a:lnTo>
                      <a:pt x="1055" y="22"/>
                    </a:lnTo>
                    <a:lnTo>
                      <a:pt x="926" y="65"/>
                    </a:lnTo>
                    <a:lnTo>
                      <a:pt x="807" y="108"/>
                    </a:lnTo>
                    <a:lnTo>
                      <a:pt x="700" y="162"/>
                    </a:lnTo>
                    <a:lnTo>
                      <a:pt x="592" y="226"/>
                    </a:lnTo>
                    <a:lnTo>
                      <a:pt x="485" y="302"/>
                    </a:lnTo>
                    <a:lnTo>
                      <a:pt x="399" y="388"/>
                    </a:lnTo>
                    <a:lnTo>
                      <a:pt x="313" y="484"/>
                    </a:lnTo>
                    <a:lnTo>
                      <a:pt x="237" y="581"/>
                    </a:lnTo>
                    <a:lnTo>
                      <a:pt x="162" y="689"/>
                    </a:lnTo>
                    <a:lnTo>
                      <a:pt x="108" y="807"/>
                    </a:lnTo>
                    <a:lnTo>
                      <a:pt x="65" y="925"/>
                    </a:lnTo>
                    <a:lnTo>
                      <a:pt x="33" y="1054"/>
                    </a:lnTo>
                    <a:lnTo>
                      <a:pt x="12" y="1173"/>
                    </a:lnTo>
                    <a:lnTo>
                      <a:pt x="1" y="1312"/>
                    </a:lnTo>
                    <a:lnTo>
                      <a:pt x="12" y="1441"/>
                    </a:lnTo>
                    <a:lnTo>
                      <a:pt x="33" y="1570"/>
                    </a:lnTo>
                    <a:lnTo>
                      <a:pt x="65" y="1689"/>
                    </a:lnTo>
                    <a:lnTo>
                      <a:pt x="108" y="1807"/>
                    </a:lnTo>
                    <a:lnTo>
                      <a:pt x="162" y="1925"/>
                    </a:lnTo>
                    <a:lnTo>
                      <a:pt x="227" y="2033"/>
                    </a:lnTo>
                    <a:lnTo>
                      <a:pt x="302" y="2130"/>
                    </a:lnTo>
                    <a:lnTo>
                      <a:pt x="388" y="2226"/>
                    </a:lnTo>
                    <a:lnTo>
                      <a:pt x="474" y="2312"/>
                    </a:lnTo>
                    <a:lnTo>
                      <a:pt x="581" y="2388"/>
                    </a:lnTo>
                    <a:lnTo>
                      <a:pt x="689" y="2463"/>
                    </a:lnTo>
                    <a:lnTo>
                      <a:pt x="796" y="2517"/>
                    </a:lnTo>
                    <a:lnTo>
                      <a:pt x="915" y="2560"/>
                    </a:lnTo>
                    <a:lnTo>
                      <a:pt x="1044" y="2603"/>
                    </a:lnTo>
                    <a:lnTo>
                      <a:pt x="1173" y="2624"/>
                    </a:lnTo>
                    <a:lnTo>
                      <a:pt x="1302" y="2635"/>
                    </a:lnTo>
                    <a:lnTo>
                      <a:pt x="1431" y="2624"/>
                    </a:lnTo>
                    <a:lnTo>
                      <a:pt x="1560" y="2603"/>
                    </a:lnTo>
                    <a:lnTo>
                      <a:pt x="1689" y="2570"/>
                    </a:lnTo>
                    <a:lnTo>
                      <a:pt x="1818" y="2527"/>
                    </a:lnTo>
                    <a:lnTo>
                      <a:pt x="1936" y="2474"/>
                    </a:lnTo>
                    <a:lnTo>
                      <a:pt x="2044" y="2398"/>
                    </a:lnTo>
                    <a:lnTo>
                      <a:pt x="2151" y="2323"/>
                    </a:lnTo>
                    <a:lnTo>
                      <a:pt x="2248" y="2237"/>
                    </a:lnTo>
                    <a:lnTo>
                      <a:pt x="2334" y="2140"/>
                    </a:lnTo>
                    <a:lnTo>
                      <a:pt x="2409" y="2033"/>
                    </a:lnTo>
                    <a:lnTo>
                      <a:pt x="2474" y="1925"/>
                    </a:lnTo>
                    <a:lnTo>
                      <a:pt x="2538" y="1807"/>
                    </a:lnTo>
                    <a:lnTo>
                      <a:pt x="2581" y="1689"/>
                    </a:lnTo>
                    <a:lnTo>
                      <a:pt x="2614" y="1560"/>
                    </a:lnTo>
                    <a:lnTo>
                      <a:pt x="2635" y="1431"/>
                    </a:lnTo>
                    <a:lnTo>
                      <a:pt x="2635" y="1291"/>
                    </a:lnTo>
                    <a:lnTo>
                      <a:pt x="2624" y="1162"/>
                    </a:lnTo>
                    <a:lnTo>
                      <a:pt x="2603" y="1033"/>
                    </a:lnTo>
                    <a:lnTo>
                      <a:pt x="2571" y="914"/>
                    </a:lnTo>
                    <a:lnTo>
                      <a:pt x="2528" y="796"/>
                    </a:lnTo>
                    <a:lnTo>
                      <a:pt x="2463" y="678"/>
                    </a:lnTo>
                    <a:lnTo>
                      <a:pt x="2399" y="570"/>
                    </a:lnTo>
                    <a:lnTo>
                      <a:pt x="2323" y="474"/>
                    </a:lnTo>
                    <a:lnTo>
                      <a:pt x="2227" y="377"/>
                    </a:lnTo>
                    <a:lnTo>
                      <a:pt x="2141" y="291"/>
                    </a:lnTo>
                    <a:lnTo>
                      <a:pt x="2033" y="216"/>
                    </a:lnTo>
                    <a:lnTo>
                      <a:pt x="1926" y="151"/>
                    </a:lnTo>
                    <a:lnTo>
                      <a:pt x="1807" y="97"/>
                    </a:lnTo>
                    <a:lnTo>
                      <a:pt x="1689" y="54"/>
                    </a:lnTo>
                    <a:lnTo>
                      <a:pt x="1571" y="22"/>
                    </a:lnTo>
                    <a:lnTo>
                      <a:pt x="14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8" name="Google Shape;628;p15"/>
              <p:cNvSpPr/>
              <p:nvPr/>
            </p:nvSpPr>
            <p:spPr>
              <a:xfrm>
                <a:off x="1317725" y="1648575"/>
                <a:ext cx="65875" cy="65875"/>
              </a:xfrm>
              <a:custGeom>
                <a:avLst/>
                <a:gdLst/>
                <a:ahLst/>
                <a:cxnLst/>
                <a:rect l="l" t="t" r="r" b="b"/>
                <a:pathLst>
                  <a:path w="2635" h="2635" extrusionOk="0">
                    <a:moveTo>
                      <a:pt x="1194" y="0"/>
                    </a:moveTo>
                    <a:lnTo>
                      <a:pt x="1065" y="22"/>
                    </a:lnTo>
                    <a:lnTo>
                      <a:pt x="936" y="54"/>
                    </a:lnTo>
                    <a:lnTo>
                      <a:pt x="806" y="108"/>
                    </a:lnTo>
                    <a:lnTo>
                      <a:pt x="699" y="162"/>
                    </a:lnTo>
                    <a:lnTo>
                      <a:pt x="581" y="226"/>
                    </a:lnTo>
                    <a:lnTo>
                      <a:pt x="484" y="312"/>
                    </a:lnTo>
                    <a:lnTo>
                      <a:pt x="387" y="398"/>
                    </a:lnTo>
                    <a:lnTo>
                      <a:pt x="301" y="495"/>
                    </a:lnTo>
                    <a:lnTo>
                      <a:pt x="215" y="603"/>
                    </a:lnTo>
                    <a:lnTo>
                      <a:pt x="151" y="710"/>
                    </a:lnTo>
                    <a:lnTo>
                      <a:pt x="97" y="828"/>
                    </a:lnTo>
                    <a:lnTo>
                      <a:pt x="54" y="957"/>
                    </a:lnTo>
                    <a:lnTo>
                      <a:pt x="22" y="1076"/>
                    </a:lnTo>
                    <a:lnTo>
                      <a:pt x="0" y="1216"/>
                    </a:lnTo>
                    <a:lnTo>
                      <a:pt x="0" y="1345"/>
                    </a:lnTo>
                    <a:lnTo>
                      <a:pt x="11" y="1474"/>
                    </a:lnTo>
                    <a:lnTo>
                      <a:pt x="32" y="1603"/>
                    </a:lnTo>
                    <a:lnTo>
                      <a:pt x="65" y="1721"/>
                    </a:lnTo>
                    <a:lnTo>
                      <a:pt x="118" y="1839"/>
                    </a:lnTo>
                    <a:lnTo>
                      <a:pt x="172" y="1958"/>
                    </a:lnTo>
                    <a:lnTo>
                      <a:pt x="247" y="2065"/>
                    </a:lnTo>
                    <a:lnTo>
                      <a:pt x="323" y="2162"/>
                    </a:lnTo>
                    <a:lnTo>
                      <a:pt x="409" y="2259"/>
                    </a:lnTo>
                    <a:lnTo>
                      <a:pt x="505" y="2345"/>
                    </a:lnTo>
                    <a:lnTo>
                      <a:pt x="613" y="2420"/>
                    </a:lnTo>
                    <a:lnTo>
                      <a:pt x="720" y="2484"/>
                    </a:lnTo>
                    <a:lnTo>
                      <a:pt x="828" y="2538"/>
                    </a:lnTo>
                    <a:lnTo>
                      <a:pt x="946" y="2581"/>
                    </a:lnTo>
                    <a:lnTo>
                      <a:pt x="1075" y="2613"/>
                    </a:lnTo>
                    <a:lnTo>
                      <a:pt x="1204" y="2624"/>
                    </a:lnTo>
                    <a:lnTo>
                      <a:pt x="1333" y="2635"/>
                    </a:lnTo>
                    <a:lnTo>
                      <a:pt x="1462" y="2624"/>
                    </a:lnTo>
                    <a:lnTo>
                      <a:pt x="1591" y="2603"/>
                    </a:lnTo>
                    <a:lnTo>
                      <a:pt x="1710" y="2570"/>
                    </a:lnTo>
                    <a:lnTo>
                      <a:pt x="1828" y="2517"/>
                    </a:lnTo>
                    <a:lnTo>
                      <a:pt x="1946" y="2463"/>
                    </a:lnTo>
                    <a:lnTo>
                      <a:pt x="2054" y="2398"/>
                    </a:lnTo>
                    <a:lnTo>
                      <a:pt x="2151" y="2312"/>
                    </a:lnTo>
                    <a:lnTo>
                      <a:pt x="2247" y="2226"/>
                    </a:lnTo>
                    <a:lnTo>
                      <a:pt x="2333" y="2140"/>
                    </a:lnTo>
                    <a:lnTo>
                      <a:pt x="2409" y="2033"/>
                    </a:lnTo>
                    <a:lnTo>
                      <a:pt x="2473" y="1925"/>
                    </a:lnTo>
                    <a:lnTo>
                      <a:pt x="2527" y="1807"/>
                    </a:lnTo>
                    <a:lnTo>
                      <a:pt x="2570" y="1689"/>
                    </a:lnTo>
                    <a:lnTo>
                      <a:pt x="2602" y="1570"/>
                    </a:lnTo>
                    <a:lnTo>
                      <a:pt x="2624" y="1441"/>
                    </a:lnTo>
                    <a:lnTo>
                      <a:pt x="2634" y="1312"/>
                    </a:lnTo>
                    <a:lnTo>
                      <a:pt x="2624" y="1183"/>
                    </a:lnTo>
                    <a:lnTo>
                      <a:pt x="2602" y="1054"/>
                    </a:lnTo>
                    <a:lnTo>
                      <a:pt x="2570" y="925"/>
                    </a:lnTo>
                    <a:lnTo>
                      <a:pt x="2527" y="807"/>
                    </a:lnTo>
                    <a:lnTo>
                      <a:pt x="2473" y="699"/>
                    </a:lnTo>
                    <a:lnTo>
                      <a:pt x="2398" y="592"/>
                    </a:lnTo>
                    <a:lnTo>
                      <a:pt x="2323" y="484"/>
                    </a:lnTo>
                    <a:lnTo>
                      <a:pt x="2237" y="398"/>
                    </a:lnTo>
                    <a:lnTo>
                      <a:pt x="2151" y="312"/>
                    </a:lnTo>
                    <a:lnTo>
                      <a:pt x="2043" y="226"/>
                    </a:lnTo>
                    <a:lnTo>
                      <a:pt x="1936" y="162"/>
                    </a:lnTo>
                    <a:lnTo>
                      <a:pt x="1828" y="108"/>
                    </a:lnTo>
                    <a:lnTo>
                      <a:pt x="1710" y="65"/>
                    </a:lnTo>
                    <a:lnTo>
                      <a:pt x="1581" y="22"/>
                    </a:lnTo>
                    <a:lnTo>
                      <a:pt x="1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9" name="Google Shape;629;p15"/>
              <p:cNvSpPr/>
              <p:nvPr/>
            </p:nvSpPr>
            <p:spPr>
              <a:xfrm>
                <a:off x="1314750" y="2593750"/>
                <a:ext cx="66150" cy="66175"/>
              </a:xfrm>
              <a:custGeom>
                <a:avLst/>
                <a:gdLst/>
                <a:ahLst/>
                <a:cxnLst/>
                <a:rect l="l" t="t" r="r" b="b"/>
                <a:pathLst>
                  <a:path w="2646" h="2647" extrusionOk="0">
                    <a:moveTo>
                      <a:pt x="1248" y="1"/>
                    </a:moveTo>
                    <a:lnTo>
                      <a:pt x="1119" y="22"/>
                    </a:lnTo>
                    <a:lnTo>
                      <a:pt x="1001" y="44"/>
                    </a:lnTo>
                    <a:lnTo>
                      <a:pt x="872" y="87"/>
                    </a:lnTo>
                    <a:lnTo>
                      <a:pt x="764" y="141"/>
                    </a:lnTo>
                    <a:lnTo>
                      <a:pt x="646" y="194"/>
                    </a:lnTo>
                    <a:lnTo>
                      <a:pt x="549" y="270"/>
                    </a:lnTo>
                    <a:lnTo>
                      <a:pt x="442" y="345"/>
                    </a:lnTo>
                    <a:lnTo>
                      <a:pt x="356" y="442"/>
                    </a:lnTo>
                    <a:lnTo>
                      <a:pt x="270" y="539"/>
                    </a:lnTo>
                    <a:lnTo>
                      <a:pt x="205" y="646"/>
                    </a:lnTo>
                    <a:lnTo>
                      <a:pt x="141" y="754"/>
                    </a:lnTo>
                    <a:lnTo>
                      <a:pt x="87" y="872"/>
                    </a:lnTo>
                    <a:lnTo>
                      <a:pt x="44" y="990"/>
                    </a:lnTo>
                    <a:lnTo>
                      <a:pt x="22" y="1119"/>
                    </a:lnTo>
                    <a:lnTo>
                      <a:pt x="1" y="1259"/>
                    </a:lnTo>
                    <a:lnTo>
                      <a:pt x="1" y="1388"/>
                    </a:lnTo>
                    <a:lnTo>
                      <a:pt x="11" y="1517"/>
                    </a:lnTo>
                    <a:lnTo>
                      <a:pt x="44" y="1646"/>
                    </a:lnTo>
                    <a:lnTo>
                      <a:pt x="87" y="1775"/>
                    </a:lnTo>
                    <a:lnTo>
                      <a:pt x="141" y="1893"/>
                    </a:lnTo>
                    <a:lnTo>
                      <a:pt x="194" y="2001"/>
                    </a:lnTo>
                    <a:lnTo>
                      <a:pt x="270" y="2108"/>
                    </a:lnTo>
                    <a:lnTo>
                      <a:pt x="356" y="2216"/>
                    </a:lnTo>
                    <a:lnTo>
                      <a:pt x="452" y="2302"/>
                    </a:lnTo>
                    <a:lnTo>
                      <a:pt x="549" y="2388"/>
                    </a:lnTo>
                    <a:lnTo>
                      <a:pt x="657" y="2463"/>
                    </a:lnTo>
                    <a:lnTo>
                      <a:pt x="775" y="2517"/>
                    </a:lnTo>
                    <a:lnTo>
                      <a:pt x="904" y="2571"/>
                    </a:lnTo>
                    <a:lnTo>
                      <a:pt x="1022" y="2614"/>
                    </a:lnTo>
                    <a:lnTo>
                      <a:pt x="1162" y="2635"/>
                    </a:lnTo>
                    <a:lnTo>
                      <a:pt x="1291" y="2646"/>
                    </a:lnTo>
                    <a:lnTo>
                      <a:pt x="1420" y="2646"/>
                    </a:lnTo>
                    <a:lnTo>
                      <a:pt x="1549" y="2625"/>
                    </a:lnTo>
                    <a:lnTo>
                      <a:pt x="1678" y="2592"/>
                    </a:lnTo>
                    <a:lnTo>
                      <a:pt x="1796" y="2549"/>
                    </a:lnTo>
                    <a:lnTo>
                      <a:pt x="1915" y="2506"/>
                    </a:lnTo>
                    <a:lnTo>
                      <a:pt x="2022" y="2442"/>
                    </a:lnTo>
                    <a:lnTo>
                      <a:pt x="2119" y="2367"/>
                    </a:lnTo>
                    <a:lnTo>
                      <a:pt x="2216" y="2280"/>
                    </a:lnTo>
                    <a:lnTo>
                      <a:pt x="2313" y="2184"/>
                    </a:lnTo>
                    <a:lnTo>
                      <a:pt x="2388" y="2087"/>
                    </a:lnTo>
                    <a:lnTo>
                      <a:pt x="2463" y="1979"/>
                    </a:lnTo>
                    <a:lnTo>
                      <a:pt x="2517" y="1872"/>
                    </a:lnTo>
                    <a:lnTo>
                      <a:pt x="2571" y="1754"/>
                    </a:lnTo>
                    <a:lnTo>
                      <a:pt x="2603" y="1625"/>
                    </a:lnTo>
                    <a:lnTo>
                      <a:pt x="2635" y="1496"/>
                    </a:lnTo>
                    <a:lnTo>
                      <a:pt x="2646" y="1366"/>
                    </a:lnTo>
                    <a:lnTo>
                      <a:pt x="2646" y="1237"/>
                    </a:lnTo>
                    <a:lnTo>
                      <a:pt x="2624" y="1108"/>
                    </a:lnTo>
                    <a:lnTo>
                      <a:pt x="2603" y="990"/>
                    </a:lnTo>
                    <a:lnTo>
                      <a:pt x="2560" y="861"/>
                    </a:lnTo>
                    <a:lnTo>
                      <a:pt x="2506" y="754"/>
                    </a:lnTo>
                    <a:lnTo>
                      <a:pt x="2442" y="635"/>
                    </a:lnTo>
                    <a:lnTo>
                      <a:pt x="2366" y="539"/>
                    </a:lnTo>
                    <a:lnTo>
                      <a:pt x="2291" y="442"/>
                    </a:lnTo>
                    <a:lnTo>
                      <a:pt x="2194" y="345"/>
                    </a:lnTo>
                    <a:lnTo>
                      <a:pt x="2098" y="270"/>
                    </a:lnTo>
                    <a:lnTo>
                      <a:pt x="1990" y="194"/>
                    </a:lnTo>
                    <a:lnTo>
                      <a:pt x="1883" y="130"/>
                    </a:lnTo>
                    <a:lnTo>
                      <a:pt x="1764" y="87"/>
                    </a:lnTo>
                    <a:lnTo>
                      <a:pt x="1635" y="4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0" name="Google Shape;630;p15"/>
              <p:cNvSpPr/>
              <p:nvPr/>
            </p:nvSpPr>
            <p:spPr>
              <a:xfrm>
                <a:off x="766900" y="2040525"/>
                <a:ext cx="66150" cy="66150"/>
              </a:xfrm>
              <a:custGeom>
                <a:avLst/>
                <a:gdLst/>
                <a:ahLst/>
                <a:cxnLst/>
                <a:rect l="l" t="t" r="r" b="b"/>
                <a:pathLst>
                  <a:path w="2646" h="2646" extrusionOk="0">
                    <a:moveTo>
                      <a:pt x="1204" y="0"/>
                    </a:moveTo>
                    <a:lnTo>
                      <a:pt x="1075" y="22"/>
                    </a:lnTo>
                    <a:lnTo>
                      <a:pt x="957" y="54"/>
                    </a:lnTo>
                    <a:lnTo>
                      <a:pt x="839" y="97"/>
                    </a:lnTo>
                    <a:lnTo>
                      <a:pt x="721" y="151"/>
                    </a:lnTo>
                    <a:lnTo>
                      <a:pt x="613" y="215"/>
                    </a:lnTo>
                    <a:lnTo>
                      <a:pt x="506" y="291"/>
                    </a:lnTo>
                    <a:lnTo>
                      <a:pt x="409" y="377"/>
                    </a:lnTo>
                    <a:lnTo>
                      <a:pt x="323" y="473"/>
                    </a:lnTo>
                    <a:lnTo>
                      <a:pt x="247" y="570"/>
                    </a:lnTo>
                    <a:lnTo>
                      <a:pt x="183" y="678"/>
                    </a:lnTo>
                    <a:lnTo>
                      <a:pt x="118" y="796"/>
                    </a:lnTo>
                    <a:lnTo>
                      <a:pt x="75" y="914"/>
                    </a:lnTo>
                    <a:lnTo>
                      <a:pt x="32" y="1033"/>
                    </a:lnTo>
                    <a:lnTo>
                      <a:pt x="11" y="1162"/>
                    </a:lnTo>
                    <a:lnTo>
                      <a:pt x="0" y="1291"/>
                    </a:lnTo>
                    <a:lnTo>
                      <a:pt x="11" y="1420"/>
                    </a:lnTo>
                    <a:lnTo>
                      <a:pt x="22" y="1549"/>
                    </a:lnTo>
                    <a:lnTo>
                      <a:pt x="54" y="1678"/>
                    </a:lnTo>
                    <a:lnTo>
                      <a:pt x="97" y="1796"/>
                    </a:lnTo>
                    <a:lnTo>
                      <a:pt x="151" y="1914"/>
                    </a:lnTo>
                    <a:lnTo>
                      <a:pt x="215" y="2022"/>
                    </a:lnTo>
                    <a:lnTo>
                      <a:pt x="290" y="2129"/>
                    </a:lnTo>
                    <a:lnTo>
                      <a:pt x="376" y="2226"/>
                    </a:lnTo>
                    <a:lnTo>
                      <a:pt x="463" y="2312"/>
                    </a:lnTo>
                    <a:lnTo>
                      <a:pt x="559" y="2387"/>
                    </a:lnTo>
                    <a:lnTo>
                      <a:pt x="667" y="2463"/>
                    </a:lnTo>
                    <a:lnTo>
                      <a:pt x="785" y="2516"/>
                    </a:lnTo>
                    <a:lnTo>
                      <a:pt x="903" y="2570"/>
                    </a:lnTo>
                    <a:lnTo>
                      <a:pt x="1022" y="2602"/>
                    </a:lnTo>
                    <a:lnTo>
                      <a:pt x="1151" y="2624"/>
                    </a:lnTo>
                    <a:lnTo>
                      <a:pt x="1280" y="2646"/>
                    </a:lnTo>
                    <a:lnTo>
                      <a:pt x="1420" y="2635"/>
                    </a:lnTo>
                    <a:lnTo>
                      <a:pt x="1549" y="2624"/>
                    </a:lnTo>
                    <a:lnTo>
                      <a:pt x="1678" y="2592"/>
                    </a:lnTo>
                    <a:lnTo>
                      <a:pt x="1807" y="2549"/>
                    </a:lnTo>
                    <a:lnTo>
                      <a:pt x="1925" y="2495"/>
                    </a:lnTo>
                    <a:lnTo>
                      <a:pt x="2032" y="2430"/>
                    </a:lnTo>
                    <a:lnTo>
                      <a:pt x="2140" y="2344"/>
                    </a:lnTo>
                    <a:lnTo>
                      <a:pt x="2237" y="2258"/>
                    </a:lnTo>
                    <a:lnTo>
                      <a:pt x="2323" y="2162"/>
                    </a:lnTo>
                    <a:lnTo>
                      <a:pt x="2409" y="2065"/>
                    </a:lnTo>
                    <a:lnTo>
                      <a:pt x="2473" y="1957"/>
                    </a:lnTo>
                    <a:lnTo>
                      <a:pt x="2538" y="1839"/>
                    </a:lnTo>
                    <a:lnTo>
                      <a:pt x="2581" y="1710"/>
                    </a:lnTo>
                    <a:lnTo>
                      <a:pt x="2613" y="1581"/>
                    </a:lnTo>
                    <a:lnTo>
                      <a:pt x="2635" y="1452"/>
                    </a:lnTo>
                    <a:lnTo>
                      <a:pt x="2645" y="1323"/>
                    </a:lnTo>
                    <a:lnTo>
                      <a:pt x="2635" y="1183"/>
                    </a:lnTo>
                    <a:lnTo>
                      <a:pt x="2613" y="1054"/>
                    </a:lnTo>
                    <a:lnTo>
                      <a:pt x="2581" y="936"/>
                    </a:lnTo>
                    <a:lnTo>
                      <a:pt x="2538" y="817"/>
                    </a:lnTo>
                    <a:lnTo>
                      <a:pt x="2484" y="699"/>
                    </a:lnTo>
                    <a:lnTo>
                      <a:pt x="2420" y="592"/>
                    </a:lnTo>
                    <a:lnTo>
                      <a:pt x="2344" y="495"/>
                    </a:lnTo>
                    <a:lnTo>
                      <a:pt x="2258" y="398"/>
                    </a:lnTo>
                    <a:lnTo>
                      <a:pt x="2161" y="312"/>
                    </a:lnTo>
                    <a:lnTo>
                      <a:pt x="2065" y="237"/>
                    </a:lnTo>
                    <a:lnTo>
                      <a:pt x="1957" y="162"/>
                    </a:lnTo>
                    <a:lnTo>
                      <a:pt x="1839" y="108"/>
                    </a:lnTo>
                    <a:lnTo>
                      <a:pt x="1721" y="65"/>
                    </a:lnTo>
                    <a:lnTo>
                      <a:pt x="1592" y="33"/>
                    </a:lnTo>
                    <a:lnTo>
                      <a:pt x="1463" y="11"/>
                    </a:lnTo>
                    <a:lnTo>
                      <a:pt x="1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1" name="Google Shape;631;p15"/>
              <p:cNvSpPr/>
              <p:nvPr/>
            </p:nvSpPr>
            <p:spPr>
              <a:xfrm>
                <a:off x="1709650" y="2198850"/>
                <a:ext cx="66175" cy="66150"/>
              </a:xfrm>
              <a:custGeom>
                <a:avLst/>
                <a:gdLst/>
                <a:ahLst/>
                <a:cxnLst/>
                <a:rect l="l" t="t" r="r" b="b"/>
                <a:pathLst>
                  <a:path w="2647" h="2646" extrusionOk="0">
                    <a:moveTo>
                      <a:pt x="1345" y="1"/>
                    </a:moveTo>
                    <a:lnTo>
                      <a:pt x="1205" y="12"/>
                    </a:lnTo>
                    <a:lnTo>
                      <a:pt x="1087" y="33"/>
                    </a:lnTo>
                    <a:lnTo>
                      <a:pt x="958" y="55"/>
                    </a:lnTo>
                    <a:lnTo>
                      <a:pt x="840" y="98"/>
                    </a:lnTo>
                    <a:lnTo>
                      <a:pt x="721" y="151"/>
                    </a:lnTo>
                    <a:lnTo>
                      <a:pt x="614" y="216"/>
                    </a:lnTo>
                    <a:lnTo>
                      <a:pt x="506" y="291"/>
                    </a:lnTo>
                    <a:lnTo>
                      <a:pt x="409" y="377"/>
                    </a:lnTo>
                    <a:lnTo>
                      <a:pt x="323" y="474"/>
                    </a:lnTo>
                    <a:lnTo>
                      <a:pt x="248" y="571"/>
                    </a:lnTo>
                    <a:lnTo>
                      <a:pt x="184" y="678"/>
                    </a:lnTo>
                    <a:lnTo>
                      <a:pt x="119" y="796"/>
                    </a:lnTo>
                    <a:lnTo>
                      <a:pt x="76" y="915"/>
                    </a:lnTo>
                    <a:lnTo>
                      <a:pt x="33" y="1033"/>
                    </a:lnTo>
                    <a:lnTo>
                      <a:pt x="12" y="1162"/>
                    </a:lnTo>
                    <a:lnTo>
                      <a:pt x="1" y="1291"/>
                    </a:lnTo>
                    <a:lnTo>
                      <a:pt x="1" y="1431"/>
                    </a:lnTo>
                    <a:lnTo>
                      <a:pt x="22" y="1560"/>
                    </a:lnTo>
                    <a:lnTo>
                      <a:pt x="55" y="1689"/>
                    </a:lnTo>
                    <a:lnTo>
                      <a:pt x="98" y="1807"/>
                    </a:lnTo>
                    <a:lnTo>
                      <a:pt x="151" y="1926"/>
                    </a:lnTo>
                    <a:lnTo>
                      <a:pt x="216" y="2044"/>
                    </a:lnTo>
                    <a:lnTo>
                      <a:pt x="302" y="2151"/>
                    </a:lnTo>
                    <a:lnTo>
                      <a:pt x="388" y="2248"/>
                    </a:lnTo>
                    <a:lnTo>
                      <a:pt x="485" y="2334"/>
                    </a:lnTo>
                    <a:lnTo>
                      <a:pt x="582" y="2409"/>
                    </a:lnTo>
                    <a:lnTo>
                      <a:pt x="700" y="2485"/>
                    </a:lnTo>
                    <a:lnTo>
                      <a:pt x="807" y="2538"/>
                    </a:lnTo>
                    <a:lnTo>
                      <a:pt x="936" y="2581"/>
                    </a:lnTo>
                    <a:lnTo>
                      <a:pt x="1065" y="2624"/>
                    </a:lnTo>
                    <a:lnTo>
                      <a:pt x="1194" y="2646"/>
                    </a:lnTo>
                    <a:lnTo>
                      <a:pt x="1334" y="2646"/>
                    </a:lnTo>
                    <a:lnTo>
                      <a:pt x="1463" y="2635"/>
                    </a:lnTo>
                    <a:lnTo>
                      <a:pt x="1592" y="2614"/>
                    </a:lnTo>
                    <a:lnTo>
                      <a:pt x="1711" y="2581"/>
                    </a:lnTo>
                    <a:lnTo>
                      <a:pt x="1829" y="2538"/>
                    </a:lnTo>
                    <a:lnTo>
                      <a:pt x="1947" y="2485"/>
                    </a:lnTo>
                    <a:lnTo>
                      <a:pt x="2055" y="2420"/>
                    </a:lnTo>
                    <a:lnTo>
                      <a:pt x="2151" y="2334"/>
                    </a:lnTo>
                    <a:lnTo>
                      <a:pt x="2248" y="2248"/>
                    </a:lnTo>
                    <a:lnTo>
                      <a:pt x="2334" y="2162"/>
                    </a:lnTo>
                    <a:lnTo>
                      <a:pt x="2410" y="2055"/>
                    </a:lnTo>
                    <a:lnTo>
                      <a:pt x="2474" y="1947"/>
                    </a:lnTo>
                    <a:lnTo>
                      <a:pt x="2539" y="1840"/>
                    </a:lnTo>
                    <a:lnTo>
                      <a:pt x="2582" y="1710"/>
                    </a:lnTo>
                    <a:lnTo>
                      <a:pt x="2614" y="1592"/>
                    </a:lnTo>
                    <a:lnTo>
                      <a:pt x="2635" y="1463"/>
                    </a:lnTo>
                    <a:lnTo>
                      <a:pt x="2646" y="1334"/>
                    </a:lnTo>
                    <a:lnTo>
                      <a:pt x="2635" y="1205"/>
                    </a:lnTo>
                    <a:lnTo>
                      <a:pt x="2614" y="1076"/>
                    </a:lnTo>
                    <a:lnTo>
                      <a:pt x="2582" y="947"/>
                    </a:lnTo>
                    <a:lnTo>
                      <a:pt x="2539" y="829"/>
                    </a:lnTo>
                    <a:lnTo>
                      <a:pt x="2485" y="710"/>
                    </a:lnTo>
                    <a:lnTo>
                      <a:pt x="2420" y="603"/>
                    </a:lnTo>
                    <a:lnTo>
                      <a:pt x="2345" y="506"/>
                    </a:lnTo>
                    <a:lnTo>
                      <a:pt x="2259" y="409"/>
                    </a:lnTo>
                    <a:lnTo>
                      <a:pt x="2162" y="323"/>
                    </a:lnTo>
                    <a:lnTo>
                      <a:pt x="2065" y="248"/>
                    </a:lnTo>
                    <a:lnTo>
                      <a:pt x="1958" y="173"/>
                    </a:lnTo>
                    <a:lnTo>
                      <a:pt x="1840"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2" name="Google Shape;632;p15"/>
              <p:cNvSpPr/>
              <p:nvPr/>
            </p:nvSpPr>
            <p:spPr>
              <a:xfrm>
                <a:off x="764200" y="2198850"/>
                <a:ext cx="66150" cy="66150"/>
              </a:xfrm>
              <a:custGeom>
                <a:avLst/>
                <a:gdLst/>
                <a:ahLst/>
                <a:cxnLst/>
                <a:rect l="l" t="t" r="r" b="b"/>
                <a:pathLst>
                  <a:path w="2646" h="2646" extrusionOk="0">
                    <a:moveTo>
                      <a:pt x="1345" y="1"/>
                    </a:moveTo>
                    <a:lnTo>
                      <a:pt x="1205" y="12"/>
                    </a:lnTo>
                    <a:lnTo>
                      <a:pt x="1087" y="33"/>
                    </a:lnTo>
                    <a:lnTo>
                      <a:pt x="958" y="55"/>
                    </a:lnTo>
                    <a:lnTo>
                      <a:pt x="839" y="98"/>
                    </a:lnTo>
                    <a:lnTo>
                      <a:pt x="721" y="151"/>
                    </a:lnTo>
                    <a:lnTo>
                      <a:pt x="614" y="227"/>
                    </a:lnTo>
                    <a:lnTo>
                      <a:pt x="506" y="291"/>
                    </a:lnTo>
                    <a:lnTo>
                      <a:pt x="409" y="377"/>
                    </a:lnTo>
                    <a:lnTo>
                      <a:pt x="323" y="474"/>
                    </a:lnTo>
                    <a:lnTo>
                      <a:pt x="248" y="571"/>
                    </a:lnTo>
                    <a:lnTo>
                      <a:pt x="183" y="678"/>
                    </a:lnTo>
                    <a:lnTo>
                      <a:pt x="119" y="796"/>
                    </a:lnTo>
                    <a:lnTo>
                      <a:pt x="76" y="915"/>
                    </a:lnTo>
                    <a:lnTo>
                      <a:pt x="33" y="1033"/>
                    </a:lnTo>
                    <a:lnTo>
                      <a:pt x="11" y="1162"/>
                    </a:lnTo>
                    <a:lnTo>
                      <a:pt x="1" y="1291"/>
                    </a:lnTo>
                    <a:lnTo>
                      <a:pt x="1" y="1431"/>
                    </a:lnTo>
                    <a:lnTo>
                      <a:pt x="22" y="1560"/>
                    </a:lnTo>
                    <a:lnTo>
                      <a:pt x="54" y="1689"/>
                    </a:lnTo>
                    <a:lnTo>
                      <a:pt x="97" y="1807"/>
                    </a:lnTo>
                    <a:lnTo>
                      <a:pt x="151" y="1926"/>
                    </a:lnTo>
                    <a:lnTo>
                      <a:pt x="216" y="2044"/>
                    </a:lnTo>
                    <a:lnTo>
                      <a:pt x="302" y="2151"/>
                    </a:lnTo>
                    <a:lnTo>
                      <a:pt x="388" y="2248"/>
                    </a:lnTo>
                    <a:lnTo>
                      <a:pt x="484" y="2334"/>
                    </a:lnTo>
                    <a:lnTo>
                      <a:pt x="581" y="2409"/>
                    </a:lnTo>
                    <a:lnTo>
                      <a:pt x="700" y="2485"/>
                    </a:lnTo>
                    <a:lnTo>
                      <a:pt x="818" y="2538"/>
                    </a:lnTo>
                    <a:lnTo>
                      <a:pt x="936" y="2592"/>
                    </a:lnTo>
                    <a:lnTo>
                      <a:pt x="1065" y="2624"/>
                    </a:lnTo>
                    <a:lnTo>
                      <a:pt x="1194" y="2646"/>
                    </a:lnTo>
                    <a:lnTo>
                      <a:pt x="1334" y="2646"/>
                    </a:lnTo>
                    <a:lnTo>
                      <a:pt x="1463" y="2635"/>
                    </a:lnTo>
                    <a:lnTo>
                      <a:pt x="1592" y="2614"/>
                    </a:lnTo>
                    <a:lnTo>
                      <a:pt x="1710" y="2581"/>
                    </a:lnTo>
                    <a:lnTo>
                      <a:pt x="1829" y="2538"/>
                    </a:lnTo>
                    <a:lnTo>
                      <a:pt x="1947" y="2485"/>
                    </a:lnTo>
                    <a:lnTo>
                      <a:pt x="2054" y="2420"/>
                    </a:lnTo>
                    <a:lnTo>
                      <a:pt x="2151" y="2334"/>
                    </a:lnTo>
                    <a:lnTo>
                      <a:pt x="2248" y="2248"/>
                    </a:lnTo>
                    <a:lnTo>
                      <a:pt x="2334" y="2162"/>
                    </a:lnTo>
                    <a:lnTo>
                      <a:pt x="2409" y="2055"/>
                    </a:lnTo>
                    <a:lnTo>
                      <a:pt x="2474" y="1947"/>
                    </a:lnTo>
                    <a:lnTo>
                      <a:pt x="2538" y="1840"/>
                    </a:lnTo>
                    <a:lnTo>
                      <a:pt x="2581" y="1710"/>
                    </a:lnTo>
                    <a:lnTo>
                      <a:pt x="2614" y="1592"/>
                    </a:lnTo>
                    <a:lnTo>
                      <a:pt x="2635" y="1463"/>
                    </a:lnTo>
                    <a:lnTo>
                      <a:pt x="2646" y="1334"/>
                    </a:lnTo>
                    <a:lnTo>
                      <a:pt x="2635" y="1205"/>
                    </a:lnTo>
                    <a:lnTo>
                      <a:pt x="2614" y="1076"/>
                    </a:lnTo>
                    <a:lnTo>
                      <a:pt x="2581" y="947"/>
                    </a:lnTo>
                    <a:lnTo>
                      <a:pt x="2538" y="829"/>
                    </a:lnTo>
                    <a:lnTo>
                      <a:pt x="2485" y="710"/>
                    </a:lnTo>
                    <a:lnTo>
                      <a:pt x="2420" y="603"/>
                    </a:lnTo>
                    <a:lnTo>
                      <a:pt x="2345" y="506"/>
                    </a:lnTo>
                    <a:lnTo>
                      <a:pt x="2259" y="409"/>
                    </a:lnTo>
                    <a:lnTo>
                      <a:pt x="2162" y="323"/>
                    </a:lnTo>
                    <a:lnTo>
                      <a:pt x="2065" y="248"/>
                    </a:lnTo>
                    <a:lnTo>
                      <a:pt x="1958" y="173"/>
                    </a:lnTo>
                    <a:lnTo>
                      <a:pt x="1839" y="119"/>
                    </a:lnTo>
                    <a:lnTo>
                      <a:pt x="1721" y="76"/>
                    </a:lnTo>
                    <a:lnTo>
                      <a:pt x="1603" y="33"/>
                    </a:lnTo>
                    <a:lnTo>
                      <a:pt x="1474" y="1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3" name="Google Shape;633;p15"/>
              <p:cNvSpPr/>
              <p:nvPr/>
            </p:nvSpPr>
            <p:spPr>
              <a:xfrm>
                <a:off x="1709650" y="2043200"/>
                <a:ext cx="65900" cy="66175"/>
              </a:xfrm>
              <a:custGeom>
                <a:avLst/>
                <a:gdLst/>
                <a:ahLst/>
                <a:cxnLst/>
                <a:rect l="l" t="t" r="r" b="b"/>
                <a:pathLst>
                  <a:path w="2636" h="2647" extrusionOk="0">
                    <a:moveTo>
                      <a:pt x="1356" y="1"/>
                    </a:moveTo>
                    <a:lnTo>
                      <a:pt x="1227" y="12"/>
                    </a:lnTo>
                    <a:lnTo>
                      <a:pt x="1098" y="22"/>
                    </a:lnTo>
                    <a:lnTo>
                      <a:pt x="969" y="55"/>
                    </a:lnTo>
                    <a:lnTo>
                      <a:pt x="840" y="98"/>
                    </a:lnTo>
                    <a:lnTo>
                      <a:pt x="721" y="151"/>
                    </a:lnTo>
                    <a:lnTo>
                      <a:pt x="614" y="227"/>
                    </a:lnTo>
                    <a:lnTo>
                      <a:pt x="506" y="302"/>
                    </a:lnTo>
                    <a:lnTo>
                      <a:pt x="409" y="388"/>
                    </a:lnTo>
                    <a:lnTo>
                      <a:pt x="323" y="485"/>
                    </a:lnTo>
                    <a:lnTo>
                      <a:pt x="237" y="581"/>
                    </a:lnTo>
                    <a:lnTo>
                      <a:pt x="173" y="700"/>
                    </a:lnTo>
                    <a:lnTo>
                      <a:pt x="108" y="807"/>
                    </a:lnTo>
                    <a:lnTo>
                      <a:pt x="65" y="936"/>
                    </a:lnTo>
                    <a:lnTo>
                      <a:pt x="33" y="1065"/>
                    </a:lnTo>
                    <a:lnTo>
                      <a:pt x="12" y="1194"/>
                    </a:lnTo>
                    <a:lnTo>
                      <a:pt x="1" y="1323"/>
                    </a:lnTo>
                    <a:lnTo>
                      <a:pt x="12" y="1463"/>
                    </a:lnTo>
                    <a:lnTo>
                      <a:pt x="33" y="1581"/>
                    </a:lnTo>
                    <a:lnTo>
                      <a:pt x="65" y="1711"/>
                    </a:lnTo>
                    <a:lnTo>
                      <a:pt x="108" y="1829"/>
                    </a:lnTo>
                    <a:lnTo>
                      <a:pt x="162" y="1947"/>
                    </a:lnTo>
                    <a:lnTo>
                      <a:pt x="227" y="2055"/>
                    </a:lnTo>
                    <a:lnTo>
                      <a:pt x="313" y="2151"/>
                    </a:lnTo>
                    <a:lnTo>
                      <a:pt x="399" y="2248"/>
                    </a:lnTo>
                    <a:lnTo>
                      <a:pt x="485" y="2334"/>
                    </a:lnTo>
                    <a:lnTo>
                      <a:pt x="592" y="2409"/>
                    </a:lnTo>
                    <a:lnTo>
                      <a:pt x="700" y="2474"/>
                    </a:lnTo>
                    <a:lnTo>
                      <a:pt x="807" y="2539"/>
                    </a:lnTo>
                    <a:lnTo>
                      <a:pt x="926" y="2582"/>
                    </a:lnTo>
                    <a:lnTo>
                      <a:pt x="1055" y="2614"/>
                    </a:lnTo>
                    <a:lnTo>
                      <a:pt x="1184" y="2635"/>
                    </a:lnTo>
                    <a:lnTo>
                      <a:pt x="1313" y="2646"/>
                    </a:lnTo>
                    <a:lnTo>
                      <a:pt x="1442" y="2635"/>
                    </a:lnTo>
                    <a:lnTo>
                      <a:pt x="1571" y="2614"/>
                    </a:lnTo>
                    <a:lnTo>
                      <a:pt x="1689" y="2582"/>
                    </a:lnTo>
                    <a:lnTo>
                      <a:pt x="1807" y="2539"/>
                    </a:lnTo>
                    <a:lnTo>
                      <a:pt x="1926" y="2485"/>
                    </a:lnTo>
                    <a:lnTo>
                      <a:pt x="2033" y="2420"/>
                    </a:lnTo>
                    <a:lnTo>
                      <a:pt x="2141" y="2345"/>
                    </a:lnTo>
                    <a:lnTo>
                      <a:pt x="2227" y="2259"/>
                    </a:lnTo>
                    <a:lnTo>
                      <a:pt x="2324" y="2173"/>
                    </a:lnTo>
                    <a:lnTo>
                      <a:pt x="2399" y="2065"/>
                    </a:lnTo>
                    <a:lnTo>
                      <a:pt x="2463" y="1958"/>
                    </a:lnTo>
                    <a:lnTo>
                      <a:pt x="2528" y="1850"/>
                    </a:lnTo>
                    <a:lnTo>
                      <a:pt x="2571" y="1732"/>
                    </a:lnTo>
                    <a:lnTo>
                      <a:pt x="2603" y="1603"/>
                    </a:lnTo>
                    <a:lnTo>
                      <a:pt x="2625" y="1474"/>
                    </a:lnTo>
                    <a:lnTo>
                      <a:pt x="2635" y="1345"/>
                    </a:lnTo>
                    <a:lnTo>
                      <a:pt x="2635" y="1216"/>
                    </a:lnTo>
                    <a:lnTo>
                      <a:pt x="2614" y="1087"/>
                    </a:lnTo>
                    <a:lnTo>
                      <a:pt x="2592" y="969"/>
                    </a:lnTo>
                    <a:lnTo>
                      <a:pt x="2549" y="850"/>
                    </a:lnTo>
                    <a:lnTo>
                      <a:pt x="2496" y="732"/>
                    </a:lnTo>
                    <a:lnTo>
                      <a:pt x="2431" y="624"/>
                    </a:lnTo>
                    <a:lnTo>
                      <a:pt x="2356" y="517"/>
                    </a:lnTo>
                    <a:lnTo>
                      <a:pt x="2270" y="420"/>
                    </a:lnTo>
                    <a:lnTo>
                      <a:pt x="2173" y="334"/>
                    </a:lnTo>
                    <a:lnTo>
                      <a:pt x="2076" y="259"/>
                    </a:lnTo>
                    <a:lnTo>
                      <a:pt x="1969" y="184"/>
                    </a:lnTo>
                    <a:lnTo>
                      <a:pt x="1861" y="130"/>
                    </a:lnTo>
                    <a:lnTo>
                      <a:pt x="1743" y="76"/>
                    </a:lnTo>
                    <a:lnTo>
                      <a:pt x="1614" y="44"/>
                    </a:lnTo>
                    <a:lnTo>
                      <a:pt x="1485" y="1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4" name="Google Shape;634;p15"/>
              <p:cNvSpPr/>
              <p:nvPr/>
            </p:nvSpPr>
            <p:spPr>
              <a:xfrm>
                <a:off x="1395950" y="2594300"/>
                <a:ext cx="65075" cy="65075"/>
              </a:xfrm>
              <a:custGeom>
                <a:avLst/>
                <a:gdLst/>
                <a:ahLst/>
                <a:cxnLst/>
                <a:rect l="l" t="t" r="r" b="b"/>
                <a:pathLst>
                  <a:path w="2603" h="2603" extrusionOk="0">
                    <a:moveTo>
                      <a:pt x="1301" y="0"/>
                    </a:moveTo>
                    <a:lnTo>
                      <a:pt x="1161" y="11"/>
                    </a:lnTo>
                    <a:lnTo>
                      <a:pt x="1043" y="33"/>
                    </a:lnTo>
                    <a:lnTo>
                      <a:pt x="914" y="65"/>
                    </a:lnTo>
                    <a:lnTo>
                      <a:pt x="796" y="108"/>
                    </a:lnTo>
                    <a:lnTo>
                      <a:pt x="678" y="162"/>
                    </a:lnTo>
                    <a:lnTo>
                      <a:pt x="570" y="237"/>
                    </a:lnTo>
                    <a:lnTo>
                      <a:pt x="473" y="312"/>
                    </a:lnTo>
                    <a:lnTo>
                      <a:pt x="376" y="398"/>
                    </a:lnTo>
                    <a:lnTo>
                      <a:pt x="290" y="495"/>
                    </a:lnTo>
                    <a:lnTo>
                      <a:pt x="215" y="592"/>
                    </a:lnTo>
                    <a:lnTo>
                      <a:pt x="151" y="699"/>
                    </a:lnTo>
                    <a:lnTo>
                      <a:pt x="97" y="818"/>
                    </a:lnTo>
                    <a:lnTo>
                      <a:pt x="54" y="936"/>
                    </a:lnTo>
                    <a:lnTo>
                      <a:pt x="22" y="1065"/>
                    </a:lnTo>
                    <a:lnTo>
                      <a:pt x="0" y="1194"/>
                    </a:lnTo>
                    <a:lnTo>
                      <a:pt x="0" y="1323"/>
                    </a:lnTo>
                    <a:lnTo>
                      <a:pt x="11" y="1452"/>
                    </a:lnTo>
                    <a:lnTo>
                      <a:pt x="32" y="1570"/>
                    </a:lnTo>
                    <a:lnTo>
                      <a:pt x="65" y="1689"/>
                    </a:lnTo>
                    <a:lnTo>
                      <a:pt x="108" y="1807"/>
                    </a:lnTo>
                    <a:lnTo>
                      <a:pt x="161" y="1914"/>
                    </a:lnTo>
                    <a:lnTo>
                      <a:pt x="226" y="2022"/>
                    </a:lnTo>
                    <a:lnTo>
                      <a:pt x="301" y="2119"/>
                    </a:lnTo>
                    <a:lnTo>
                      <a:pt x="387" y="2215"/>
                    </a:lnTo>
                    <a:lnTo>
                      <a:pt x="473" y="2301"/>
                    </a:lnTo>
                    <a:lnTo>
                      <a:pt x="570" y="2377"/>
                    </a:lnTo>
                    <a:lnTo>
                      <a:pt x="678" y="2441"/>
                    </a:lnTo>
                    <a:lnTo>
                      <a:pt x="785" y="2495"/>
                    </a:lnTo>
                    <a:lnTo>
                      <a:pt x="903" y="2538"/>
                    </a:lnTo>
                    <a:lnTo>
                      <a:pt x="1022" y="2570"/>
                    </a:lnTo>
                    <a:lnTo>
                      <a:pt x="1151" y="2592"/>
                    </a:lnTo>
                    <a:lnTo>
                      <a:pt x="1280" y="2603"/>
                    </a:lnTo>
                    <a:lnTo>
                      <a:pt x="1409" y="2603"/>
                    </a:lnTo>
                    <a:lnTo>
                      <a:pt x="1538" y="2581"/>
                    </a:lnTo>
                    <a:lnTo>
                      <a:pt x="1656" y="2549"/>
                    </a:lnTo>
                    <a:lnTo>
                      <a:pt x="1774" y="2506"/>
                    </a:lnTo>
                    <a:lnTo>
                      <a:pt x="1893" y="2452"/>
                    </a:lnTo>
                    <a:lnTo>
                      <a:pt x="2000" y="2388"/>
                    </a:lnTo>
                    <a:lnTo>
                      <a:pt x="2108" y="2312"/>
                    </a:lnTo>
                    <a:lnTo>
                      <a:pt x="2205" y="2226"/>
                    </a:lnTo>
                    <a:lnTo>
                      <a:pt x="2291" y="2140"/>
                    </a:lnTo>
                    <a:lnTo>
                      <a:pt x="2366" y="2033"/>
                    </a:lnTo>
                    <a:lnTo>
                      <a:pt x="2430" y="1925"/>
                    </a:lnTo>
                    <a:lnTo>
                      <a:pt x="2495" y="1818"/>
                    </a:lnTo>
                    <a:lnTo>
                      <a:pt x="2538" y="1699"/>
                    </a:lnTo>
                    <a:lnTo>
                      <a:pt x="2570" y="1570"/>
                    </a:lnTo>
                    <a:lnTo>
                      <a:pt x="2592" y="1441"/>
                    </a:lnTo>
                    <a:lnTo>
                      <a:pt x="2602" y="1312"/>
                    </a:lnTo>
                    <a:lnTo>
                      <a:pt x="2592" y="1183"/>
                    </a:lnTo>
                    <a:lnTo>
                      <a:pt x="2581" y="1054"/>
                    </a:lnTo>
                    <a:lnTo>
                      <a:pt x="2549" y="936"/>
                    </a:lnTo>
                    <a:lnTo>
                      <a:pt x="2506" y="807"/>
                    </a:lnTo>
                    <a:lnTo>
                      <a:pt x="2441" y="699"/>
                    </a:lnTo>
                    <a:lnTo>
                      <a:pt x="2377" y="592"/>
                    </a:lnTo>
                    <a:lnTo>
                      <a:pt x="2301" y="484"/>
                    </a:lnTo>
                    <a:lnTo>
                      <a:pt x="2215" y="387"/>
                    </a:lnTo>
                    <a:lnTo>
                      <a:pt x="2118" y="301"/>
                    </a:lnTo>
                    <a:lnTo>
                      <a:pt x="2022" y="226"/>
                    </a:lnTo>
                    <a:lnTo>
                      <a:pt x="1914" y="162"/>
                    </a:lnTo>
                    <a:lnTo>
                      <a:pt x="1796" y="108"/>
                    </a:lnTo>
                    <a:lnTo>
                      <a:pt x="1678" y="65"/>
                    </a:lnTo>
                    <a:lnTo>
                      <a:pt x="155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5" name="Google Shape;635;p15"/>
              <p:cNvSpPr/>
              <p:nvPr/>
            </p:nvSpPr>
            <p:spPr>
              <a:xfrm>
                <a:off x="1081950" y="1649100"/>
                <a:ext cx="64825" cy="64825"/>
              </a:xfrm>
              <a:custGeom>
                <a:avLst/>
                <a:gdLst/>
                <a:ahLst/>
                <a:cxnLst/>
                <a:rect l="l" t="t" r="r" b="b"/>
                <a:pathLst>
                  <a:path w="2593" h="2593" extrusionOk="0">
                    <a:moveTo>
                      <a:pt x="1269" y="1"/>
                    </a:moveTo>
                    <a:lnTo>
                      <a:pt x="1140" y="12"/>
                    </a:lnTo>
                    <a:lnTo>
                      <a:pt x="1011" y="33"/>
                    </a:lnTo>
                    <a:lnTo>
                      <a:pt x="893" y="65"/>
                    </a:lnTo>
                    <a:lnTo>
                      <a:pt x="775" y="109"/>
                    </a:lnTo>
                    <a:lnTo>
                      <a:pt x="667" y="162"/>
                    </a:lnTo>
                    <a:lnTo>
                      <a:pt x="560" y="227"/>
                    </a:lnTo>
                    <a:lnTo>
                      <a:pt x="463" y="302"/>
                    </a:lnTo>
                    <a:lnTo>
                      <a:pt x="377" y="388"/>
                    </a:lnTo>
                    <a:lnTo>
                      <a:pt x="291" y="485"/>
                    </a:lnTo>
                    <a:lnTo>
                      <a:pt x="216" y="582"/>
                    </a:lnTo>
                    <a:lnTo>
                      <a:pt x="151" y="689"/>
                    </a:lnTo>
                    <a:lnTo>
                      <a:pt x="97" y="797"/>
                    </a:lnTo>
                    <a:lnTo>
                      <a:pt x="54" y="915"/>
                    </a:lnTo>
                    <a:lnTo>
                      <a:pt x="22" y="1033"/>
                    </a:lnTo>
                    <a:lnTo>
                      <a:pt x="1" y="1162"/>
                    </a:lnTo>
                    <a:lnTo>
                      <a:pt x="1" y="1291"/>
                    </a:lnTo>
                    <a:lnTo>
                      <a:pt x="1" y="1420"/>
                    </a:lnTo>
                    <a:lnTo>
                      <a:pt x="22" y="1549"/>
                    </a:lnTo>
                    <a:lnTo>
                      <a:pt x="54" y="1678"/>
                    </a:lnTo>
                    <a:lnTo>
                      <a:pt x="97" y="1797"/>
                    </a:lnTo>
                    <a:lnTo>
                      <a:pt x="162" y="1915"/>
                    </a:lnTo>
                    <a:lnTo>
                      <a:pt x="226" y="2023"/>
                    </a:lnTo>
                    <a:lnTo>
                      <a:pt x="302" y="2119"/>
                    </a:lnTo>
                    <a:lnTo>
                      <a:pt x="388" y="2216"/>
                    </a:lnTo>
                    <a:lnTo>
                      <a:pt x="485" y="2302"/>
                    </a:lnTo>
                    <a:lnTo>
                      <a:pt x="581" y="2377"/>
                    </a:lnTo>
                    <a:lnTo>
                      <a:pt x="689" y="2442"/>
                    </a:lnTo>
                    <a:lnTo>
                      <a:pt x="807" y="2496"/>
                    </a:lnTo>
                    <a:lnTo>
                      <a:pt x="925" y="2539"/>
                    </a:lnTo>
                    <a:lnTo>
                      <a:pt x="1054" y="2571"/>
                    </a:lnTo>
                    <a:lnTo>
                      <a:pt x="1183" y="2582"/>
                    </a:lnTo>
                    <a:lnTo>
                      <a:pt x="1313" y="2592"/>
                    </a:lnTo>
                    <a:lnTo>
                      <a:pt x="1442" y="2582"/>
                    </a:lnTo>
                    <a:lnTo>
                      <a:pt x="1571" y="2560"/>
                    </a:lnTo>
                    <a:lnTo>
                      <a:pt x="1689" y="2528"/>
                    </a:lnTo>
                    <a:lnTo>
                      <a:pt x="1807" y="2474"/>
                    </a:lnTo>
                    <a:lnTo>
                      <a:pt x="1915" y="2420"/>
                    </a:lnTo>
                    <a:lnTo>
                      <a:pt x="2022" y="2356"/>
                    </a:lnTo>
                    <a:lnTo>
                      <a:pt x="2119" y="2281"/>
                    </a:lnTo>
                    <a:lnTo>
                      <a:pt x="2205" y="2195"/>
                    </a:lnTo>
                    <a:lnTo>
                      <a:pt x="2291" y="2109"/>
                    </a:lnTo>
                    <a:lnTo>
                      <a:pt x="2366" y="2001"/>
                    </a:lnTo>
                    <a:lnTo>
                      <a:pt x="2431" y="1904"/>
                    </a:lnTo>
                    <a:lnTo>
                      <a:pt x="2485" y="1786"/>
                    </a:lnTo>
                    <a:lnTo>
                      <a:pt x="2528" y="1668"/>
                    </a:lnTo>
                    <a:lnTo>
                      <a:pt x="2560" y="1549"/>
                    </a:lnTo>
                    <a:lnTo>
                      <a:pt x="2581" y="1420"/>
                    </a:lnTo>
                    <a:lnTo>
                      <a:pt x="2592" y="1302"/>
                    </a:lnTo>
                    <a:lnTo>
                      <a:pt x="2581" y="1162"/>
                    </a:lnTo>
                    <a:lnTo>
                      <a:pt x="2560" y="1033"/>
                    </a:lnTo>
                    <a:lnTo>
                      <a:pt x="2528" y="915"/>
                    </a:lnTo>
                    <a:lnTo>
                      <a:pt x="2485" y="786"/>
                    </a:lnTo>
                    <a:lnTo>
                      <a:pt x="2420" y="678"/>
                    </a:lnTo>
                    <a:lnTo>
                      <a:pt x="2356" y="571"/>
                    </a:lnTo>
                    <a:lnTo>
                      <a:pt x="2280" y="463"/>
                    </a:lnTo>
                    <a:lnTo>
                      <a:pt x="2194" y="377"/>
                    </a:lnTo>
                    <a:lnTo>
                      <a:pt x="2097" y="291"/>
                    </a:lnTo>
                    <a:lnTo>
                      <a:pt x="2001" y="216"/>
                    </a:lnTo>
                    <a:lnTo>
                      <a:pt x="1893" y="152"/>
                    </a:lnTo>
                    <a:lnTo>
                      <a:pt x="1775" y="98"/>
                    </a:lnTo>
                    <a:lnTo>
                      <a:pt x="1657" y="55"/>
                    </a:lnTo>
                    <a:lnTo>
                      <a:pt x="1528" y="22"/>
                    </a:lnTo>
                    <a:lnTo>
                      <a:pt x="139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6" name="Google Shape;636;p15"/>
              <p:cNvSpPr/>
              <p:nvPr/>
            </p:nvSpPr>
            <p:spPr>
              <a:xfrm>
                <a:off x="1395950" y="1649100"/>
                <a:ext cx="64800" cy="64825"/>
              </a:xfrm>
              <a:custGeom>
                <a:avLst/>
                <a:gdLst/>
                <a:ahLst/>
                <a:cxnLst/>
                <a:rect l="l" t="t" r="r" b="b"/>
                <a:pathLst>
                  <a:path w="2592" h="2593" extrusionOk="0">
                    <a:moveTo>
                      <a:pt x="1194" y="1"/>
                    </a:moveTo>
                    <a:lnTo>
                      <a:pt x="1075" y="22"/>
                    </a:lnTo>
                    <a:lnTo>
                      <a:pt x="946" y="44"/>
                    </a:lnTo>
                    <a:lnTo>
                      <a:pt x="828" y="87"/>
                    </a:lnTo>
                    <a:lnTo>
                      <a:pt x="721" y="141"/>
                    </a:lnTo>
                    <a:lnTo>
                      <a:pt x="613" y="205"/>
                    </a:lnTo>
                    <a:lnTo>
                      <a:pt x="516" y="270"/>
                    </a:lnTo>
                    <a:lnTo>
                      <a:pt x="420" y="356"/>
                    </a:lnTo>
                    <a:lnTo>
                      <a:pt x="333" y="442"/>
                    </a:lnTo>
                    <a:lnTo>
                      <a:pt x="258" y="539"/>
                    </a:lnTo>
                    <a:lnTo>
                      <a:pt x="183" y="646"/>
                    </a:lnTo>
                    <a:lnTo>
                      <a:pt x="129" y="754"/>
                    </a:lnTo>
                    <a:lnTo>
                      <a:pt x="75" y="872"/>
                    </a:lnTo>
                    <a:lnTo>
                      <a:pt x="43" y="990"/>
                    </a:lnTo>
                    <a:lnTo>
                      <a:pt x="22" y="1109"/>
                    </a:lnTo>
                    <a:lnTo>
                      <a:pt x="0" y="1238"/>
                    </a:lnTo>
                    <a:lnTo>
                      <a:pt x="11" y="1377"/>
                    </a:lnTo>
                    <a:lnTo>
                      <a:pt x="22" y="1506"/>
                    </a:lnTo>
                    <a:lnTo>
                      <a:pt x="54" y="1625"/>
                    </a:lnTo>
                    <a:lnTo>
                      <a:pt x="86" y="1743"/>
                    </a:lnTo>
                    <a:lnTo>
                      <a:pt x="140" y="1861"/>
                    </a:lnTo>
                    <a:lnTo>
                      <a:pt x="204" y="1980"/>
                    </a:lnTo>
                    <a:lnTo>
                      <a:pt x="280" y="2076"/>
                    </a:lnTo>
                    <a:lnTo>
                      <a:pt x="355" y="2173"/>
                    </a:lnTo>
                    <a:lnTo>
                      <a:pt x="452" y="2259"/>
                    </a:lnTo>
                    <a:lnTo>
                      <a:pt x="549" y="2345"/>
                    </a:lnTo>
                    <a:lnTo>
                      <a:pt x="656" y="2410"/>
                    </a:lnTo>
                    <a:lnTo>
                      <a:pt x="774" y="2474"/>
                    </a:lnTo>
                    <a:lnTo>
                      <a:pt x="893" y="2517"/>
                    </a:lnTo>
                    <a:lnTo>
                      <a:pt x="1011" y="2560"/>
                    </a:lnTo>
                    <a:lnTo>
                      <a:pt x="1140" y="2582"/>
                    </a:lnTo>
                    <a:lnTo>
                      <a:pt x="1280" y="2592"/>
                    </a:lnTo>
                    <a:lnTo>
                      <a:pt x="1409" y="2582"/>
                    </a:lnTo>
                    <a:lnTo>
                      <a:pt x="1527" y="2571"/>
                    </a:lnTo>
                    <a:lnTo>
                      <a:pt x="1656" y="2539"/>
                    </a:lnTo>
                    <a:lnTo>
                      <a:pt x="1764" y="2496"/>
                    </a:lnTo>
                    <a:lnTo>
                      <a:pt x="1882" y="2453"/>
                    </a:lnTo>
                    <a:lnTo>
                      <a:pt x="1989" y="2388"/>
                    </a:lnTo>
                    <a:lnTo>
                      <a:pt x="2086" y="2313"/>
                    </a:lnTo>
                    <a:lnTo>
                      <a:pt x="2183" y="2238"/>
                    </a:lnTo>
                    <a:lnTo>
                      <a:pt x="2269" y="2141"/>
                    </a:lnTo>
                    <a:lnTo>
                      <a:pt x="2344" y="2044"/>
                    </a:lnTo>
                    <a:lnTo>
                      <a:pt x="2409" y="1947"/>
                    </a:lnTo>
                    <a:lnTo>
                      <a:pt x="2473" y="1840"/>
                    </a:lnTo>
                    <a:lnTo>
                      <a:pt x="2516" y="1721"/>
                    </a:lnTo>
                    <a:lnTo>
                      <a:pt x="2559" y="1603"/>
                    </a:lnTo>
                    <a:lnTo>
                      <a:pt x="2581" y="1474"/>
                    </a:lnTo>
                    <a:lnTo>
                      <a:pt x="2592" y="1345"/>
                    </a:lnTo>
                    <a:lnTo>
                      <a:pt x="2592" y="1216"/>
                    </a:lnTo>
                    <a:lnTo>
                      <a:pt x="2581" y="1087"/>
                    </a:lnTo>
                    <a:lnTo>
                      <a:pt x="2549" y="958"/>
                    </a:lnTo>
                    <a:lnTo>
                      <a:pt x="2506" y="840"/>
                    </a:lnTo>
                    <a:lnTo>
                      <a:pt x="2463" y="721"/>
                    </a:lnTo>
                    <a:lnTo>
                      <a:pt x="2398" y="614"/>
                    </a:lnTo>
                    <a:lnTo>
                      <a:pt x="2323" y="506"/>
                    </a:lnTo>
                    <a:lnTo>
                      <a:pt x="2237" y="410"/>
                    </a:lnTo>
                    <a:lnTo>
                      <a:pt x="2151" y="324"/>
                    </a:lnTo>
                    <a:lnTo>
                      <a:pt x="2054" y="248"/>
                    </a:lnTo>
                    <a:lnTo>
                      <a:pt x="1946" y="173"/>
                    </a:lnTo>
                    <a:lnTo>
                      <a:pt x="1828" y="119"/>
                    </a:lnTo>
                    <a:lnTo>
                      <a:pt x="1710" y="65"/>
                    </a:lnTo>
                    <a:lnTo>
                      <a:pt x="1581" y="33"/>
                    </a:lnTo>
                    <a:lnTo>
                      <a:pt x="1452" y="12"/>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7" name="Google Shape;637;p15"/>
              <p:cNvSpPr/>
              <p:nvPr/>
            </p:nvSpPr>
            <p:spPr>
              <a:xfrm>
                <a:off x="1081675" y="2591600"/>
                <a:ext cx="65100" cy="65100"/>
              </a:xfrm>
              <a:custGeom>
                <a:avLst/>
                <a:gdLst/>
                <a:ahLst/>
                <a:cxnLst/>
                <a:rect l="l" t="t" r="r" b="b"/>
                <a:pathLst>
                  <a:path w="2604" h="2604" extrusionOk="0">
                    <a:moveTo>
                      <a:pt x="1194" y="1"/>
                    </a:moveTo>
                    <a:lnTo>
                      <a:pt x="1065" y="22"/>
                    </a:lnTo>
                    <a:lnTo>
                      <a:pt x="936" y="55"/>
                    </a:lnTo>
                    <a:lnTo>
                      <a:pt x="818" y="98"/>
                    </a:lnTo>
                    <a:lnTo>
                      <a:pt x="711" y="151"/>
                    </a:lnTo>
                    <a:lnTo>
                      <a:pt x="592" y="216"/>
                    </a:lnTo>
                    <a:lnTo>
                      <a:pt x="496" y="291"/>
                    </a:lnTo>
                    <a:lnTo>
                      <a:pt x="399" y="377"/>
                    </a:lnTo>
                    <a:lnTo>
                      <a:pt x="313" y="463"/>
                    </a:lnTo>
                    <a:lnTo>
                      <a:pt x="237" y="571"/>
                    </a:lnTo>
                    <a:lnTo>
                      <a:pt x="162" y="678"/>
                    </a:lnTo>
                    <a:lnTo>
                      <a:pt x="108" y="786"/>
                    </a:lnTo>
                    <a:lnTo>
                      <a:pt x="65" y="915"/>
                    </a:lnTo>
                    <a:lnTo>
                      <a:pt x="22" y="1033"/>
                    </a:lnTo>
                    <a:lnTo>
                      <a:pt x="1" y="1162"/>
                    </a:lnTo>
                    <a:lnTo>
                      <a:pt x="1" y="1291"/>
                    </a:lnTo>
                    <a:lnTo>
                      <a:pt x="1" y="1420"/>
                    </a:lnTo>
                    <a:lnTo>
                      <a:pt x="22" y="1549"/>
                    </a:lnTo>
                    <a:lnTo>
                      <a:pt x="55" y="1678"/>
                    </a:lnTo>
                    <a:lnTo>
                      <a:pt x="98" y="1797"/>
                    </a:lnTo>
                    <a:lnTo>
                      <a:pt x="162" y="1915"/>
                    </a:lnTo>
                    <a:lnTo>
                      <a:pt x="227" y="2022"/>
                    </a:lnTo>
                    <a:lnTo>
                      <a:pt x="302" y="2119"/>
                    </a:lnTo>
                    <a:lnTo>
                      <a:pt x="388" y="2216"/>
                    </a:lnTo>
                    <a:lnTo>
                      <a:pt x="485" y="2302"/>
                    </a:lnTo>
                    <a:lnTo>
                      <a:pt x="582" y="2377"/>
                    </a:lnTo>
                    <a:lnTo>
                      <a:pt x="689" y="2442"/>
                    </a:lnTo>
                    <a:lnTo>
                      <a:pt x="807" y="2496"/>
                    </a:lnTo>
                    <a:lnTo>
                      <a:pt x="926" y="2549"/>
                    </a:lnTo>
                    <a:lnTo>
                      <a:pt x="1044" y="2582"/>
                    </a:lnTo>
                    <a:lnTo>
                      <a:pt x="1173" y="2603"/>
                    </a:lnTo>
                    <a:lnTo>
                      <a:pt x="1313" y="2603"/>
                    </a:lnTo>
                    <a:lnTo>
                      <a:pt x="1442" y="2592"/>
                    </a:lnTo>
                    <a:lnTo>
                      <a:pt x="1571" y="2571"/>
                    </a:lnTo>
                    <a:lnTo>
                      <a:pt x="1689" y="2539"/>
                    </a:lnTo>
                    <a:lnTo>
                      <a:pt x="1807" y="2496"/>
                    </a:lnTo>
                    <a:lnTo>
                      <a:pt x="1926" y="2442"/>
                    </a:lnTo>
                    <a:lnTo>
                      <a:pt x="2033" y="2366"/>
                    </a:lnTo>
                    <a:lnTo>
                      <a:pt x="2130" y="2291"/>
                    </a:lnTo>
                    <a:lnTo>
                      <a:pt x="2227" y="2205"/>
                    </a:lnTo>
                    <a:lnTo>
                      <a:pt x="2313" y="2108"/>
                    </a:lnTo>
                    <a:lnTo>
                      <a:pt x="2388" y="2001"/>
                    </a:lnTo>
                    <a:lnTo>
                      <a:pt x="2453" y="1893"/>
                    </a:lnTo>
                    <a:lnTo>
                      <a:pt x="2506" y="1786"/>
                    </a:lnTo>
                    <a:lnTo>
                      <a:pt x="2549" y="1668"/>
                    </a:lnTo>
                    <a:lnTo>
                      <a:pt x="2582" y="1539"/>
                    </a:lnTo>
                    <a:lnTo>
                      <a:pt x="2603" y="1409"/>
                    </a:lnTo>
                    <a:lnTo>
                      <a:pt x="2603" y="1280"/>
                    </a:lnTo>
                    <a:lnTo>
                      <a:pt x="2592" y="1151"/>
                    </a:lnTo>
                    <a:lnTo>
                      <a:pt x="2571" y="1033"/>
                    </a:lnTo>
                    <a:lnTo>
                      <a:pt x="2539" y="904"/>
                    </a:lnTo>
                    <a:lnTo>
                      <a:pt x="2496" y="797"/>
                    </a:lnTo>
                    <a:lnTo>
                      <a:pt x="2442" y="678"/>
                    </a:lnTo>
                    <a:lnTo>
                      <a:pt x="2377" y="571"/>
                    </a:lnTo>
                    <a:lnTo>
                      <a:pt x="2302" y="474"/>
                    </a:lnTo>
                    <a:lnTo>
                      <a:pt x="2216" y="388"/>
                    </a:lnTo>
                    <a:lnTo>
                      <a:pt x="2130" y="302"/>
                    </a:lnTo>
                    <a:lnTo>
                      <a:pt x="2022" y="227"/>
                    </a:lnTo>
                    <a:lnTo>
                      <a:pt x="1926" y="162"/>
                    </a:lnTo>
                    <a:lnTo>
                      <a:pt x="1807" y="108"/>
                    </a:lnTo>
                    <a:lnTo>
                      <a:pt x="1700" y="65"/>
                    </a:lnTo>
                    <a:lnTo>
                      <a:pt x="1571" y="22"/>
                    </a:lnTo>
                    <a:lnTo>
                      <a:pt x="14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8" name="Google Shape;638;p15"/>
              <p:cNvSpPr/>
              <p:nvPr/>
            </p:nvSpPr>
            <p:spPr>
              <a:xfrm>
                <a:off x="1710200" y="2277350"/>
                <a:ext cx="64800" cy="65075"/>
              </a:xfrm>
              <a:custGeom>
                <a:avLst/>
                <a:gdLst/>
                <a:ahLst/>
                <a:cxnLst/>
                <a:rect l="l" t="t" r="r" b="b"/>
                <a:pathLst>
                  <a:path w="2592" h="2603" extrusionOk="0">
                    <a:moveTo>
                      <a:pt x="1323" y="1"/>
                    </a:moveTo>
                    <a:lnTo>
                      <a:pt x="1194" y="11"/>
                    </a:lnTo>
                    <a:lnTo>
                      <a:pt x="1065" y="22"/>
                    </a:lnTo>
                    <a:lnTo>
                      <a:pt x="947" y="54"/>
                    </a:lnTo>
                    <a:lnTo>
                      <a:pt x="818" y="97"/>
                    </a:lnTo>
                    <a:lnTo>
                      <a:pt x="710" y="151"/>
                    </a:lnTo>
                    <a:lnTo>
                      <a:pt x="603" y="216"/>
                    </a:lnTo>
                    <a:lnTo>
                      <a:pt x="495" y="291"/>
                    </a:lnTo>
                    <a:lnTo>
                      <a:pt x="398" y="377"/>
                    </a:lnTo>
                    <a:lnTo>
                      <a:pt x="312" y="463"/>
                    </a:lnTo>
                    <a:lnTo>
                      <a:pt x="237" y="571"/>
                    </a:lnTo>
                    <a:lnTo>
                      <a:pt x="172" y="678"/>
                    </a:lnTo>
                    <a:lnTo>
                      <a:pt x="108" y="786"/>
                    </a:lnTo>
                    <a:lnTo>
                      <a:pt x="65" y="904"/>
                    </a:lnTo>
                    <a:lnTo>
                      <a:pt x="33" y="1033"/>
                    </a:lnTo>
                    <a:lnTo>
                      <a:pt x="11" y="1162"/>
                    </a:lnTo>
                    <a:lnTo>
                      <a:pt x="0" y="1291"/>
                    </a:lnTo>
                    <a:lnTo>
                      <a:pt x="11" y="1420"/>
                    </a:lnTo>
                    <a:lnTo>
                      <a:pt x="22" y="1538"/>
                    </a:lnTo>
                    <a:lnTo>
                      <a:pt x="54" y="1657"/>
                    </a:lnTo>
                    <a:lnTo>
                      <a:pt x="97" y="1775"/>
                    </a:lnTo>
                    <a:lnTo>
                      <a:pt x="151" y="1893"/>
                    </a:lnTo>
                    <a:lnTo>
                      <a:pt x="205" y="1990"/>
                    </a:lnTo>
                    <a:lnTo>
                      <a:pt x="280" y="2097"/>
                    </a:lnTo>
                    <a:lnTo>
                      <a:pt x="366" y="2183"/>
                    </a:lnTo>
                    <a:lnTo>
                      <a:pt x="452" y="2270"/>
                    </a:lnTo>
                    <a:lnTo>
                      <a:pt x="549" y="2345"/>
                    </a:lnTo>
                    <a:lnTo>
                      <a:pt x="646" y="2420"/>
                    </a:lnTo>
                    <a:lnTo>
                      <a:pt x="753" y="2474"/>
                    </a:lnTo>
                    <a:lnTo>
                      <a:pt x="871" y="2528"/>
                    </a:lnTo>
                    <a:lnTo>
                      <a:pt x="990" y="2560"/>
                    </a:lnTo>
                    <a:lnTo>
                      <a:pt x="1119" y="2581"/>
                    </a:lnTo>
                    <a:lnTo>
                      <a:pt x="1248" y="2603"/>
                    </a:lnTo>
                    <a:lnTo>
                      <a:pt x="1377" y="2592"/>
                    </a:lnTo>
                    <a:lnTo>
                      <a:pt x="1506" y="2581"/>
                    </a:lnTo>
                    <a:lnTo>
                      <a:pt x="1624" y="2560"/>
                    </a:lnTo>
                    <a:lnTo>
                      <a:pt x="1753" y="2517"/>
                    </a:lnTo>
                    <a:lnTo>
                      <a:pt x="1861" y="2463"/>
                    </a:lnTo>
                    <a:lnTo>
                      <a:pt x="1979" y="2399"/>
                    </a:lnTo>
                    <a:lnTo>
                      <a:pt x="2076" y="2334"/>
                    </a:lnTo>
                    <a:lnTo>
                      <a:pt x="2172" y="2248"/>
                    </a:lnTo>
                    <a:lnTo>
                      <a:pt x="2259" y="2162"/>
                    </a:lnTo>
                    <a:lnTo>
                      <a:pt x="2345" y="2065"/>
                    </a:lnTo>
                    <a:lnTo>
                      <a:pt x="2409" y="1958"/>
                    </a:lnTo>
                    <a:lnTo>
                      <a:pt x="2474" y="1839"/>
                    </a:lnTo>
                    <a:lnTo>
                      <a:pt x="2527" y="1721"/>
                    </a:lnTo>
                    <a:lnTo>
                      <a:pt x="2560" y="1603"/>
                    </a:lnTo>
                    <a:lnTo>
                      <a:pt x="2581" y="1474"/>
                    </a:lnTo>
                    <a:lnTo>
                      <a:pt x="2592" y="1345"/>
                    </a:lnTo>
                    <a:lnTo>
                      <a:pt x="2592" y="1216"/>
                    </a:lnTo>
                    <a:lnTo>
                      <a:pt x="2581" y="1087"/>
                    </a:lnTo>
                    <a:lnTo>
                      <a:pt x="2549" y="958"/>
                    </a:lnTo>
                    <a:lnTo>
                      <a:pt x="2506" y="839"/>
                    </a:lnTo>
                    <a:lnTo>
                      <a:pt x="2452" y="721"/>
                    </a:lnTo>
                    <a:lnTo>
                      <a:pt x="2388" y="614"/>
                    </a:lnTo>
                    <a:lnTo>
                      <a:pt x="2323" y="517"/>
                    </a:lnTo>
                    <a:lnTo>
                      <a:pt x="2237" y="420"/>
                    </a:lnTo>
                    <a:lnTo>
                      <a:pt x="2140" y="323"/>
                    </a:lnTo>
                    <a:lnTo>
                      <a:pt x="2043" y="248"/>
                    </a:lnTo>
                    <a:lnTo>
                      <a:pt x="1936" y="183"/>
                    </a:lnTo>
                    <a:lnTo>
                      <a:pt x="1828" y="119"/>
                    </a:lnTo>
                    <a:lnTo>
                      <a:pt x="1710" y="76"/>
                    </a:lnTo>
                    <a:lnTo>
                      <a:pt x="158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9" name="Google Shape;639;p15"/>
              <p:cNvSpPr/>
              <p:nvPr/>
            </p:nvSpPr>
            <p:spPr>
              <a:xfrm>
                <a:off x="1710200" y="1963375"/>
                <a:ext cx="64800" cy="64800"/>
              </a:xfrm>
              <a:custGeom>
                <a:avLst/>
                <a:gdLst/>
                <a:ahLst/>
                <a:cxnLst/>
                <a:rect l="l" t="t" r="r" b="b"/>
                <a:pathLst>
                  <a:path w="2592" h="2592" extrusionOk="0">
                    <a:moveTo>
                      <a:pt x="1172" y="0"/>
                    </a:moveTo>
                    <a:lnTo>
                      <a:pt x="1043" y="22"/>
                    </a:lnTo>
                    <a:lnTo>
                      <a:pt x="925" y="54"/>
                    </a:lnTo>
                    <a:lnTo>
                      <a:pt x="807" y="97"/>
                    </a:lnTo>
                    <a:lnTo>
                      <a:pt x="699" y="151"/>
                    </a:lnTo>
                    <a:lnTo>
                      <a:pt x="592" y="215"/>
                    </a:lnTo>
                    <a:lnTo>
                      <a:pt x="495" y="291"/>
                    </a:lnTo>
                    <a:lnTo>
                      <a:pt x="398" y="366"/>
                    </a:lnTo>
                    <a:lnTo>
                      <a:pt x="312" y="463"/>
                    </a:lnTo>
                    <a:lnTo>
                      <a:pt x="237" y="559"/>
                    </a:lnTo>
                    <a:lnTo>
                      <a:pt x="172" y="656"/>
                    </a:lnTo>
                    <a:lnTo>
                      <a:pt x="119" y="774"/>
                    </a:lnTo>
                    <a:lnTo>
                      <a:pt x="76" y="893"/>
                    </a:lnTo>
                    <a:lnTo>
                      <a:pt x="33" y="1011"/>
                    </a:lnTo>
                    <a:lnTo>
                      <a:pt x="11" y="1129"/>
                    </a:lnTo>
                    <a:lnTo>
                      <a:pt x="0" y="1258"/>
                    </a:lnTo>
                    <a:lnTo>
                      <a:pt x="11" y="1398"/>
                    </a:lnTo>
                    <a:lnTo>
                      <a:pt x="22" y="1527"/>
                    </a:lnTo>
                    <a:lnTo>
                      <a:pt x="54" y="1645"/>
                    </a:lnTo>
                    <a:lnTo>
                      <a:pt x="97" y="1764"/>
                    </a:lnTo>
                    <a:lnTo>
                      <a:pt x="151" y="1882"/>
                    </a:lnTo>
                    <a:lnTo>
                      <a:pt x="215" y="1989"/>
                    </a:lnTo>
                    <a:lnTo>
                      <a:pt x="291" y="2097"/>
                    </a:lnTo>
                    <a:lnTo>
                      <a:pt x="377" y="2194"/>
                    </a:lnTo>
                    <a:lnTo>
                      <a:pt x="474" y="2280"/>
                    </a:lnTo>
                    <a:lnTo>
                      <a:pt x="570" y="2355"/>
                    </a:lnTo>
                    <a:lnTo>
                      <a:pt x="678" y="2420"/>
                    </a:lnTo>
                    <a:lnTo>
                      <a:pt x="796" y="2484"/>
                    </a:lnTo>
                    <a:lnTo>
                      <a:pt x="914" y="2527"/>
                    </a:lnTo>
                    <a:lnTo>
                      <a:pt x="1033" y="2559"/>
                    </a:lnTo>
                    <a:lnTo>
                      <a:pt x="1162" y="2581"/>
                    </a:lnTo>
                    <a:lnTo>
                      <a:pt x="1301" y="2592"/>
                    </a:lnTo>
                    <a:lnTo>
                      <a:pt x="1431" y="2581"/>
                    </a:lnTo>
                    <a:lnTo>
                      <a:pt x="1549" y="2559"/>
                    </a:lnTo>
                    <a:lnTo>
                      <a:pt x="1678" y="2527"/>
                    </a:lnTo>
                    <a:lnTo>
                      <a:pt x="1785" y="2484"/>
                    </a:lnTo>
                    <a:lnTo>
                      <a:pt x="1904" y="2430"/>
                    </a:lnTo>
                    <a:lnTo>
                      <a:pt x="2011" y="2366"/>
                    </a:lnTo>
                    <a:lnTo>
                      <a:pt x="2108" y="2301"/>
                    </a:lnTo>
                    <a:lnTo>
                      <a:pt x="2194" y="2215"/>
                    </a:lnTo>
                    <a:lnTo>
                      <a:pt x="2280" y="2119"/>
                    </a:lnTo>
                    <a:lnTo>
                      <a:pt x="2355" y="2022"/>
                    </a:lnTo>
                    <a:lnTo>
                      <a:pt x="2420" y="1925"/>
                    </a:lnTo>
                    <a:lnTo>
                      <a:pt x="2484" y="1807"/>
                    </a:lnTo>
                    <a:lnTo>
                      <a:pt x="2527" y="1699"/>
                    </a:lnTo>
                    <a:lnTo>
                      <a:pt x="2560" y="1570"/>
                    </a:lnTo>
                    <a:lnTo>
                      <a:pt x="2581" y="1452"/>
                    </a:lnTo>
                    <a:lnTo>
                      <a:pt x="2592" y="1323"/>
                    </a:lnTo>
                    <a:lnTo>
                      <a:pt x="2592" y="1183"/>
                    </a:lnTo>
                    <a:lnTo>
                      <a:pt x="2570" y="1065"/>
                    </a:lnTo>
                    <a:lnTo>
                      <a:pt x="2538" y="936"/>
                    </a:lnTo>
                    <a:lnTo>
                      <a:pt x="2506" y="817"/>
                    </a:lnTo>
                    <a:lnTo>
                      <a:pt x="2441" y="699"/>
                    </a:lnTo>
                    <a:lnTo>
                      <a:pt x="2377" y="592"/>
                    </a:lnTo>
                    <a:lnTo>
                      <a:pt x="2302" y="484"/>
                    </a:lnTo>
                    <a:lnTo>
                      <a:pt x="2226" y="387"/>
                    </a:lnTo>
                    <a:lnTo>
                      <a:pt x="2129" y="301"/>
                    </a:lnTo>
                    <a:lnTo>
                      <a:pt x="2033" y="226"/>
                    </a:lnTo>
                    <a:lnTo>
                      <a:pt x="1925" y="161"/>
                    </a:lnTo>
                    <a:lnTo>
                      <a:pt x="1807" y="108"/>
                    </a:lnTo>
                    <a:lnTo>
                      <a:pt x="1689"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0" name="Google Shape;640;p15"/>
              <p:cNvSpPr/>
              <p:nvPr/>
            </p:nvSpPr>
            <p:spPr>
              <a:xfrm>
                <a:off x="767425" y="1963100"/>
                <a:ext cx="65075" cy="65075"/>
              </a:xfrm>
              <a:custGeom>
                <a:avLst/>
                <a:gdLst/>
                <a:ahLst/>
                <a:cxnLst/>
                <a:rect l="l" t="t" r="r" b="b"/>
                <a:pathLst>
                  <a:path w="2603" h="2603" extrusionOk="0">
                    <a:moveTo>
                      <a:pt x="1269" y="0"/>
                    </a:moveTo>
                    <a:lnTo>
                      <a:pt x="1140" y="11"/>
                    </a:lnTo>
                    <a:lnTo>
                      <a:pt x="1011" y="33"/>
                    </a:lnTo>
                    <a:lnTo>
                      <a:pt x="893" y="65"/>
                    </a:lnTo>
                    <a:lnTo>
                      <a:pt x="786" y="119"/>
                    </a:lnTo>
                    <a:lnTo>
                      <a:pt x="667" y="172"/>
                    </a:lnTo>
                    <a:lnTo>
                      <a:pt x="571" y="237"/>
                    </a:lnTo>
                    <a:lnTo>
                      <a:pt x="474" y="312"/>
                    </a:lnTo>
                    <a:lnTo>
                      <a:pt x="377" y="398"/>
                    </a:lnTo>
                    <a:lnTo>
                      <a:pt x="291" y="495"/>
                    </a:lnTo>
                    <a:lnTo>
                      <a:pt x="226" y="592"/>
                    </a:lnTo>
                    <a:lnTo>
                      <a:pt x="162" y="699"/>
                    </a:lnTo>
                    <a:lnTo>
                      <a:pt x="108" y="807"/>
                    </a:lnTo>
                    <a:lnTo>
                      <a:pt x="65" y="925"/>
                    </a:lnTo>
                    <a:lnTo>
                      <a:pt x="33" y="1043"/>
                    </a:lnTo>
                    <a:lnTo>
                      <a:pt x="11" y="1172"/>
                    </a:lnTo>
                    <a:lnTo>
                      <a:pt x="1" y="1291"/>
                    </a:lnTo>
                    <a:lnTo>
                      <a:pt x="11" y="1431"/>
                    </a:lnTo>
                    <a:lnTo>
                      <a:pt x="22" y="1549"/>
                    </a:lnTo>
                    <a:lnTo>
                      <a:pt x="54" y="1678"/>
                    </a:lnTo>
                    <a:lnTo>
                      <a:pt x="108" y="1796"/>
                    </a:lnTo>
                    <a:lnTo>
                      <a:pt x="162" y="1914"/>
                    </a:lnTo>
                    <a:lnTo>
                      <a:pt x="226" y="2022"/>
                    </a:lnTo>
                    <a:lnTo>
                      <a:pt x="302" y="2119"/>
                    </a:lnTo>
                    <a:lnTo>
                      <a:pt x="388" y="2216"/>
                    </a:lnTo>
                    <a:lnTo>
                      <a:pt x="485" y="2302"/>
                    </a:lnTo>
                    <a:lnTo>
                      <a:pt x="581" y="2377"/>
                    </a:lnTo>
                    <a:lnTo>
                      <a:pt x="689" y="2441"/>
                    </a:lnTo>
                    <a:lnTo>
                      <a:pt x="807" y="2506"/>
                    </a:lnTo>
                    <a:lnTo>
                      <a:pt x="925" y="2549"/>
                    </a:lnTo>
                    <a:lnTo>
                      <a:pt x="1054" y="2581"/>
                    </a:lnTo>
                    <a:lnTo>
                      <a:pt x="1183" y="2603"/>
                    </a:lnTo>
                    <a:lnTo>
                      <a:pt x="1313" y="2603"/>
                    </a:lnTo>
                    <a:lnTo>
                      <a:pt x="1442" y="2592"/>
                    </a:lnTo>
                    <a:lnTo>
                      <a:pt x="1571" y="2570"/>
                    </a:lnTo>
                    <a:lnTo>
                      <a:pt x="1689" y="2538"/>
                    </a:lnTo>
                    <a:lnTo>
                      <a:pt x="1807" y="2495"/>
                    </a:lnTo>
                    <a:lnTo>
                      <a:pt x="1925" y="2441"/>
                    </a:lnTo>
                    <a:lnTo>
                      <a:pt x="2033" y="2366"/>
                    </a:lnTo>
                    <a:lnTo>
                      <a:pt x="2130" y="2291"/>
                    </a:lnTo>
                    <a:lnTo>
                      <a:pt x="2227" y="2205"/>
                    </a:lnTo>
                    <a:lnTo>
                      <a:pt x="2313" y="2108"/>
                    </a:lnTo>
                    <a:lnTo>
                      <a:pt x="2388" y="2011"/>
                    </a:lnTo>
                    <a:lnTo>
                      <a:pt x="2452" y="1904"/>
                    </a:lnTo>
                    <a:lnTo>
                      <a:pt x="2506" y="1785"/>
                    </a:lnTo>
                    <a:lnTo>
                      <a:pt x="2549" y="1667"/>
                    </a:lnTo>
                    <a:lnTo>
                      <a:pt x="2581" y="1538"/>
                    </a:lnTo>
                    <a:lnTo>
                      <a:pt x="2603" y="1409"/>
                    </a:lnTo>
                    <a:lnTo>
                      <a:pt x="2603" y="1280"/>
                    </a:lnTo>
                    <a:lnTo>
                      <a:pt x="2592" y="1151"/>
                    </a:lnTo>
                    <a:lnTo>
                      <a:pt x="2571" y="1022"/>
                    </a:lnTo>
                    <a:lnTo>
                      <a:pt x="2538" y="904"/>
                    </a:lnTo>
                    <a:lnTo>
                      <a:pt x="2485" y="775"/>
                    </a:lnTo>
                    <a:lnTo>
                      <a:pt x="2431" y="667"/>
                    </a:lnTo>
                    <a:lnTo>
                      <a:pt x="2356" y="560"/>
                    </a:lnTo>
                    <a:lnTo>
                      <a:pt x="2280" y="463"/>
                    </a:lnTo>
                    <a:lnTo>
                      <a:pt x="2194" y="366"/>
                    </a:lnTo>
                    <a:lnTo>
                      <a:pt x="2097" y="280"/>
                    </a:lnTo>
                    <a:lnTo>
                      <a:pt x="2001" y="205"/>
                    </a:lnTo>
                    <a:lnTo>
                      <a:pt x="1882" y="140"/>
                    </a:lnTo>
                    <a:lnTo>
                      <a:pt x="1775" y="86"/>
                    </a:lnTo>
                    <a:lnTo>
                      <a:pt x="1646" y="54"/>
                    </a:lnTo>
                    <a:lnTo>
                      <a:pt x="1528" y="22"/>
                    </a:lnTo>
                    <a:lnTo>
                      <a:pt x="13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1" name="Google Shape;641;p15"/>
              <p:cNvSpPr/>
              <p:nvPr/>
            </p:nvSpPr>
            <p:spPr>
              <a:xfrm>
                <a:off x="1551850" y="2513925"/>
                <a:ext cx="64825" cy="64800"/>
              </a:xfrm>
              <a:custGeom>
                <a:avLst/>
                <a:gdLst/>
                <a:ahLst/>
                <a:cxnLst/>
                <a:rect l="l" t="t" r="r" b="b"/>
                <a:pathLst>
                  <a:path w="2593" h="2592" extrusionOk="0">
                    <a:moveTo>
                      <a:pt x="1184" y="0"/>
                    </a:moveTo>
                    <a:lnTo>
                      <a:pt x="1055" y="22"/>
                    </a:lnTo>
                    <a:lnTo>
                      <a:pt x="936" y="43"/>
                    </a:lnTo>
                    <a:lnTo>
                      <a:pt x="818" y="86"/>
                    </a:lnTo>
                    <a:lnTo>
                      <a:pt x="711" y="140"/>
                    </a:lnTo>
                    <a:lnTo>
                      <a:pt x="603" y="205"/>
                    </a:lnTo>
                    <a:lnTo>
                      <a:pt x="506" y="269"/>
                    </a:lnTo>
                    <a:lnTo>
                      <a:pt x="409" y="355"/>
                    </a:lnTo>
                    <a:lnTo>
                      <a:pt x="323" y="441"/>
                    </a:lnTo>
                    <a:lnTo>
                      <a:pt x="248" y="538"/>
                    </a:lnTo>
                    <a:lnTo>
                      <a:pt x="173" y="645"/>
                    </a:lnTo>
                    <a:lnTo>
                      <a:pt x="119" y="753"/>
                    </a:lnTo>
                    <a:lnTo>
                      <a:pt x="76" y="871"/>
                    </a:lnTo>
                    <a:lnTo>
                      <a:pt x="33" y="989"/>
                    </a:lnTo>
                    <a:lnTo>
                      <a:pt x="12" y="1119"/>
                    </a:lnTo>
                    <a:lnTo>
                      <a:pt x="1" y="1248"/>
                    </a:lnTo>
                    <a:lnTo>
                      <a:pt x="1" y="1377"/>
                    </a:lnTo>
                    <a:lnTo>
                      <a:pt x="12" y="1506"/>
                    </a:lnTo>
                    <a:lnTo>
                      <a:pt x="44" y="1635"/>
                    </a:lnTo>
                    <a:lnTo>
                      <a:pt x="87" y="1753"/>
                    </a:lnTo>
                    <a:lnTo>
                      <a:pt x="141" y="1871"/>
                    </a:lnTo>
                    <a:lnTo>
                      <a:pt x="194" y="1979"/>
                    </a:lnTo>
                    <a:lnTo>
                      <a:pt x="270" y="2076"/>
                    </a:lnTo>
                    <a:lnTo>
                      <a:pt x="356" y="2172"/>
                    </a:lnTo>
                    <a:lnTo>
                      <a:pt x="452" y="2269"/>
                    </a:lnTo>
                    <a:lnTo>
                      <a:pt x="549" y="2344"/>
                    </a:lnTo>
                    <a:lnTo>
                      <a:pt x="657" y="2409"/>
                    </a:lnTo>
                    <a:lnTo>
                      <a:pt x="764" y="2473"/>
                    </a:lnTo>
                    <a:lnTo>
                      <a:pt x="883" y="2516"/>
                    </a:lnTo>
                    <a:lnTo>
                      <a:pt x="1012" y="2559"/>
                    </a:lnTo>
                    <a:lnTo>
                      <a:pt x="1141" y="2581"/>
                    </a:lnTo>
                    <a:lnTo>
                      <a:pt x="1270" y="2592"/>
                    </a:lnTo>
                    <a:lnTo>
                      <a:pt x="1399" y="2581"/>
                    </a:lnTo>
                    <a:lnTo>
                      <a:pt x="1528" y="2570"/>
                    </a:lnTo>
                    <a:lnTo>
                      <a:pt x="1646" y="2538"/>
                    </a:lnTo>
                    <a:lnTo>
                      <a:pt x="1764" y="2495"/>
                    </a:lnTo>
                    <a:lnTo>
                      <a:pt x="1883" y="2441"/>
                    </a:lnTo>
                    <a:lnTo>
                      <a:pt x="1979" y="2387"/>
                    </a:lnTo>
                    <a:lnTo>
                      <a:pt x="2087" y="2312"/>
                    </a:lnTo>
                    <a:lnTo>
                      <a:pt x="2173" y="2226"/>
                    </a:lnTo>
                    <a:lnTo>
                      <a:pt x="2259" y="2140"/>
                    </a:lnTo>
                    <a:lnTo>
                      <a:pt x="2345" y="2043"/>
                    </a:lnTo>
                    <a:lnTo>
                      <a:pt x="2410" y="1936"/>
                    </a:lnTo>
                    <a:lnTo>
                      <a:pt x="2463" y="1828"/>
                    </a:lnTo>
                    <a:lnTo>
                      <a:pt x="2517" y="1710"/>
                    </a:lnTo>
                    <a:lnTo>
                      <a:pt x="2549" y="1592"/>
                    </a:lnTo>
                    <a:lnTo>
                      <a:pt x="2571" y="1473"/>
                    </a:lnTo>
                    <a:lnTo>
                      <a:pt x="2592" y="1344"/>
                    </a:lnTo>
                    <a:lnTo>
                      <a:pt x="2582" y="1205"/>
                    </a:lnTo>
                    <a:lnTo>
                      <a:pt x="2571" y="1076"/>
                    </a:lnTo>
                    <a:lnTo>
                      <a:pt x="2539" y="957"/>
                    </a:lnTo>
                    <a:lnTo>
                      <a:pt x="2506" y="839"/>
                    </a:lnTo>
                    <a:lnTo>
                      <a:pt x="2453" y="721"/>
                    </a:lnTo>
                    <a:lnTo>
                      <a:pt x="2388" y="613"/>
                    </a:lnTo>
                    <a:lnTo>
                      <a:pt x="2313" y="506"/>
                    </a:lnTo>
                    <a:lnTo>
                      <a:pt x="2227" y="409"/>
                    </a:lnTo>
                    <a:lnTo>
                      <a:pt x="2141" y="323"/>
                    </a:lnTo>
                    <a:lnTo>
                      <a:pt x="2033" y="237"/>
                    </a:lnTo>
                    <a:lnTo>
                      <a:pt x="1936" y="172"/>
                    </a:lnTo>
                    <a:lnTo>
                      <a:pt x="1818" y="108"/>
                    </a:lnTo>
                    <a:lnTo>
                      <a:pt x="1700" y="65"/>
                    </a:lnTo>
                    <a:lnTo>
                      <a:pt x="1571"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2" name="Google Shape;642;p15"/>
              <p:cNvSpPr/>
              <p:nvPr/>
            </p:nvSpPr>
            <p:spPr>
              <a:xfrm>
                <a:off x="923350" y="2513925"/>
                <a:ext cx="64800" cy="64800"/>
              </a:xfrm>
              <a:custGeom>
                <a:avLst/>
                <a:gdLst/>
                <a:ahLst/>
                <a:cxnLst/>
                <a:rect l="l" t="t" r="r" b="b"/>
                <a:pathLst>
                  <a:path w="2592" h="2592" extrusionOk="0">
                    <a:moveTo>
                      <a:pt x="1162" y="0"/>
                    </a:moveTo>
                    <a:lnTo>
                      <a:pt x="1043" y="22"/>
                    </a:lnTo>
                    <a:lnTo>
                      <a:pt x="925" y="54"/>
                    </a:lnTo>
                    <a:lnTo>
                      <a:pt x="807" y="97"/>
                    </a:lnTo>
                    <a:lnTo>
                      <a:pt x="689" y="151"/>
                    </a:lnTo>
                    <a:lnTo>
                      <a:pt x="581" y="215"/>
                    </a:lnTo>
                    <a:lnTo>
                      <a:pt x="484" y="291"/>
                    </a:lnTo>
                    <a:lnTo>
                      <a:pt x="398" y="366"/>
                    </a:lnTo>
                    <a:lnTo>
                      <a:pt x="312" y="463"/>
                    </a:lnTo>
                    <a:lnTo>
                      <a:pt x="237" y="559"/>
                    </a:lnTo>
                    <a:lnTo>
                      <a:pt x="172" y="667"/>
                    </a:lnTo>
                    <a:lnTo>
                      <a:pt x="108" y="774"/>
                    </a:lnTo>
                    <a:lnTo>
                      <a:pt x="65" y="893"/>
                    </a:lnTo>
                    <a:lnTo>
                      <a:pt x="33" y="1011"/>
                    </a:lnTo>
                    <a:lnTo>
                      <a:pt x="11" y="1140"/>
                    </a:lnTo>
                    <a:lnTo>
                      <a:pt x="0" y="1269"/>
                    </a:lnTo>
                    <a:lnTo>
                      <a:pt x="0" y="1398"/>
                    </a:lnTo>
                    <a:lnTo>
                      <a:pt x="22" y="1527"/>
                    </a:lnTo>
                    <a:lnTo>
                      <a:pt x="54" y="1645"/>
                    </a:lnTo>
                    <a:lnTo>
                      <a:pt x="97" y="1774"/>
                    </a:lnTo>
                    <a:lnTo>
                      <a:pt x="151" y="1882"/>
                    </a:lnTo>
                    <a:lnTo>
                      <a:pt x="215" y="2000"/>
                    </a:lnTo>
                    <a:lnTo>
                      <a:pt x="291" y="2097"/>
                    </a:lnTo>
                    <a:lnTo>
                      <a:pt x="377" y="2194"/>
                    </a:lnTo>
                    <a:lnTo>
                      <a:pt x="463" y="2280"/>
                    </a:lnTo>
                    <a:lnTo>
                      <a:pt x="570" y="2355"/>
                    </a:lnTo>
                    <a:lnTo>
                      <a:pt x="678" y="2420"/>
                    </a:lnTo>
                    <a:lnTo>
                      <a:pt x="785" y="2484"/>
                    </a:lnTo>
                    <a:lnTo>
                      <a:pt x="904" y="2527"/>
                    </a:lnTo>
                    <a:lnTo>
                      <a:pt x="1033" y="2559"/>
                    </a:lnTo>
                    <a:lnTo>
                      <a:pt x="1162" y="2581"/>
                    </a:lnTo>
                    <a:lnTo>
                      <a:pt x="1291" y="2592"/>
                    </a:lnTo>
                    <a:lnTo>
                      <a:pt x="1420" y="2581"/>
                    </a:lnTo>
                    <a:lnTo>
                      <a:pt x="1549" y="2559"/>
                    </a:lnTo>
                    <a:lnTo>
                      <a:pt x="1667" y="2527"/>
                    </a:lnTo>
                    <a:lnTo>
                      <a:pt x="1785" y="2484"/>
                    </a:lnTo>
                    <a:lnTo>
                      <a:pt x="1893" y="2430"/>
                    </a:lnTo>
                    <a:lnTo>
                      <a:pt x="2000" y="2366"/>
                    </a:lnTo>
                    <a:lnTo>
                      <a:pt x="2108" y="2301"/>
                    </a:lnTo>
                    <a:lnTo>
                      <a:pt x="2194" y="2215"/>
                    </a:lnTo>
                    <a:lnTo>
                      <a:pt x="2280" y="2129"/>
                    </a:lnTo>
                    <a:lnTo>
                      <a:pt x="2355" y="2022"/>
                    </a:lnTo>
                    <a:lnTo>
                      <a:pt x="2420" y="1925"/>
                    </a:lnTo>
                    <a:lnTo>
                      <a:pt x="2474" y="1807"/>
                    </a:lnTo>
                    <a:lnTo>
                      <a:pt x="2527" y="1699"/>
                    </a:lnTo>
                    <a:lnTo>
                      <a:pt x="2560" y="1570"/>
                    </a:lnTo>
                    <a:lnTo>
                      <a:pt x="2581" y="1452"/>
                    </a:lnTo>
                    <a:lnTo>
                      <a:pt x="2592" y="1323"/>
                    </a:lnTo>
                    <a:lnTo>
                      <a:pt x="2592" y="1194"/>
                    </a:lnTo>
                    <a:lnTo>
                      <a:pt x="2570" y="1065"/>
                    </a:lnTo>
                    <a:lnTo>
                      <a:pt x="2538" y="936"/>
                    </a:lnTo>
                    <a:lnTo>
                      <a:pt x="2495" y="817"/>
                    </a:lnTo>
                    <a:lnTo>
                      <a:pt x="2441" y="699"/>
                    </a:lnTo>
                    <a:lnTo>
                      <a:pt x="2377" y="592"/>
                    </a:lnTo>
                    <a:lnTo>
                      <a:pt x="2302" y="484"/>
                    </a:lnTo>
                    <a:lnTo>
                      <a:pt x="2215" y="387"/>
                    </a:lnTo>
                    <a:lnTo>
                      <a:pt x="2129" y="301"/>
                    </a:lnTo>
                    <a:lnTo>
                      <a:pt x="2022" y="226"/>
                    </a:lnTo>
                    <a:lnTo>
                      <a:pt x="1914" y="162"/>
                    </a:lnTo>
                    <a:lnTo>
                      <a:pt x="1796" y="108"/>
                    </a:lnTo>
                    <a:lnTo>
                      <a:pt x="1678" y="54"/>
                    </a:lnTo>
                    <a:lnTo>
                      <a:pt x="1560" y="22"/>
                    </a:lnTo>
                    <a:lnTo>
                      <a:pt x="143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3" name="Google Shape;643;p15"/>
              <p:cNvSpPr/>
              <p:nvPr/>
            </p:nvSpPr>
            <p:spPr>
              <a:xfrm>
                <a:off x="764750" y="2277350"/>
                <a:ext cx="65075" cy="65075"/>
              </a:xfrm>
              <a:custGeom>
                <a:avLst/>
                <a:gdLst/>
                <a:ahLst/>
                <a:cxnLst/>
                <a:rect l="l" t="t" r="r" b="b"/>
                <a:pathLst>
                  <a:path w="2603" h="2603" extrusionOk="0">
                    <a:moveTo>
                      <a:pt x="1172" y="1"/>
                    </a:moveTo>
                    <a:lnTo>
                      <a:pt x="1054" y="22"/>
                    </a:lnTo>
                    <a:lnTo>
                      <a:pt x="925" y="54"/>
                    </a:lnTo>
                    <a:lnTo>
                      <a:pt x="807" y="97"/>
                    </a:lnTo>
                    <a:lnTo>
                      <a:pt x="699" y="151"/>
                    </a:lnTo>
                    <a:lnTo>
                      <a:pt x="592" y="216"/>
                    </a:lnTo>
                    <a:lnTo>
                      <a:pt x="495" y="291"/>
                    </a:lnTo>
                    <a:lnTo>
                      <a:pt x="398" y="366"/>
                    </a:lnTo>
                    <a:lnTo>
                      <a:pt x="312" y="463"/>
                    </a:lnTo>
                    <a:lnTo>
                      <a:pt x="237" y="560"/>
                    </a:lnTo>
                    <a:lnTo>
                      <a:pt x="172" y="657"/>
                    </a:lnTo>
                    <a:lnTo>
                      <a:pt x="118" y="775"/>
                    </a:lnTo>
                    <a:lnTo>
                      <a:pt x="65" y="882"/>
                    </a:lnTo>
                    <a:lnTo>
                      <a:pt x="32" y="1001"/>
                    </a:lnTo>
                    <a:lnTo>
                      <a:pt x="11" y="1130"/>
                    </a:lnTo>
                    <a:lnTo>
                      <a:pt x="0" y="1259"/>
                    </a:lnTo>
                    <a:lnTo>
                      <a:pt x="0" y="1388"/>
                    </a:lnTo>
                    <a:lnTo>
                      <a:pt x="11" y="1517"/>
                    </a:lnTo>
                    <a:lnTo>
                      <a:pt x="43" y="1635"/>
                    </a:lnTo>
                    <a:lnTo>
                      <a:pt x="86" y="1764"/>
                    </a:lnTo>
                    <a:lnTo>
                      <a:pt x="140" y="1872"/>
                    </a:lnTo>
                    <a:lnTo>
                      <a:pt x="204" y="1990"/>
                    </a:lnTo>
                    <a:lnTo>
                      <a:pt x="269" y="2087"/>
                    </a:lnTo>
                    <a:lnTo>
                      <a:pt x="355" y="2183"/>
                    </a:lnTo>
                    <a:lnTo>
                      <a:pt x="452" y="2270"/>
                    </a:lnTo>
                    <a:lnTo>
                      <a:pt x="549" y="2356"/>
                    </a:lnTo>
                    <a:lnTo>
                      <a:pt x="656" y="2420"/>
                    </a:lnTo>
                    <a:lnTo>
                      <a:pt x="764" y="2485"/>
                    </a:lnTo>
                    <a:lnTo>
                      <a:pt x="882" y="2528"/>
                    </a:lnTo>
                    <a:lnTo>
                      <a:pt x="1011" y="2571"/>
                    </a:lnTo>
                    <a:lnTo>
                      <a:pt x="1140" y="2592"/>
                    </a:lnTo>
                    <a:lnTo>
                      <a:pt x="1269" y="2603"/>
                    </a:lnTo>
                    <a:lnTo>
                      <a:pt x="1398" y="2603"/>
                    </a:lnTo>
                    <a:lnTo>
                      <a:pt x="1527" y="2581"/>
                    </a:lnTo>
                    <a:lnTo>
                      <a:pt x="1656" y="2549"/>
                    </a:lnTo>
                    <a:lnTo>
                      <a:pt x="1774" y="2506"/>
                    </a:lnTo>
                    <a:lnTo>
                      <a:pt x="1882" y="2452"/>
                    </a:lnTo>
                    <a:lnTo>
                      <a:pt x="2000" y="2388"/>
                    </a:lnTo>
                    <a:lnTo>
                      <a:pt x="2097" y="2313"/>
                    </a:lnTo>
                    <a:lnTo>
                      <a:pt x="2194" y="2237"/>
                    </a:lnTo>
                    <a:lnTo>
                      <a:pt x="2280" y="2140"/>
                    </a:lnTo>
                    <a:lnTo>
                      <a:pt x="2355" y="2044"/>
                    </a:lnTo>
                    <a:lnTo>
                      <a:pt x="2430" y="1936"/>
                    </a:lnTo>
                    <a:lnTo>
                      <a:pt x="2484" y="1818"/>
                    </a:lnTo>
                    <a:lnTo>
                      <a:pt x="2538" y="1700"/>
                    </a:lnTo>
                    <a:lnTo>
                      <a:pt x="2570" y="1571"/>
                    </a:lnTo>
                    <a:lnTo>
                      <a:pt x="2592" y="1452"/>
                    </a:lnTo>
                    <a:lnTo>
                      <a:pt x="2602" y="1312"/>
                    </a:lnTo>
                    <a:lnTo>
                      <a:pt x="2592" y="1183"/>
                    </a:lnTo>
                    <a:lnTo>
                      <a:pt x="2581" y="1054"/>
                    </a:lnTo>
                    <a:lnTo>
                      <a:pt x="2549" y="936"/>
                    </a:lnTo>
                    <a:lnTo>
                      <a:pt x="2506" y="818"/>
                    </a:lnTo>
                    <a:lnTo>
                      <a:pt x="2441" y="700"/>
                    </a:lnTo>
                    <a:lnTo>
                      <a:pt x="2377" y="592"/>
                    </a:lnTo>
                    <a:lnTo>
                      <a:pt x="2301" y="485"/>
                    </a:lnTo>
                    <a:lnTo>
                      <a:pt x="2215" y="398"/>
                    </a:lnTo>
                    <a:lnTo>
                      <a:pt x="2129" y="312"/>
                    </a:lnTo>
                    <a:lnTo>
                      <a:pt x="2022" y="226"/>
                    </a:lnTo>
                    <a:lnTo>
                      <a:pt x="1914" y="162"/>
                    </a:lnTo>
                    <a:lnTo>
                      <a:pt x="1807" y="108"/>
                    </a:lnTo>
                    <a:lnTo>
                      <a:pt x="1688" y="65"/>
                    </a:lnTo>
                    <a:lnTo>
                      <a:pt x="1559" y="22"/>
                    </a:lnTo>
                    <a:lnTo>
                      <a:pt x="1430" y="11"/>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4" name="Google Shape;644;p15"/>
              <p:cNvSpPr/>
              <p:nvPr/>
            </p:nvSpPr>
            <p:spPr>
              <a:xfrm>
                <a:off x="845400" y="2435950"/>
                <a:ext cx="64800" cy="64825"/>
              </a:xfrm>
              <a:custGeom>
                <a:avLst/>
                <a:gdLst/>
                <a:ahLst/>
                <a:cxnLst/>
                <a:rect l="l" t="t" r="r" b="b"/>
                <a:pathLst>
                  <a:path w="2592" h="2593" extrusionOk="0">
                    <a:moveTo>
                      <a:pt x="1301" y="1"/>
                    </a:moveTo>
                    <a:lnTo>
                      <a:pt x="1172" y="12"/>
                    </a:lnTo>
                    <a:lnTo>
                      <a:pt x="1043" y="33"/>
                    </a:lnTo>
                    <a:lnTo>
                      <a:pt x="914" y="65"/>
                    </a:lnTo>
                    <a:lnTo>
                      <a:pt x="796" y="108"/>
                    </a:lnTo>
                    <a:lnTo>
                      <a:pt x="677" y="162"/>
                    </a:lnTo>
                    <a:lnTo>
                      <a:pt x="570" y="237"/>
                    </a:lnTo>
                    <a:lnTo>
                      <a:pt x="473" y="313"/>
                    </a:lnTo>
                    <a:lnTo>
                      <a:pt x="376" y="399"/>
                    </a:lnTo>
                    <a:lnTo>
                      <a:pt x="290" y="496"/>
                    </a:lnTo>
                    <a:lnTo>
                      <a:pt x="215" y="592"/>
                    </a:lnTo>
                    <a:lnTo>
                      <a:pt x="151" y="700"/>
                    </a:lnTo>
                    <a:lnTo>
                      <a:pt x="97" y="818"/>
                    </a:lnTo>
                    <a:lnTo>
                      <a:pt x="54" y="936"/>
                    </a:lnTo>
                    <a:lnTo>
                      <a:pt x="22" y="1065"/>
                    </a:lnTo>
                    <a:lnTo>
                      <a:pt x="11" y="1194"/>
                    </a:lnTo>
                    <a:lnTo>
                      <a:pt x="0" y="1323"/>
                    </a:lnTo>
                    <a:lnTo>
                      <a:pt x="11" y="1453"/>
                    </a:lnTo>
                    <a:lnTo>
                      <a:pt x="32" y="1582"/>
                    </a:lnTo>
                    <a:lnTo>
                      <a:pt x="65" y="1700"/>
                    </a:lnTo>
                    <a:lnTo>
                      <a:pt x="118" y="1818"/>
                    </a:lnTo>
                    <a:lnTo>
                      <a:pt x="172" y="1926"/>
                    </a:lnTo>
                    <a:lnTo>
                      <a:pt x="237" y="2033"/>
                    </a:lnTo>
                    <a:lnTo>
                      <a:pt x="312" y="2130"/>
                    </a:lnTo>
                    <a:lnTo>
                      <a:pt x="398" y="2216"/>
                    </a:lnTo>
                    <a:lnTo>
                      <a:pt x="495" y="2302"/>
                    </a:lnTo>
                    <a:lnTo>
                      <a:pt x="591" y="2377"/>
                    </a:lnTo>
                    <a:lnTo>
                      <a:pt x="699" y="2442"/>
                    </a:lnTo>
                    <a:lnTo>
                      <a:pt x="806" y="2496"/>
                    </a:lnTo>
                    <a:lnTo>
                      <a:pt x="925" y="2539"/>
                    </a:lnTo>
                    <a:lnTo>
                      <a:pt x="1043" y="2571"/>
                    </a:lnTo>
                    <a:lnTo>
                      <a:pt x="1172" y="2582"/>
                    </a:lnTo>
                    <a:lnTo>
                      <a:pt x="1301" y="2592"/>
                    </a:lnTo>
                    <a:lnTo>
                      <a:pt x="1430" y="2582"/>
                    </a:lnTo>
                    <a:lnTo>
                      <a:pt x="1559" y="2560"/>
                    </a:lnTo>
                    <a:lnTo>
                      <a:pt x="1688" y="2528"/>
                    </a:lnTo>
                    <a:lnTo>
                      <a:pt x="1807" y="2485"/>
                    </a:lnTo>
                    <a:lnTo>
                      <a:pt x="1914" y="2431"/>
                    </a:lnTo>
                    <a:lnTo>
                      <a:pt x="2022" y="2367"/>
                    </a:lnTo>
                    <a:lnTo>
                      <a:pt x="2129" y="2280"/>
                    </a:lnTo>
                    <a:lnTo>
                      <a:pt x="2215" y="2194"/>
                    </a:lnTo>
                    <a:lnTo>
                      <a:pt x="2301" y="2108"/>
                    </a:lnTo>
                    <a:lnTo>
                      <a:pt x="2376" y="2001"/>
                    </a:lnTo>
                    <a:lnTo>
                      <a:pt x="2441" y="1893"/>
                    </a:lnTo>
                    <a:lnTo>
                      <a:pt x="2495" y="1775"/>
                    </a:lnTo>
                    <a:lnTo>
                      <a:pt x="2538" y="1657"/>
                    </a:lnTo>
                    <a:lnTo>
                      <a:pt x="2570" y="1528"/>
                    </a:lnTo>
                    <a:lnTo>
                      <a:pt x="2591" y="1399"/>
                    </a:lnTo>
                    <a:lnTo>
                      <a:pt x="2591" y="1270"/>
                    </a:lnTo>
                    <a:lnTo>
                      <a:pt x="2581" y="1141"/>
                    </a:lnTo>
                    <a:lnTo>
                      <a:pt x="2559" y="1012"/>
                    </a:lnTo>
                    <a:lnTo>
                      <a:pt x="2527" y="893"/>
                    </a:lnTo>
                    <a:lnTo>
                      <a:pt x="2484" y="775"/>
                    </a:lnTo>
                    <a:lnTo>
                      <a:pt x="2430" y="668"/>
                    </a:lnTo>
                    <a:lnTo>
                      <a:pt x="2355" y="560"/>
                    </a:lnTo>
                    <a:lnTo>
                      <a:pt x="2280" y="463"/>
                    </a:lnTo>
                    <a:lnTo>
                      <a:pt x="2204" y="377"/>
                    </a:lnTo>
                    <a:lnTo>
                      <a:pt x="2108" y="291"/>
                    </a:lnTo>
                    <a:lnTo>
                      <a:pt x="2011" y="216"/>
                    </a:lnTo>
                    <a:lnTo>
                      <a:pt x="1903" y="151"/>
                    </a:lnTo>
                    <a:lnTo>
                      <a:pt x="1796" y="98"/>
                    </a:lnTo>
                    <a:lnTo>
                      <a:pt x="1677" y="55"/>
                    </a:lnTo>
                    <a:lnTo>
                      <a:pt x="1548" y="22"/>
                    </a:lnTo>
                    <a:lnTo>
                      <a:pt x="1430" y="12"/>
                    </a:lnTo>
                    <a:lnTo>
                      <a:pt x="13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5" name="Google Shape;645;p15"/>
              <p:cNvSpPr/>
              <p:nvPr/>
            </p:nvSpPr>
            <p:spPr>
              <a:xfrm>
                <a:off x="923625" y="1727350"/>
                <a:ext cx="64275" cy="64000"/>
              </a:xfrm>
              <a:custGeom>
                <a:avLst/>
                <a:gdLst/>
                <a:ahLst/>
                <a:cxnLst/>
                <a:rect l="l" t="t" r="r" b="b"/>
                <a:pathLst>
                  <a:path w="2571" h="2560" extrusionOk="0">
                    <a:moveTo>
                      <a:pt x="1194" y="0"/>
                    </a:moveTo>
                    <a:lnTo>
                      <a:pt x="1065" y="11"/>
                    </a:lnTo>
                    <a:lnTo>
                      <a:pt x="946" y="43"/>
                    </a:lnTo>
                    <a:lnTo>
                      <a:pt x="828" y="75"/>
                    </a:lnTo>
                    <a:lnTo>
                      <a:pt x="710" y="129"/>
                    </a:lnTo>
                    <a:lnTo>
                      <a:pt x="602" y="194"/>
                    </a:lnTo>
                    <a:lnTo>
                      <a:pt x="506" y="258"/>
                    </a:lnTo>
                    <a:lnTo>
                      <a:pt x="409" y="344"/>
                    </a:lnTo>
                    <a:lnTo>
                      <a:pt x="323" y="430"/>
                    </a:lnTo>
                    <a:lnTo>
                      <a:pt x="247" y="527"/>
                    </a:lnTo>
                    <a:lnTo>
                      <a:pt x="183" y="624"/>
                    </a:lnTo>
                    <a:lnTo>
                      <a:pt x="118" y="731"/>
                    </a:lnTo>
                    <a:lnTo>
                      <a:pt x="75" y="850"/>
                    </a:lnTo>
                    <a:lnTo>
                      <a:pt x="43" y="968"/>
                    </a:lnTo>
                    <a:lnTo>
                      <a:pt x="11" y="1097"/>
                    </a:lnTo>
                    <a:lnTo>
                      <a:pt x="0" y="1226"/>
                    </a:lnTo>
                    <a:lnTo>
                      <a:pt x="0" y="1366"/>
                    </a:lnTo>
                    <a:lnTo>
                      <a:pt x="22" y="1495"/>
                    </a:lnTo>
                    <a:lnTo>
                      <a:pt x="43" y="1613"/>
                    </a:lnTo>
                    <a:lnTo>
                      <a:pt x="86" y="1742"/>
                    </a:lnTo>
                    <a:lnTo>
                      <a:pt x="140" y="1850"/>
                    </a:lnTo>
                    <a:lnTo>
                      <a:pt x="204" y="1968"/>
                    </a:lnTo>
                    <a:lnTo>
                      <a:pt x="269" y="2065"/>
                    </a:lnTo>
                    <a:lnTo>
                      <a:pt x="355" y="2161"/>
                    </a:lnTo>
                    <a:lnTo>
                      <a:pt x="452" y="2247"/>
                    </a:lnTo>
                    <a:lnTo>
                      <a:pt x="549" y="2323"/>
                    </a:lnTo>
                    <a:lnTo>
                      <a:pt x="656" y="2398"/>
                    </a:lnTo>
                    <a:lnTo>
                      <a:pt x="764" y="2452"/>
                    </a:lnTo>
                    <a:lnTo>
                      <a:pt x="882" y="2495"/>
                    </a:lnTo>
                    <a:lnTo>
                      <a:pt x="1011" y="2527"/>
                    </a:lnTo>
                    <a:lnTo>
                      <a:pt x="1140" y="2549"/>
                    </a:lnTo>
                    <a:lnTo>
                      <a:pt x="1280" y="2559"/>
                    </a:lnTo>
                    <a:lnTo>
                      <a:pt x="1409" y="2559"/>
                    </a:lnTo>
                    <a:lnTo>
                      <a:pt x="1527" y="2538"/>
                    </a:lnTo>
                    <a:lnTo>
                      <a:pt x="1656" y="2506"/>
                    </a:lnTo>
                    <a:lnTo>
                      <a:pt x="1774" y="2463"/>
                    </a:lnTo>
                    <a:lnTo>
                      <a:pt x="1882" y="2409"/>
                    </a:lnTo>
                    <a:lnTo>
                      <a:pt x="1989" y="2344"/>
                    </a:lnTo>
                    <a:lnTo>
                      <a:pt x="2086" y="2280"/>
                    </a:lnTo>
                    <a:lnTo>
                      <a:pt x="2183" y="2194"/>
                    </a:lnTo>
                    <a:lnTo>
                      <a:pt x="2258" y="2108"/>
                    </a:lnTo>
                    <a:lnTo>
                      <a:pt x="2334" y="2011"/>
                    </a:lnTo>
                    <a:lnTo>
                      <a:pt x="2398" y="1903"/>
                    </a:lnTo>
                    <a:lnTo>
                      <a:pt x="2463" y="1796"/>
                    </a:lnTo>
                    <a:lnTo>
                      <a:pt x="2506" y="1678"/>
                    </a:lnTo>
                    <a:lnTo>
                      <a:pt x="2538" y="1559"/>
                    </a:lnTo>
                    <a:lnTo>
                      <a:pt x="2559" y="1430"/>
                    </a:lnTo>
                    <a:lnTo>
                      <a:pt x="2570" y="1301"/>
                    </a:lnTo>
                    <a:lnTo>
                      <a:pt x="2559" y="1172"/>
                    </a:lnTo>
                    <a:lnTo>
                      <a:pt x="2549" y="1043"/>
                    </a:lnTo>
                    <a:lnTo>
                      <a:pt x="2516" y="925"/>
                    </a:lnTo>
                    <a:lnTo>
                      <a:pt x="2473" y="807"/>
                    </a:lnTo>
                    <a:lnTo>
                      <a:pt x="2430" y="688"/>
                    </a:lnTo>
                    <a:lnTo>
                      <a:pt x="2366" y="581"/>
                    </a:lnTo>
                    <a:lnTo>
                      <a:pt x="2291" y="484"/>
                    </a:lnTo>
                    <a:lnTo>
                      <a:pt x="2215" y="398"/>
                    </a:lnTo>
                    <a:lnTo>
                      <a:pt x="2118" y="312"/>
                    </a:lnTo>
                    <a:lnTo>
                      <a:pt x="2022" y="237"/>
                    </a:lnTo>
                    <a:lnTo>
                      <a:pt x="1925" y="172"/>
                    </a:lnTo>
                    <a:lnTo>
                      <a:pt x="1817" y="108"/>
                    </a:lnTo>
                    <a:lnTo>
                      <a:pt x="1699" y="65"/>
                    </a:lnTo>
                    <a:lnTo>
                      <a:pt x="1581" y="32"/>
                    </a:lnTo>
                    <a:lnTo>
                      <a:pt x="1452" y="11"/>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6" name="Google Shape;646;p15"/>
              <p:cNvSpPr/>
              <p:nvPr/>
            </p:nvSpPr>
            <p:spPr>
              <a:xfrm>
                <a:off x="1632775" y="1807975"/>
                <a:ext cx="64000" cy="64025"/>
              </a:xfrm>
              <a:custGeom>
                <a:avLst/>
                <a:gdLst/>
                <a:ahLst/>
                <a:cxnLst/>
                <a:rect l="l" t="t" r="r" b="b"/>
                <a:pathLst>
                  <a:path w="2560" h="2561" extrusionOk="0">
                    <a:moveTo>
                      <a:pt x="1173" y="1"/>
                    </a:moveTo>
                    <a:lnTo>
                      <a:pt x="1044" y="22"/>
                    </a:lnTo>
                    <a:lnTo>
                      <a:pt x="915" y="44"/>
                    </a:lnTo>
                    <a:lnTo>
                      <a:pt x="807" y="87"/>
                    </a:lnTo>
                    <a:lnTo>
                      <a:pt x="689" y="141"/>
                    </a:lnTo>
                    <a:lnTo>
                      <a:pt x="581" y="205"/>
                    </a:lnTo>
                    <a:lnTo>
                      <a:pt x="484" y="270"/>
                    </a:lnTo>
                    <a:lnTo>
                      <a:pt x="388" y="356"/>
                    </a:lnTo>
                    <a:lnTo>
                      <a:pt x="312" y="442"/>
                    </a:lnTo>
                    <a:lnTo>
                      <a:pt x="237" y="539"/>
                    </a:lnTo>
                    <a:lnTo>
                      <a:pt x="173" y="646"/>
                    </a:lnTo>
                    <a:lnTo>
                      <a:pt x="108" y="754"/>
                    </a:lnTo>
                    <a:lnTo>
                      <a:pt x="65" y="872"/>
                    </a:lnTo>
                    <a:lnTo>
                      <a:pt x="33" y="990"/>
                    </a:lnTo>
                    <a:lnTo>
                      <a:pt x="11" y="1119"/>
                    </a:lnTo>
                    <a:lnTo>
                      <a:pt x="1" y="1248"/>
                    </a:lnTo>
                    <a:lnTo>
                      <a:pt x="1" y="1377"/>
                    </a:lnTo>
                    <a:lnTo>
                      <a:pt x="22" y="1506"/>
                    </a:lnTo>
                    <a:lnTo>
                      <a:pt x="54" y="1635"/>
                    </a:lnTo>
                    <a:lnTo>
                      <a:pt x="87" y="1754"/>
                    </a:lnTo>
                    <a:lnTo>
                      <a:pt x="140" y="1872"/>
                    </a:lnTo>
                    <a:lnTo>
                      <a:pt x="205" y="1980"/>
                    </a:lnTo>
                    <a:lnTo>
                      <a:pt x="280" y="2087"/>
                    </a:lnTo>
                    <a:lnTo>
                      <a:pt x="366" y="2173"/>
                    </a:lnTo>
                    <a:lnTo>
                      <a:pt x="463" y="2259"/>
                    </a:lnTo>
                    <a:lnTo>
                      <a:pt x="560" y="2334"/>
                    </a:lnTo>
                    <a:lnTo>
                      <a:pt x="667" y="2410"/>
                    </a:lnTo>
                    <a:lnTo>
                      <a:pt x="785" y="2463"/>
                    </a:lnTo>
                    <a:lnTo>
                      <a:pt x="904" y="2506"/>
                    </a:lnTo>
                    <a:lnTo>
                      <a:pt x="1033" y="2539"/>
                    </a:lnTo>
                    <a:lnTo>
                      <a:pt x="1162" y="2560"/>
                    </a:lnTo>
                    <a:lnTo>
                      <a:pt x="1291" y="2560"/>
                    </a:lnTo>
                    <a:lnTo>
                      <a:pt x="1420" y="2549"/>
                    </a:lnTo>
                    <a:lnTo>
                      <a:pt x="1549" y="2528"/>
                    </a:lnTo>
                    <a:lnTo>
                      <a:pt x="1667" y="2496"/>
                    </a:lnTo>
                    <a:lnTo>
                      <a:pt x="1786" y="2453"/>
                    </a:lnTo>
                    <a:lnTo>
                      <a:pt x="1893" y="2399"/>
                    </a:lnTo>
                    <a:lnTo>
                      <a:pt x="2001" y="2334"/>
                    </a:lnTo>
                    <a:lnTo>
                      <a:pt x="2097" y="2259"/>
                    </a:lnTo>
                    <a:lnTo>
                      <a:pt x="2194" y="2184"/>
                    </a:lnTo>
                    <a:lnTo>
                      <a:pt x="2269" y="2087"/>
                    </a:lnTo>
                    <a:lnTo>
                      <a:pt x="2345" y="1990"/>
                    </a:lnTo>
                    <a:lnTo>
                      <a:pt x="2409" y="1883"/>
                    </a:lnTo>
                    <a:lnTo>
                      <a:pt x="2463" y="1775"/>
                    </a:lnTo>
                    <a:lnTo>
                      <a:pt x="2506" y="1657"/>
                    </a:lnTo>
                    <a:lnTo>
                      <a:pt x="2538" y="1539"/>
                    </a:lnTo>
                    <a:lnTo>
                      <a:pt x="2560" y="1410"/>
                    </a:lnTo>
                    <a:lnTo>
                      <a:pt x="2560" y="1281"/>
                    </a:lnTo>
                    <a:lnTo>
                      <a:pt x="2560" y="1152"/>
                    </a:lnTo>
                    <a:lnTo>
                      <a:pt x="2538" y="1022"/>
                    </a:lnTo>
                    <a:lnTo>
                      <a:pt x="2506" y="904"/>
                    </a:lnTo>
                    <a:lnTo>
                      <a:pt x="2463" y="786"/>
                    </a:lnTo>
                    <a:lnTo>
                      <a:pt x="2409" y="678"/>
                    </a:lnTo>
                    <a:lnTo>
                      <a:pt x="2345" y="571"/>
                    </a:lnTo>
                    <a:lnTo>
                      <a:pt x="2280" y="474"/>
                    </a:lnTo>
                    <a:lnTo>
                      <a:pt x="2194" y="377"/>
                    </a:lnTo>
                    <a:lnTo>
                      <a:pt x="2108" y="291"/>
                    </a:lnTo>
                    <a:lnTo>
                      <a:pt x="2011" y="227"/>
                    </a:lnTo>
                    <a:lnTo>
                      <a:pt x="1904" y="162"/>
                    </a:lnTo>
                    <a:lnTo>
                      <a:pt x="1796" y="98"/>
                    </a:lnTo>
                    <a:lnTo>
                      <a:pt x="1678" y="55"/>
                    </a:lnTo>
                    <a:lnTo>
                      <a:pt x="1549" y="22"/>
                    </a:lnTo>
                    <a:lnTo>
                      <a:pt x="1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7" name="Google Shape;647;p15"/>
              <p:cNvSpPr/>
              <p:nvPr/>
            </p:nvSpPr>
            <p:spPr>
              <a:xfrm>
                <a:off x="845650" y="1807725"/>
                <a:ext cx="64550" cy="64525"/>
              </a:xfrm>
              <a:custGeom>
                <a:avLst/>
                <a:gdLst/>
                <a:ahLst/>
                <a:cxnLst/>
                <a:rect l="l" t="t" r="r" b="b"/>
                <a:pathLst>
                  <a:path w="2582" h="2581" extrusionOk="0">
                    <a:moveTo>
                      <a:pt x="1184" y="0"/>
                    </a:moveTo>
                    <a:lnTo>
                      <a:pt x="1055" y="22"/>
                    </a:lnTo>
                    <a:lnTo>
                      <a:pt x="926" y="54"/>
                    </a:lnTo>
                    <a:lnTo>
                      <a:pt x="807" y="97"/>
                    </a:lnTo>
                    <a:lnTo>
                      <a:pt x="689" y="151"/>
                    </a:lnTo>
                    <a:lnTo>
                      <a:pt x="581" y="215"/>
                    </a:lnTo>
                    <a:lnTo>
                      <a:pt x="485" y="291"/>
                    </a:lnTo>
                    <a:lnTo>
                      <a:pt x="388" y="377"/>
                    </a:lnTo>
                    <a:lnTo>
                      <a:pt x="302" y="463"/>
                    </a:lnTo>
                    <a:lnTo>
                      <a:pt x="227" y="570"/>
                    </a:lnTo>
                    <a:lnTo>
                      <a:pt x="162" y="678"/>
                    </a:lnTo>
                    <a:lnTo>
                      <a:pt x="108" y="785"/>
                    </a:lnTo>
                    <a:lnTo>
                      <a:pt x="55" y="903"/>
                    </a:lnTo>
                    <a:lnTo>
                      <a:pt x="22" y="1032"/>
                    </a:lnTo>
                    <a:lnTo>
                      <a:pt x="12" y="1162"/>
                    </a:lnTo>
                    <a:lnTo>
                      <a:pt x="1" y="1291"/>
                    </a:lnTo>
                    <a:lnTo>
                      <a:pt x="12" y="1420"/>
                    </a:lnTo>
                    <a:lnTo>
                      <a:pt x="22" y="1549"/>
                    </a:lnTo>
                    <a:lnTo>
                      <a:pt x="55" y="1667"/>
                    </a:lnTo>
                    <a:lnTo>
                      <a:pt x="98" y="1785"/>
                    </a:lnTo>
                    <a:lnTo>
                      <a:pt x="151" y="1893"/>
                    </a:lnTo>
                    <a:lnTo>
                      <a:pt x="216" y="2000"/>
                    </a:lnTo>
                    <a:lnTo>
                      <a:pt x="291" y="2097"/>
                    </a:lnTo>
                    <a:lnTo>
                      <a:pt x="377" y="2194"/>
                    </a:lnTo>
                    <a:lnTo>
                      <a:pt x="463" y="2269"/>
                    </a:lnTo>
                    <a:lnTo>
                      <a:pt x="560" y="2344"/>
                    </a:lnTo>
                    <a:lnTo>
                      <a:pt x="667" y="2409"/>
                    </a:lnTo>
                    <a:lnTo>
                      <a:pt x="775" y="2463"/>
                    </a:lnTo>
                    <a:lnTo>
                      <a:pt x="893" y="2516"/>
                    </a:lnTo>
                    <a:lnTo>
                      <a:pt x="1012" y="2549"/>
                    </a:lnTo>
                    <a:lnTo>
                      <a:pt x="1141" y="2570"/>
                    </a:lnTo>
                    <a:lnTo>
                      <a:pt x="1270" y="2581"/>
                    </a:lnTo>
                    <a:lnTo>
                      <a:pt x="1399" y="2570"/>
                    </a:lnTo>
                    <a:lnTo>
                      <a:pt x="1528" y="2559"/>
                    </a:lnTo>
                    <a:lnTo>
                      <a:pt x="1657" y="2527"/>
                    </a:lnTo>
                    <a:lnTo>
                      <a:pt x="1775" y="2484"/>
                    </a:lnTo>
                    <a:lnTo>
                      <a:pt x="1883" y="2430"/>
                    </a:lnTo>
                    <a:lnTo>
                      <a:pt x="1990" y="2366"/>
                    </a:lnTo>
                    <a:lnTo>
                      <a:pt x="2098" y="2291"/>
                    </a:lnTo>
                    <a:lnTo>
                      <a:pt x="2194" y="2205"/>
                    </a:lnTo>
                    <a:lnTo>
                      <a:pt x="2280" y="2108"/>
                    </a:lnTo>
                    <a:lnTo>
                      <a:pt x="2356" y="2011"/>
                    </a:lnTo>
                    <a:lnTo>
                      <a:pt x="2420" y="1903"/>
                    </a:lnTo>
                    <a:lnTo>
                      <a:pt x="2474" y="1785"/>
                    </a:lnTo>
                    <a:lnTo>
                      <a:pt x="2517" y="1667"/>
                    </a:lnTo>
                    <a:lnTo>
                      <a:pt x="2549" y="1549"/>
                    </a:lnTo>
                    <a:lnTo>
                      <a:pt x="2571" y="1420"/>
                    </a:lnTo>
                    <a:lnTo>
                      <a:pt x="2581" y="1280"/>
                    </a:lnTo>
                    <a:lnTo>
                      <a:pt x="2571" y="1151"/>
                    </a:lnTo>
                    <a:lnTo>
                      <a:pt x="2549" y="1032"/>
                    </a:lnTo>
                    <a:lnTo>
                      <a:pt x="2517" y="903"/>
                    </a:lnTo>
                    <a:lnTo>
                      <a:pt x="2474" y="796"/>
                    </a:lnTo>
                    <a:lnTo>
                      <a:pt x="2420" y="678"/>
                    </a:lnTo>
                    <a:lnTo>
                      <a:pt x="2356" y="581"/>
                    </a:lnTo>
                    <a:lnTo>
                      <a:pt x="2280" y="473"/>
                    </a:lnTo>
                    <a:lnTo>
                      <a:pt x="2205" y="387"/>
                    </a:lnTo>
                    <a:lnTo>
                      <a:pt x="2119" y="301"/>
                    </a:lnTo>
                    <a:lnTo>
                      <a:pt x="2012" y="226"/>
                    </a:lnTo>
                    <a:lnTo>
                      <a:pt x="1915" y="162"/>
                    </a:lnTo>
                    <a:lnTo>
                      <a:pt x="1807" y="108"/>
                    </a:lnTo>
                    <a:lnTo>
                      <a:pt x="1689" y="65"/>
                    </a:lnTo>
                    <a:lnTo>
                      <a:pt x="1560" y="32"/>
                    </a:lnTo>
                    <a:lnTo>
                      <a:pt x="1442" y="11"/>
                    </a:lnTo>
                    <a:lnTo>
                      <a:pt x="131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8" name="Google Shape;648;p15"/>
              <p:cNvSpPr/>
              <p:nvPr/>
            </p:nvSpPr>
            <p:spPr>
              <a:xfrm>
                <a:off x="1552125" y="1727350"/>
                <a:ext cx="64000" cy="64000"/>
              </a:xfrm>
              <a:custGeom>
                <a:avLst/>
                <a:gdLst/>
                <a:ahLst/>
                <a:cxnLst/>
                <a:rect l="l" t="t" r="r" b="b"/>
                <a:pathLst>
                  <a:path w="2560" h="2560" extrusionOk="0">
                    <a:moveTo>
                      <a:pt x="1140" y="0"/>
                    </a:moveTo>
                    <a:lnTo>
                      <a:pt x="1022" y="22"/>
                    </a:lnTo>
                    <a:lnTo>
                      <a:pt x="893" y="54"/>
                    </a:lnTo>
                    <a:lnTo>
                      <a:pt x="786" y="97"/>
                    </a:lnTo>
                    <a:lnTo>
                      <a:pt x="667" y="151"/>
                    </a:lnTo>
                    <a:lnTo>
                      <a:pt x="571" y="215"/>
                    </a:lnTo>
                    <a:lnTo>
                      <a:pt x="463" y="290"/>
                    </a:lnTo>
                    <a:lnTo>
                      <a:pt x="377" y="376"/>
                    </a:lnTo>
                    <a:lnTo>
                      <a:pt x="291" y="462"/>
                    </a:lnTo>
                    <a:lnTo>
                      <a:pt x="226" y="559"/>
                    </a:lnTo>
                    <a:lnTo>
                      <a:pt x="162" y="667"/>
                    </a:lnTo>
                    <a:lnTo>
                      <a:pt x="108" y="774"/>
                    </a:lnTo>
                    <a:lnTo>
                      <a:pt x="65" y="893"/>
                    </a:lnTo>
                    <a:lnTo>
                      <a:pt x="33" y="1011"/>
                    </a:lnTo>
                    <a:lnTo>
                      <a:pt x="11" y="1140"/>
                    </a:lnTo>
                    <a:lnTo>
                      <a:pt x="1" y="1269"/>
                    </a:lnTo>
                    <a:lnTo>
                      <a:pt x="11" y="1409"/>
                    </a:lnTo>
                    <a:lnTo>
                      <a:pt x="22" y="1538"/>
                    </a:lnTo>
                    <a:lnTo>
                      <a:pt x="54" y="1656"/>
                    </a:lnTo>
                    <a:lnTo>
                      <a:pt x="108" y="1774"/>
                    </a:lnTo>
                    <a:lnTo>
                      <a:pt x="162" y="1893"/>
                    </a:lnTo>
                    <a:lnTo>
                      <a:pt x="226" y="2000"/>
                    </a:lnTo>
                    <a:lnTo>
                      <a:pt x="302" y="2097"/>
                    </a:lnTo>
                    <a:lnTo>
                      <a:pt x="388" y="2194"/>
                    </a:lnTo>
                    <a:lnTo>
                      <a:pt x="485" y="2280"/>
                    </a:lnTo>
                    <a:lnTo>
                      <a:pt x="581" y="2355"/>
                    </a:lnTo>
                    <a:lnTo>
                      <a:pt x="689" y="2409"/>
                    </a:lnTo>
                    <a:lnTo>
                      <a:pt x="807" y="2463"/>
                    </a:lnTo>
                    <a:lnTo>
                      <a:pt x="925" y="2506"/>
                    </a:lnTo>
                    <a:lnTo>
                      <a:pt x="1054" y="2538"/>
                    </a:lnTo>
                    <a:lnTo>
                      <a:pt x="1183" y="2559"/>
                    </a:lnTo>
                    <a:lnTo>
                      <a:pt x="1312" y="2559"/>
                    </a:lnTo>
                    <a:lnTo>
                      <a:pt x="1442" y="2549"/>
                    </a:lnTo>
                    <a:lnTo>
                      <a:pt x="1571" y="2527"/>
                    </a:lnTo>
                    <a:lnTo>
                      <a:pt x="1689" y="2495"/>
                    </a:lnTo>
                    <a:lnTo>
                      <a:pt x="1807" y="2441"/>
                    </a:lnTo>
                    <a:lnTo>
                      <a:pt x="1915" y="2387"/>
                    </a:lnTo>
                    <a:lnTo>
                      <a:pt x="2022" y="2323"/>
                    </a:lnTo>
                    <a:lnTo>
                      <a:pt x="2119" y="2247"/>
                    </a:lnTo>
                    <a:lnTo>
                      <a:pt x="2205" y="2161"/>
                    </a:lnTo>
                    <a:lnTo>
                      <a:pt x="2291" y="2075"/>
                    </a:lnTo>
                    <a:lnTo>
                      <a:pt x="2356" y="1968"/>
                    </a:lnTo>
                    <a:lnTo>
                      <a:pt x="2420" y="1860"/>
                    </a:lnTo>
                    <a:lnTo>
                      <a:pt x="2474" y="1753"/>
                    </a:lnTo>
                    <a:lnTo>
                      <a:pt x="2517" y="1635"/>
                    </a:lnTo>
                    <a:lnTo>
                      <a:pt x="2538" y="1516"/>
                    </a:lnTo>
                    <a:lnTo>
                      <a:pt x="2560" y="1387"/>
                    </a:lnTo>
                    <a:lnTo>
                      <a:pt x="2560" y="1258"/>
                    </a:lnTo>
                    <a:lnTo>
                      <a:pt x="2549" y="1129"/>
                    </a:lnTo>
                    <a:lnTo>
                      <a:pt x="2528" y="1000"/>
                    </a:lnTo>
                    <a:lnTo>
                      <a:pt x="2495" y="882"/>
                    </a:lnTo>
                    <a:lnTo>
                      <a:pt x="2452" y="764"/>
                    </a:lnTo>
                    <a:lnTo>
                      <a:pt x="2399" y="656"/>
                    </a:lnTo>
                    <a:lnTo>
                      <a:pt x="2334" y="548"/>
                    </a:lnTo>
                    <a:lnTo>
                      <a:pt x="2259" y="452"/>
                    </a:lnTo>
                    <a:lnTo>
                      <a:pt x="2173" y="366"/>
                    </a:lnTo>
                    <a:lnTo>
                      <a:pt x="2087" y="280"/>
                    </a:lnTo>
                    <a:lnTo>
                      <a:pt x="1990" y="204"/>
                    </a:lnTo>
                    <a:lnTo>
                      <a:pt x="1882" y="151"/>
                    </a:lnTo>
                    <a:lnTo>
                      <a:pt x="1775" y="97"/>
                    </a:lnTo>
                    <a:lnTo>
                      <a:pt x="1657" y="54"/>
                    </a:lnTo>
                    <a:lnTo>
                      <a:pt x="1528" y="22"/>
                    </a:lnTo>
                    <a:lnTo>
                      <a:pt x="1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9" name="Google Shape;649;p15"/>
              <p:cNvSpPr/>
              <p:nvPr/>
            </p:nvSpPr>
            <p:spPr>
              <a:xfrm>
                <a:off x="1632500" y="2436225"/>
                <a:ext cx="64550" cy="64275"/>
              </a:xfrm>
              <a:custGeom>
                <a:avLst/>
                <a:gdLst/>
                <a:ahLst/>
                <a:cxnLst/>
                <a:rect l="l" t="t" r="r" b="b"/>
                <a:pathLst>
                  <a:path w="2582" h="2571" extrusionOk="0">
                    <a:moveTo>
                      <a:pt x="1184" y="1"/>
                    </a:moveTo>
                    <a:lnTo>
                      <a:pt x="1055" y="22"/>
                    </a:lnTo>
                    <a:lnTo>
                      <a:pt x="936" y="54"/>
                    </a:lnTo>
                    <a:lnTo>
                      <a:pt x="807" y="87"/>
                    </a:lnTo>
                    <a:lnTo>
                      <a:pt x="700" y="140"/>
                    </a:lnTo>
                    <a:lnTo>
                      <a:pt x="592" y="205"/>
                    </a:lnTo>
                    <a:lnTo>
                      <a:pt x="485" y="280"/>
                    </a:lnTo>
                    <a:lnTo>
                      <a:pt x="399" y="366"/>
                    </a:lnTo>
                    <a:lnTo>
                      <a:pt x="313" y="463"/>
                    </a:lnTo>
                    <a:lnTo>
                      <a:pt x="227" y="560"/>
                    </a:lnTo>
                    <a:lnTo>
                      <a:pt x="162" y="667"/>
                    </a:lnTo>
                    <a:lnTo>
                      <a:pt x="108" y="786"/>
                    </a:lnTo>
                    <a:lnTo>
                      <a:pt x="65" y="904"/>
                    </a:lnTo>
                    <a:lnTo>
                      <a:pt x="33" y="1022"/>
                    </a:lnTo>
                    <a:lnTo>
                      <a:pt x="12" y="1151"/>
                    </a:lnTo>
                    <a:lnTo>
                      <a:pt x="1" y="1291"/>
                    </a:lnTo>
                    <a:lnTo>
                      <a:pt x="12" y="1420"/>
                    </a:lnTo>
                    <a:lnTo>
                      <a:pt x="33" y="1538"/>
                    </a:lnTo>
                    <a:lnTo>
                      <a:pt x="65" y="1667"/>
                    </a:lnTo>
                    <a:lnTo>
                      <a:pt x="108" y="1775"/>
                    </a:lnTo>
                    <a:lnTo>
                      <a:pt x="162" y="1893"/>
                    </a:lnTo>
                    <a:lnTo>
                      <a:pt x="216" y="2001"/>
                    </a:lnTo>
                    <a:lnTo>
                      <a:pt x="291" y="2097"/>
                    </a:lnTo>
                    <a:lnTo>
                      <a:pt x="377" y="2183"/>
                    </a:lnTo>
                    <a:lnTo>
                      <a:pt x="463" y="2269"/>
                    </a:lnTo>
                    <a:lnTo>
                      <a:pt x="560" y="2345"/>
                    </a:lnTo>
                    <a:lnTo>
                      <a:pt x="667" y="2409"/>
                    </a:lnTo>
                    <a:lnTo>
                      <a:pt x="775" y="2463"/>
                    </a:lnTo>
                    <a:lnTo>
                      <a:pt x="893" y="2506"/>
                    </a:lnTo>
                    <a:lnTo>
                      <a:pt x="1012" y="2538"/>
                    </a:lnTo>
                    <a:lnTo>
                      <a:pt x="1141" y="2560"/>
                    </a:lnTo>
                    <a:lnTo>
                      <a:pt x="1270" y="2571"/>
                    </a:lnTo>
                    <a:lnTo>
                      <a:pt x="1399" y="2571"/>
                    </a:lnTo>
                    <a:lnTo>
                      <a:pt x="1528" y="2549"/>
                    </a:lnTo>
                    <a:lnTo>
                      <a:pt x="1657" y="2528"/>
                    </a:lnTo>
                    <a:lnTo>
                      <a:pt x="1775" y="2485"/>
                    </a:lnTo>
                    <a:lnTo>
                      <a:pt x="1883" y="2431"/>
                    </a:lnTo>
                    <a:lnTo>
                      <a:pt x="2001" y="2366"/>
                    </a:lnTo>
                    <a:lnTo>
                      <a:pt x="2098" y="2291"/>
                    </a:lnTo>
                    <a:lnTo>
                      <a:pt x="2194" y="2205"/>
                    </a:lnTo>
                    <a:lnTo>
                      <a:pt x="2280" y="2108"/>
                    </a:lnTo>
                    <a:lnTo>
                      <a:pt x="2356" y="2011"/>
                    </a:lnTo>
                    <a:lnTo>
                      <a:pt x="2420" y="1904"/>
                    </a:lnTo>
                    <a:lnTo>
                      <a:pt x="2474" y="1786"/>
                    </a:lnTo>
                    <a:lnTo>
                      <a:pt x="2517" y="1667"/>
                    </a:lnTo>
                    <a:lnTo>
                      <a:pt x="2549" y="1549"/>
                    </a:lnTo>
                    <a:lnTo>
                      <a:pt x="2571" y="1420"/>
                    </a:lnTo>
                    <a:lnTo>
                      <a:pt x="2581" y="1280"/>
                    </a:lnTo>
                    <a:lnTo>
                      <a:pt x="2571" y="1151"/>
                    </a:lnTo>
                    <a:lnTo>
                      <a:pt x="2560" y="1033"/>
                    </a:lnTo>
                    <a:lnTo>
                      <a:pt x="2528" y="904"/>
                    </a:lnTo>
                    <a:lnTo>
                      <a:pt x="2485" y="796"/>
                    </a:lnTo>
                    <a:lnTo>
                      <a:pt x="2431" y="678"/>
                    </a:lnTo>
                    <a:lnTo>
                      <a:pt x="2366" y="581"/>
                    </a:lnTo>
                    <a:lnTo>
                      <a:pt x="2291" y="474"/>
                    </a:lnTo>
                    <a:lnTo>
                      <a:pt x="2205" y="388"/>
                    </a:lnTo>
                    <a:lnTo>
                      <a:pt x="2119" y="302"/>
                    </a:lnTo>
                    <a:lnTo>
                      <a:pt x="2022" y="226"/>
                    </a:lnTo>
                    <a:lnTo>
                      <a:pt x="1915" y="162"/>
                    </a:lnTo>
                    <a:lnTo>
                      <a:pt x="1807" y="108"/>
                    </a:lnTo>
                    <a:lnTo>
                      <a:pt x="1689" y="65"/>
                    </a:lnTo>
                    <a:lnTo>
                      <a:pt x="1571" y="33"/>
                    </a:lnTo>
                    <a:lnTo>
                      <a:pt x="1452" y="11"/>
                    </a:lnTo>
                    <a:lnTo>
                      <a:pt x="132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0" name="Google Shape;650;p15"/>
              <p:cNvSpPr/>
              <p:nvPr/>
            </p:nvSpPr>
            <p:spPr>
              <a:xfrm>
                <a:off x="1474975" y="2595650"/>
                <a:ext cx="62650" cy="62650"/>
              </a:xfrm>
              <a:custGeom>
                <a:avLst/>
                <a:gdLst/>
                <a:ahLst/>
                <a:cxnLst/>
                <a:rect l="l" t="t" r="r" b="b"/>
                <a:pathLst>
                  <a:path w="2506" h="2506" extrusionOk="0">
                    <a:moveTo>
                      <a:pt x="1216" y="0"/>
                    </a:moveTo>
                    <a:lnTo>
                      <a:pt x="1097" y="11"/>
                    </a:lnTo>
                    <a:lnTo>
                      <a:pt x="968" y="32"/>
                    </a:lnTo>
                    <a:lnTo>
                      <a:pt x="850" y="54"/>
                    </a:lnTo>
                    <a:lnTo>
                      <a:pt x="742" y="97"/>
                    </a:lnTo>
                    <a:lnTo>
                      <a:pt x="635" y="151"/>
                    </a:lnTo>
                    <a:lnTo>
                      <a:pt x="538" y="215"/>
                    </a:lnTo>
                    <a:lnTo>
                      <a:pt x="441" y="290"/>
                    </a:lnTo>
                    <a:lnTo>
                      <a:pt x="355" y="366"/>
                    </a:lnTo>
                    <a:lnTo>
                      <a:pt x="280" y="452"/>
                    </a:lnTo>
                    <a:lnTo>
                      <a:pt x="205" y="549"/>
                    </a:lnTo>
                    <a:lnTo>
                      <a:pt x="151" y="645"/>
                    </a:lnTo>
                    <a:lnTo>
                      <a:pt x="97" y="753"/>
                    </a:lnTo>
                    <a:lnTo>
                      <a:pt x="54" y="871"/>
                    </a:lnTo>
                    <a:lnTo>
                      <a:pt x="33" y="989"/>
                    </a:lnTo>
                    <a:lnTo>
                      <a:pt x="11" y="1108"/>
                    </a:lnTo>
                    <a:lnTo>
                      <a:pt x="1" y="1237"/>
                    </a:lnTo>
                    <a:lnTo>
                      <a:pt x="11" y="1377"/>
                    </a:lnTo>
                    <a:lnTo>
                      <a:pt x="22" y="1506"/>
                    </a:lnTo>
                    <a:lnTo>
                      <a:pt x="54" y="1624"/>
                    </a:lnTo>
                    <a:lnTo>
                      <a:pt x="97" y="1742"/>
                    </a:lnTo>
                    <a:lnTo>
                      <a:pt x="151" y="1850"/>
                    </a:lnTo>
                    <a:lnTo>
                      <a:pt x="205" y="1957"/>
                    </a:lnTo>
                    <a:lnTo>
                      <a:pt x="280" y="2054"/>
                    </a:lnTo>
                    <a:lnTo>
                      <a:pt x="355" y="2140"/>
                    </a:lnTo>
                    <a:lnTo>
                      <a:pt x="452" y="2215"/>
                    </a:lnTo>
                    <a:lnTo>
                      <a:pt x="549" y="2291"/>
                    </a:lnTo>
                    <a:lnTo>
                      <a:pt x="646" y="2355"/>
                    </a:lnTo>
                    <a:lnTo>
                      <a:pt x="764" y="2409"/>
                    </a:lnTo>
                    <a:lnTo>
                      <a:pt x="872" y="2441"/>
                    </a:lnTo>
                    <a:lnTo>
                      <a:pt x="1001" y="2473"/>
                    </a:lnTo>
                    <a:lnTo>
                      <a:pt x="1130" y="2495"/>
                    </a:lnTo>
                    <a:lnTo>
                      <a:pt x="1259" y="2506"/>
                    </a:lnTo>
                    <a:lnTo>
                      <a:pt x="1388" y="2495"/>
                    </a:lnTo>
                    <a:lnTo>
                      <a:pt x="1517" y="2473"/>
                    </a:lnTo>
                    <a:lnTo>
                      <a:pt x="1635" y="2441"/>
                    </a:lnTo>
                    <a:lnTo>
                      <a:pt x="1753" y="2398"/>
                    </a:lnTo>
                    <a:lnTo>
                      <a:pt x="1872" y="2344"/>
                    </a:lnTo>
                    <a:lnTo>
                      <a:pt x="1968" y="2291"/>
                    </a:lnTo>
                    <a:lnTo>
                      <a:pt x="2065" y="2215"/>
                    </a:lnTo>
                    <a:lnTo>
                      <a:pt x="2151" y="2129"/>
                    </a:lnTo>
                    <a:lnTo>
                      <a:pt x="2237" y="2043"/>
                    </a:lnTo>
                    <a:lnTo>
                      <a:pt x="2302" y="1946"/>
                    </a:lnTo>
                    <a:lnTo>
                      <a:pt x="2366" y="1839"/>
                    </a:lnTo>
                    <a:lnTo>
                      <a:pt x="2409" y="1731"/>
                    </a:lnTo>
                    <a:lnTo>
                      <a:pt x="2452" y="1613"/>
                    </a:lnTo>
                    <a:lnTo>
                      <a:pt x="2484" y="1495"/>
                    </a:lnTo>
                    <a:lnTo>
                      <a:pt x="2495" y="1366"/>
                    </a:lnTo>
                    <a:lnTo>
                      <a:pt x="2506" y="1226"/>
                    </a:lnTo>
                    <a:lnTo>
                      <a:pt x="2495" y="1097"/>
                    </a:lnTo>
                    <a:lnTo>
                      <a:pt x="2474" y="968"/>
                    </a:lnTo>
                    <a:lnTo>
                      <a:pt x="2441" y="850"/>
                    </a:lnTo>
                    <a:lnTo>
                      <a:pt x="2398" y="731"/>
                    </a:lnTo>
                    <a:lnTo>
                      <a:pt x="2345" y="624"/>
                    </a:lnTo>
                    <a:lnTo>
                      <a:pt x="2280" y="527"/>
                    </a:lnTo>
                    <a:lnTo>
                      <a:pt x="2205" y="430"/>
                    </a:lnTo>
                    <a:lnTo>
                      <a:pt x="2130" y="344"/>
                    </a:lnTo>
                    <a:lnTo>
                      <a:pt x="2033" y="258"/>
                    </a:lnTo>
                    <a:lnTo>
                      <a:pt x="1936" y="194"/>
                    </a:lnTo>
                    <a:lnTo>
                      <a:pt x="1839" y="129"/>
                    </a:lnTo>
                    <a:lnTo>
                      <a:pt x="1721" y="86"/>
                    </a:lnTo>
                    <a:lnTo>
                      <a:pt x="1603" y="43"/>
                    </a:lnTo>
                    <a:lnTo>
                      <a:pt x="1484" y="22"/>
                    </a:lnTo>
                    <a:lnTo>
                      <a:pt x="13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1" name="Google Shape;651;p15"/>
              <p:cNvSpPr/>
              <p:nvPr/>
            </p:nvSpPr>
            <p:spPr>
              <a:xfrm>
                <a:off x="765825" y="2359350"/>
                <a:ext cx="62650" cy="62375"/>
              </a:xfrm>
              <a:custGeom>
                <a:avLst/>
                <a:gdLst/>
                <a:ahLst/>
                <a:cxnLst/>
                <a:rect l="l" t="t" r="r" b="b"/>
                <a:pathLst>
                  <a:path w="2506" h="2495" extrusionOk="0">
                    <a:moveTo>
                      <a:pt x="1108" y="0"/>
                    </a:moveTo>
                    <a:lnTo>
                      <a:pt x="979" y="22"/>
                    </a:lnTo>
                    <a:lnTo>
                      <a:pt x="860" y="54"/>
                    </a:lnTo>
                    <a:lnTo>
                      <a:pt x="753" y="97"/>
                    </a:lnTo>
                    <a:lnTo>
                      <a:pt x="645" y="151"/>
                    </a:lnTo>
                    <a:lnTo>
                      <a:pt x="538" y="205"/>
                    </a:lnTo>
                    <a:lnTo>
                      <a:pt x="452" y="280"/>
                    </a:lnTo>
                    <a:lnTo>
                      <a:pt x="366" y="355"/>
                    </a:lnTo>
                    <a:lnTo>
                      <a:pt x="280" y="441"/>
                    </a:lnTo>
                    <a:lnTo>
                      <a:pt x="215" y="538"/>
                    </a:lnTo>
                    <a:lnTo>
                      <a:pt x="151" y="645"/>
                    </a:lnTo>
                    <a:lnTo>
                      <a:pt x="108" y="753"/>
                    </a:lnTo>
                    <a:lnTo>
                      <a:pt x="65" y="861"/>
                    </a:lnTo>
                    <a:lnTo>
                      <a:pt x="32" y="979"/>
                    </a:lnTo>
                    <a:lnTo>
                      <a:pt x="11" y="1108"/>
                    </a:lnTo>
                    <a:lnTo>
                      <a:pt x="0" y="1226"/>
                    </a:lnTo>
                    <a:lnTo>
                      <a:pt x="11" y="1366"/>
                    </a:lnTo>
                    <a:lnTo>
                      <a:pt x="32" y="1495"/>
                    </a:lnTo>
                    <a:lnTo>
                      <a:pt x="54" y="1613"/>
                    </a:lnTo>
                    <a:lnTo>
                      <a:pt x="97" y="1732"/>
                    </a:lnTo>
                    <a:lnTo>
                      <a:pt x="151" y="1839"/>
                    </a:lnTo>
                    <a:lnTo>
                      <a:pt x="204" y="1947"/>
                    </a:lnTo>
                    <a:lnTo>
                      <a:pt x="280" y="2043"/>
                    </a:lnTo>
                    <a:lnTo>
                      <a:pt x="355" y="2129"/>
                    </a:lnTo>
                    <a:lnTo>
                      <a:pt x="441" y="2215"/>
                    </a:lnTo>
                    <a:lnTo>
                      <a:pt x="538" y="2291"/>
                    </a:lnTo>
                    <a:lnTo>
                      <a:pt x="645" y="2344"/>
                    </a:lnTo>
                    <a:lnTo>
                      <a:pt x="753" y="2398"/>
                    </a:lnTo>
                    <a:lnTo>
                      <a:pt x="871" y="2441"/>
                    </a:lnTo>
                    <a:lnTo>
                      <a:pt x="989" y="2473"/>
                    </a:lnTo>
                    <a:lnTo>
                      <a:pt x="1118" y="2495"/>
                    </a:lnTo>
                    <a:lnTo>
                      <a:pt x="1387" y="2495"/>
                    </a:lnTo>
                    <a:lnTo>
                      <a:pt x="1516" y="2473"/>
                    </a:lnTo>
                    <a:lnTo>
                      <a:pt x="1635" y="2441"/>
                    </a:lnTo>
                    <a:lnTo>
                      <a:pt x="1753" y="2398"/>
                    </a:lnTo>
                    <a:lnTo>
                      <a:pt x="1860" y="2344"/>
                    </a:lnTo>
                    <a:lnTo>
                      <a:pt x="1968" y="2291"/>
                    </a:lnTo>
                    <a:lnTo>
                      <a:pt x="2065" y="2215"/>
                    </a:lnTo>
                    <a:lnTo>
                      <a:pt x="2151" y="2140"/>
                    </a:lnTo>
                    <a:lnTo>
                      <a:pt x="2226" y="2043"/>
                    </a:lnTo>
                    <a:lnTo>
                      <a:pt x="2301" y="1947"/>
                    </a:lnTo>
                    <a:lnTo>
                      <a:pt x="2366" y="1850"/>
                    </a:lnTo>
                    <a:lnTo>
                      <a:pt x="2420" y="1732"/>
                    </a:lnTo>
                    <a:lnTo>
                      <a:pt x="2452" y="1613"/>
                    </a:lnTo>
                    <a:lnTo>
                      <a:pt x="2484" y="1495"/>
                    </a:lnTo>
                    <a:lnTo>
                      <a:pt x="2506" y="1366"/>
                    </a:lnTo>
                    <a:lnTo>
                      <a:pt x="2506" y="1237"/>
                    </a:lnTo>
                    <a:lnTo>
                      <a:pt x="2495" y="1108"/>
                    </a:lnTo>
                    <a:lnTo>
                      <a:pt x="2484" y="979"/>
                    </a:lnTo>
                    <a:lnTo>
                      <a:pt x="2452" y="850"/>
                    </a:lnTo>
                    <a:lnTo>
                      <a:pt x="2409" y="742"/>
                    </a:lnTo>
                    <a:lnTo>
                      <a:pt x="2355" y="624"/>
                    </a:lnTo>
                    <a:lnTo>
                      <a:pt x="2291" y="527"/>
                    </a:lnTo>
                    <a:lnTo>
                      <a:pt x="2215" y="430"/>
                    </a:lnTo>
                    <a:lnTo>
                      <a:pt x="2140" y="344"/>
                    </a:lnTo>
                    <a:lnTo>
                      <a:pt x="2043" y="269"/>
                    </a:lnTo>
                    <a:lnTo>
                      <a:pt x="1946" y="194"/>
                    </a:lnTo>
                    <a:lnTo>
                      <a:pt x="1839" y="129"/>
                    </a:lnTo>
                    <a:lnTo>
                      <a:pt x="1731" y="86"/>
                    </a:lnTo>
                    <a:lnTo>
                      <a:pt x="1613" y="43"/>
                    </a:lnTo>
                    <a:lnTo>
                      <a:pt x="1495" y="11"/>
                    </a:lnTo>
                    <a:lnTo>
                      <a:pt x="1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2" name="Google Shape;652;p15"/>
              <p:cNvSpPr/>
              <p:nvPr/>
            </p:nvSpPr>
            <p:spPr>
              <a:xfrm>
                <a:off x="768775" y="1886475"/>
                <a:ext cx="62400" cy="62675"/>
              </a:xfrm>
              <a:custGeom>
                <a:avLst/>
                <a:gdLst/>
                <a:ahLst/>
                <a:cxnLst/>
                <a:rect l="l" t="t" r="r" b="b"/>
                <a:pathLst>
                  <a:path w="2496" h="2507" extrusionOk="0">
                    <a:moveTo>
                      <a:pt x="1237" y="1"/>
                    </a:moveTo>
                    <a:lnTo>
                      <a:pt x="1108" y="12"/>
                    </a:lnTo>
                    <a:lnTo>
                      <a:pt x="979" y="33"/>
                    </a:lnTo>
                    <a:lnTo>
                      <a:pt x="861" y="55"/>
                    </a:lnTo>
                    <a:lnTo>
                      <a:pt x="742" y="98"/>
                    </a:lnTo>
                    <a:lnTo>
                      <a:pt x="635" y="151"/>
                    </a:lnTo>
                    <a:lnTo>
                      <a:pt x="527" y="216"/>
                    </a:lnTo>
                    <a:lnTo>
                      <a:pt x="431" y="291"/>
                    </a:lnTo>
                    <a:lnTo>
                      <a:pt x="345" y="366"/>
                    </a:lnTo>
                    <a:lnTo>
                      <a:pt x="269" y="463"/>
                    </a:lnTo>
                    <a:lnTo>
                      <a:pt x="194" y="560"/>
                    </a:lnTo>
                    <a:lnTo>
                      <a:pt x="140" y="668"/>
                    </a:lnTo>
                    <a:lnTo>
                      <a:pt x="86" y="775"/>
                    </a:lnTo>
                    <a:lnTo>
                      <a:pt x="43" y="893"/>
                    </a:lnTo>
                    <a:lnTo>
                      <a:pt x="22" y="1012"/>
                    </a:lnTo>
                    <a:lnTo>
                      <a:pt x="0" y="1141"/>
                    </a:lnTo>
                    <a:lnTo>
                      <a:pt x="0" y="1280"/>
                    </a:lnTo>
                    <a:lnTo>
                      <a:pt x="11" y="1399"/>
                    </a:lnTo>
                    <a:lnTo>
                      <a:pt x="22" y="1528"/>
                    </a:lnTo>
                    <a:lnTo>
                      <a:pt x="54" y="1646"/>
                    </a:lnTo>
                    <a:lnTo>
                      <a:pt x="97" y="1754"/>
                    </a:lnTo>
                    <a:lnTo>
                      <a:pt x="151" y="1861"/>
                    </a:lnTo>
                    <a:lnTo>
                      <a:pt x="215" y="1969"/>
                    </a:lnTo>
                    <a:lnTo>
                      <a:pt x="280" y="2055"/>
                    </a:lnTo>
                    <a:lnTo>
                      <a:pt x="355" y="2141"/>
                    </a:lnTo>
                    <a:lnTo>
                      <a:pt x="441" y="2227"/>
                    </a:lnTo>
                    <a:lnTo>
                      <a:pt x="538" y="2291"/>
                    </a:lnTo>
                    <a:lnTo>
                      <a:pt x="646" y="2356"/>
                    </a:lnTo>
                    <a:lnTo>
                      <a:pt x="753" y="2409"/>
                    </a:lnTo>
                    <a:lnTo>
                      <a:pt x="861" y="2442"/>
                    </a:lnTo>
                    <a:lnTo>
                      <a:pt x="979" y="2474"/>
                    </a:lnTo>
                    <a:lnTo>
                      <a:pt x="1108" y="2496"/>
                    </a:lnTo>
                    <a:lnTo>
                      <a:pt x="1226" y="2506"/>
                    </a:lnTo>
                    <a:lnTo>
                      <a:pt x="1366" y="2496"/>
                    </a:lnTo>
                    <a:lnTo>
                      <a:pt x="1495" y="2485"/>
                    </a:lnTo>
                    <a:lnTo>
                      <a:pt x="1613" y="2453"/>
                    </a:lnTo>
                    <a:lnTo>
                      <a:pt x="1732" y="2409"/>
                    </a:lnTo>
                    <a:lnTo>
                      <a:pt x="1839" y="2366"/>
                    </a:lnTo>
                    <a:lnTo>
                      <a:pt x="1947" y="2302"/>
                    </a:lnTo>
                    <a:lnTo>
                      <a:pt x="2043" y="2227"/>
                    </a:lnTo>
                    <a:lnTo>
                      <a:pt x="2129" y="2151"/>
                    </a:lnTo>
                    <a:lnTo>
                      <a:pt x="2216" y="2065"/>
                    </a:lnTo>
                    <a:lnTo>
                      <a:pt x="2291" y="1969"/>
                    </a:lnTo>
                    <a:lnTo>
                      <a:pt x="2345" y="1861"/>
                    </a:lnTo>
                    <a:lnTo>
                      <a:pt x="2398" y="1754"/>
                    </a:lnTo>
                    <a:lnTo>
                      <a:pt x="2441" y="1635"/>
                    </a:lnTo>
                    <a:lnTo>
                      <a:pt x="2474" y="1517"/>
                    </a:lnTo>
                    <a:lnTo>
                      <a:pt x="2495" y="1388"/>
                    </a:lnTo>
                    <a:lnTo>
                      <a:pt x="2495" y="1259"/>
                    </a:lnTo>
                    <a:lnTo>
                      <a:pt x="2495" y="1130"/>
                    </a:lnTo>
                    <a:lnTo>
                      <a:pt x="2474" y="1001"/>
                    </a:lnTo>
                    <a:lnTo>
                      <a:pt x="2441" y="872"/>
                    </a:lnTo>
                    <a:lnTo>
                      <a:pt x="2409" y="754"/>
                    </a:lnTo>
                    <a:lnTo>
                      <a:pt x="2355" y="646"/>
                    </a:lnTo>
                    <a:lnTo>
                      <a:pt x="2291" y="549"/>
                    </a:lnTo>
                    <a:lnTo>
                      <a:pt x="2216" y="452"/>
                    </a:lnTo>
                    <a:lnTo>
                      <a:pt x="2140" y="356"/>
                    </a:lnTo>
                    <a:lnTo>
                      <a:pt x="2054" y="280"/>
                    </a:lnTo>
                    <a:lnTo>
                      <a:pt x="1957" y="205"/>
                    </a:lnTo>
                    <a:lnTo>
                      <a:pt x="1850" y="151"/>
                    </a:lnTo>
                    <a:lnTo>
                      <a:pt x="1742" y="98"/>
                    </a:lnTo>
                    <a:lnTo>
                      <a:pt x="1624" y="55"/>
                    </a:lnTo>
                    <a:lnTo>
                      <a:pt x="1495" y="22"/>
                    </a:lnTo>
                    <a:lnTo>
                      <a:pt x="1377" y="1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3" name="Google Shape;653;p15"/>
              <p:cNvSpPr/>
              <p:nvPr/>
            </p:nvSpPr>
            <p:spPr>
              <a:xfrm>
                <a:off x="1002375" y="2592675"/>
                <a:ext cx="62400" cy="62675"/>
              </a:xfrm>
              <a:custGeom>
                <a:avLst/>
                <a:gdLst/>
                <a:ahLst/>
                <a:cxnLst/>
                <a:rect l="l" t="t" r="r" b="b"/>
                <a:pathLst>
                  <a:path w="2496" h="2507" extrusionOk="0">
                    <a:moveTo>
                      <a:pt x="1227" y="1"/>
                    </a:moveTo>
                    <a:lnTo>
                      <a:pt x="1098" y="12"/>
                    </a:lnTo>
                    <a:lnTo>
                      <a:pt x="979" y="33"/>
                    </a:lnTo>
                    <a:lnTo>
                      <a:pt x="861" y="65"/>
                    </a:lnTo>
                    <a:lnTo>
                      <a:pt x="743" y="108"/>
                    </a:lnTo>
                    <a:lnTo>
                      <a:pt x="635" y="151"/>
                    </a:lnTo>
                    <a:lnTo>
                      <a:pt x="538" y="216"/>
                    </a:lnTo>
                    <a:lnTo>
                      <a:pt x="442" y="291"/>
                    </a:lnTo>
                    <a:lnTo>
                      <a:pt x="356" y="366"/>
                    </a:lnTo>
                    <a:lnTo>
                      <a:pt x="280" y="452"/>
                    </a:lnTo>
                    <a:lnTo>
                      <a:pt x="205" y="549"/>
                    </a:lnTo>
                    <a:lnTo>
                      <a:pt x="151" y="646"/>
                    </a:lnTo>
                    <a:lnTo>
                      <a:pt x="98" y="754"/>
                    </a:lnTo>
                    <a:lnTo>
                      <a:pt x="55" y="861"/>
                    </a:lnTo>
                    <a:lnTo>
                      <a:pt x="22" y="979"/>
                    </a:lnTo>
                    <a:lnTo>
                      <a:pt x="1" y="1108"/>
                    </a:lnTo>
                    <a:lnTo>
                      <a:pt x="1" y="1237"/>
                    </a:lnTo>
                    <a:lnTo>
                      <a:pt x="1" y="1366"/>
                    </a:lnTo>
                    <a:lnTo>
                      <a:pt x="22" y="1496"/>
                    </a:lnTo>
                    <a:lnTo>
                      <a:pt x="44" y="1614"/>
                    </a:lnTo>
                    <a:lnTo>
                      <a:pt x="87" y="1732"/>
                    </a:lnTo>
                    <a:lnTo>
                      <a:pt x="141" y="1850"/>
                    </a:lnTo>
                    <a:lnTo>
                      <a:pt x="194" y="1947"/>
                    </a:lnTo>
                    <a:lnTo>
                      <a:pt x="270" y="2044"/>
                    </a:lnTo>
                    <a:lnTo>
                      <a:pt x="345" y="2141"/>
                    </a:lnTo>
                    <a:lnTo>
                      <a:pt x="431" y="2216"/>
                    </a:lnTo>
                    <a:lnTo>
                      <a:pt x="528" y="2291"/>
                    </a:lnTo>
                    <a:lnTo>
                      <a:pt x="635" y="2356"/>
                    </a:lnTo>
                    <a:lnTo>
                      <a:pt x="743" y="2410"/>
                    </a:lnTo>
                    <a:lnTo>
                      <a:pt x="861" y="2453"/>
                    </a:lnTo>
                    <a:lnTo>
                      <a:pt x="979" y="2485"/>
                    </a:lnTo>
                    <a:lnTo>
                      <a:pt x="1108" y="2496"/>
                    </a:lnTo>
                    <a:lnTo>
                      <a:pt x="1237" y="2506"/>
                    </a:lnTo>
                    <a:lnTo>
                      <a:pt x="1366" y="2506"/>
                    </a:lnTo>
                    <a:lnTo>
                      <a:pt x="1495" y="2485"/>
                    </a:lnTo>
                    <a:lnTo>
                      <a:pt x="1624" y="2453"/>
                    </a:lnTo>
                    <a:lnTo>
                      <a:pt x="1743" y="2410"/>
                    </a:lnTo>
                    <a:lnTo>
                      <a:pt x="1850" y="2366"/>
                    </a:lnTo>
                    <a:lnTo>
                      <a:pt x="1958" y="2302"/>
                    </a:lnTo>
                    <a:lnTo>
                      <a:pt x="2055" y="2227"/>
                    </a:lnTo>
                    <a:lnTo>
                      <a:pt x="2141" y="2151"/>
                    </a:lnTo>
                    <a:lnTo>
                      <a:pt x="2216" y="2065"/>
                    </a:lnTo>
                    <a:lnTo>
                      <a:pt x="2291" y="1969"/>
                    </a:lnTo>
                    <a:lnTo>
                      <a:pt x="2356" y="1861"/>
                    </a:lnTo>
                    <a:lnTo>
                      <a:pt x="2409" y="1754"/>
                    </a:lnTo>
                    <a:lnTo>
                      <a:pt x="2442" y="1635"/>
                    </a:lnTo>
                    <a:lnTo>
                      <a:pt x="2474" y="1517"/>
                    </a:lnTo>
                    <a:lnTo>
                      <a:pt x="2495" y="1388"/>
                    </a:lnTo>
                    <a:lnTo>
                      <a:pt x="2495" y="1248"/>
                    </a:lnTo>
                    <a:lnTo>
                      <a:pt x="2495" y="1119"/>
                    </a:lnTo>
                    <a:lnTo>
                      <a:pt x="2474" y="990"/>
                    </a:lnTo>
                    <a:lnTo>
                      <a:pt x="2442" y="872"/>
                    </a:lnTo>
                    <a:lnTo>
                      <a:pt x="2399" y="754"/>
                    </a:lnTo>
                    <a:lnTo>
                      <a:pt x="2345" y="646"/>
                    </a:lnTo>
                    <a:lnTo>
                      <a:pt x="2291" y="538"/>
                    </a:lnTo>
                    <a:lnTo>
                      <a:pt x="2216" y="442"/>
                    </a:lnTo>
                    <a:lnTo>
                      <a:pt x="2130" y="356"/>
                    </a:lnTo>
                    <a:lnTo>
                      <a:pt x="2044" y="280"/>
                    </a:lnTo>
                    <a:lnTo>
                      <a:pt x="1947" y="205"/>
                    </a:lnTo>
                    <a:lnTo>
                      <a:pt x="1840" y="151"/>
                    </a:lnTo>
                    <a:lnTo>
                      <a:pt x="1732" y="98"/>
                    </a:lnTo>
                    <a:lnTo>
                      <a:pt x="1614" y="55"/>
                    </a:lnTo>
                    <a:lnTo>
                      <a:pt x="1495" y="22"/>
                    </a:lnTo>
                    <a:lnTo>
                      <a:pt x="1366" y="12"/>
                    </a:lnTo>
                    <a:lnTo>
                      <a:pt x="12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4" name="Google Shape;654;p15"/>
              <p:cNvSpPr/>
              <p:nvPr/>
            </p:nvSpPr>
            <p:spPr>
              <a:xfrm>
                <a:off x="1239225" y="2673875"/>
                <a:ext cx="61575" cy="61575"/>
              </a:xfrm>
              <a:custGeom>
                <a:avLst/>
                <a:gdLst/>
                <a:ahLst/>
                <a:cxnLst/>
                <a:rect l="l" t="t" r="r" b="b"/>
                <a:pathLst>
                  <a:path w="2463" h="2463" extrusionOk="0">
                    <a:moveTo>
                      <a:pt x="1237" y="0"/>
                    </a:moveTo>
                    <a:lnTo>
                      <a:pt x="1108" y="11"/>
                    </a:lnTo>
                    <a:lnTo>
                      <a:pt x="979" y="32"/>
                    </a:lnTo>
                    <a:lnTo>
                      <a:pt x="860" y="54"/>
                    </a:lnTo>
                    <a:lnTo>
                      <a:pt x="753" y="97"/>
                    </a:lnTo>
                    <a:lnTo>
                      <a:pt x="645" y="151"/>
                    </a:lnTo>
                    <a:lnTo>
                      <a:pt x="538" y="205"/>
                    </a:lnTo>
                    <a:lnTo>
                      <a:pt x="441" y="280"/>
                    </a:lnTo>
                    <a:lnTo>
                      <a:pt x="355" y="355"/>
                    </a:lnTo>
                    <a:lnTo>
                      <a:pt x="280" y="441"/>
                    </a:lnTo>
                    <a:lnTo>
                      <a:pt x="204" y="538"/>
                    </a:lnTo>
                    <a:lnTo>
                      <a:pt x="151" y="645"/>
                    </a:lnTo>
                    <a:lnTo>
                      <a:pt x="97" y="753"/>
                    </a:lnTo>
                    <a:lnTo>
                      <a:pt x="54" y="860"/>
                    </a:lnTo>
                    <a:lnTo>
                      <a:pt x="22" y="979"/>
                    </a:lnTo>
                    <a:lnTo>
                      <a:pt x="0" y="1108"/>
                    </a:lnTo>
                    <a:lnTo>
                      <a:pt x="0" y="1226"/>
                    </a:lnTo>
                    <a:lnTo>
                      <a:pt x="0" y="1355"/>
                    </a:lnTo>
                    <a:lnTo>
                      <a:pt x="22" y="1484"/>
                    </a:lnTo>
                    <a:lnTo>
                      <a:pt x="54" y="1602"/>
                    </a:lnTo>
                    <a:lnTo>
                      <a:pt x="97" y="1710"/>
                    </a:lnTo>
                    <a:lnTo>
                      <a:pt x="140" y="1828"/>
                    </a:lnTo>
                    <a:lnTo>
                      <a:pt x="204" y="1925"/>
                    </a:lnTo>
                    <a:lnTo>
                      <a:pt x="269" y="2022"/>
                    </a:lnTo>
                    <a:lnTo>
                      <a:pt x="355" y="2108"/>
                    </a:lnTo>
                    <a:lnTo>
                      <a:pt x="441" y="2183"/>
                    </a:lnTo>
                    <a:lnTo>
                      <a:pt x="538" y="2258"/>
                    </a:lnTo>
                    <a:lnTo>
                      <a:pt x="635" y="2312"/>
                    </a:lnTo>
                    <a:lnTo>
                      <a:pt x="742" y="2366"/>
                    </a:lnTo>
                    <a:lnTo>
                      <a:pt x="860" y="2409"/>
                    </a:lnTo>
                    <a:lnTo>
                      <a:pt x="979" y="2441"/>
                    </a:lnTo>
                    <a:lnTo>
                      <a:pt x="1097" y="2463"/>
                    </a:lnTo>
                    <a:lnTo>
                      <a:pt x="1355" y="2463"/>
                    </a:lnTo>
                    <a:lnTo>
                      <a:pt x="1473" y="2441"/>
                    </a:lnTo>
                    <a:lnTo>
                      <a:pt x="1592" y="2409"/>
                    </a:lnTo>
                    <a:lnTo>
                      <a:pt x="1710" y="2366"/>
                    </a:lnTo>
                    <a:lnTo>
                      <a:pt x="1817" y="2323"/>
                    </a:lnTo>
                    <a:lnTo>
                      <a:pt x="1914" y="2258"/>
                    </a:lnTo>
                    <a:lnTo>
                      <a:pt x="2011" y="2194"/>
                    </a:lnTo>
                    <a:lnTo>
                      <a:pt x="2097" y="2108"/>
                    </a:lnTo>
                    <a:lnTo>
                      <a:pt x="2183" y="2022"/>
                    </a:lnTo>
                    <a:lnTo>
                      <a:pt x="2248" y="1925"/>
                    </a:lnTo>
                    <a:lnTo>
                      <a:pt x="2312" y="1828"/>
                    </a:lnTo>
                    <a:lnTo>
                      <a:pt x="2366" y="1721"/>
                    </a:lnTo>
                    <a:lnTo>
                      <a:pt x="2409" y="1602"/>
                    </a:lnTo>
                    <a:lnTo>
                      <a:pt x="2430" y="1484"/>
                    </a:lnTo>
                    <a:lnTo>
                      <a:pt x="2452" y="1366"/>
                    </a:lnTo>
                    <a:lnTo>
                      <a:pt x="2463" y="1237"/>
                    </a:lnTo>
                    <a:lnTo>
                      <a:pt x="2452" y="1108"/>
                    </a:lnTo>
                    <a:lnTo>
                      <a:pt x="2430" y="990"/>
                    </a:lnTo>
                    <a:lnTo>
                      <a:pt x="2409" y="871"/>
                    </a:lnTo>
                    <a:lnTo>
                      <a:pt x="2366" y="753"/>
                    </a:lnTo>
                    <a:lnTo>
                      <a:pt x="2312" y="645"/>
                    </a:lnTo>
                    <a:lnTo>
                      <a:pt x="2258" y="549"/>
                    </a:lnTo>
                    <a:lnTo>
                      <a:pt x="2183" y="452"/>
                    </a:lnTo>
                    <a:lnTo>
                      <a:pt x="2108" y="366"/>
                    </a:lnTo>
                    <a:lnTo>
                      <a:pt x="2022" y="280"/>
                    </a:lnTo>
                    <a:lnTo>
                      <a:pt x="1925" y="215"/>
                    </a:lnTo>
                    <a:lnTo>
                      <a:pt x="1828" y="151"/>
                    </a:lnTo>
                    <a:lnTo>
                      <a:pt x="1721"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5" name="Google Shape;655;p15"/>
              <p:cNvSpPr/>
              <p:nvPr/>
            </p:nvSpPr>
            <p:spPr>
              <a:xfrm>
                <a:off x="847275" y="2515525"/>
                <a:ext cx="61300" cy="61325"/>
              </a:xfrm>
              <a:custGeom>
                <a:avLst/>
                <a:gdLst/>
                <a:ahLst/>
                <a:cxnLst/>
                <a:rect l="l" t="t" r="r" b="b"/>
                <a:pathLst>
                  <a:path w="2452" h="2453" extrusionOk="0">
                    <a:moveTo>
                      <a:pt x="1205" y="1"/>
                    </a:moveTo>
                    <a:lnTo>
                      <a:pt x="1076" y="11"/>
                    </a:lnTo>
                    <a:lnTo>
                      <a:pt x="957" y="33"/>
                    </a:lnTo>
                    <a:lnTo>
                      <a:pt x="839" y="65"/>
                    </a:lnTo>
                    <a:lnTo>
                      <a:pt x="731" y="108"/>
                    </a:lnTo>
                    <a:lnTo>
                      <a:pt x="624" y="151"/>
                    </a:lnTo>
                    <a:lnTo>
                      <a:pt x="516" y="216"/>
                    </a:lnTo>
                    <a:lnTo>
                      <a:pt x="430" y="291"/>
                    </a:lnTo>
                    <a:lnTo>
                      <a:pt x="344" y="366"/>
                    </a:lnTo>
                    <a:lnTo>
                      <a:pt x="269" y="463"/>
                    </a:lnTo>
                    <a:lnTo>
                      <a:pt x="194" y="549"/>
                    </a:lnTo>
                    <a:lnTo>
                      <a:pt x="140" y="657"/>
                    </a:lnTo>
                    <a:lnTo>
                      <a:pt x="86" y="764"/>
                    </a:lnTo>
                    <a:lnTo>
                      <a:pt x="43" y="882"/>
                    </a:lnTo>
                    <a:lnTo>
                      <a:pt x="22" y="1001"/>
                    </a:lnTo>
                    <a:lnTo>
                      <a:pt x="0" y="1119"/>
                    </a:lnTo>
                    <a:lnTo>
                      <a:pt x="0" y="1248"/>
                    </a:lnTo>
                    <a:lnTo>
                      <a:pt x="0" y="1377"/>
                    </a:lnTo>
                    <a:lnTo>
                      <a:pt x="22" y="1495"/>
                    </a:lnTo>
                    <a:lnTo>
                      <a:pt x="54" y="1614"/>
                    </a:lnTo>
                    <a:lnTo>
                      <a:pt x="97" y="1721"/>
                    </a:lnTo>
                    <a:lnTo>
                      <a:pt x="151" y="1829"/>
                    </a:lnTo>
                    <a:lnTo>
                      <a:pt x="215" y="1936"/>
                    </a:lnTo>
                    <a:lnTo>
                      <a:pt x="280" y="2022"/>
                    </a:lnTo>
                    <a:lnTo>
                      <a:pt x="366" y="2108"/>
                    </a:lnTo>
                    <a:lnTo>
                      <a:pt x="452" y="2184"/>
                    </a:lnTo>
                    <a:lnTo>
                      <a:pt x="549" y="2259"/>
                    </a:lnTo>
                    <a:lnTo>
                      <a:pt x="645" y="2313"/>
                    </a:lnTo>
                    <a:lnTo>
                      <a:pt x="764" y="2366"/>
                    </a:lnTo>
                    <a:lnTo>
                      <a:pt x="871" y="2409"/>
                    </a:lnTo>
                    <a:lnTo>
                      <a:pt x="990" y="2431"/>
                    </a:lnTo>
                    <a:lnTo>
                      <a:pt x="1119" y="2452"/>
                    </a:lnTo>
                    <a:lnTo>
                      <a:pt x="1366" y="2452"/>
                    </a:lnTo>
                    <a:lnTo>
                      <a:pt x="1495" y="2431"/>
                    </a:lnTo>
                    <a:lnTo>
                      <a:pt x="1602" y="2399"/>
                    </a:lnTo>
                    <a:lnTo>
                      <a:pt x="1721" y="2356"/>
                    </a:lnTo>
                    <a:lnTo>
                      <a:pt x="1828" y="2302"/>
                    </a:lnTo>
                    <a:lnTo>
                      <a:pt x="1925" y="2237"/>
                    </a:lnTo>
                    <a:lnTo>
                      <a:pt x="2022" y="2162"/>
                    </a:lnTo>
                    <a:lnTo>
                      <a:pt x="2108" y="2087"/>
                    </a:lnTo>
                    <a:lnTo>
                      <a:pt x="2183" y="2001"/>
                    </a:lnTo>
                    <a:lnTo>
                      <a:pt x="2248" y="1904"/>
                    </a:lnTo>
                    <a:lnTo>
                      <a:pt x="2312" y="1796"/>
                    </a:lnTo>
                    <a:lnTo>
                      <a:pt x="2366" y="1689"/>
                    </a:lnTo>
                    <a:lnTo>
                      <a:pt x="2398" y="1581"/>
                    </a:lnTo>
                    <a:lnTo>
                      <a:pt x="2430" y="1463"/>
                    </a:lnTo>
                    <a:lnTo>
                      <a:pt x="2441" y="1334"/>
                    </a:lnTo>
                    <a:lnTo>
                      <a:pt x="2452" y="1216"/>
                    </a:lnTo>
                    <a:lnTo>
                      <a:pt x="2441" y="1087"/>
                    </a:lnTo>
                    <a:lnTo>
                      <a:pt x="2420" y="958"/>
                    </a:lnTo>
                    <a:lnTo>
                      <a:pt x="2387" y="850"/>
                    </a:lnTo>
                    <a:lnTo>
                      <a:pt x="2344" y="732"/>
                    </a:lnTo>
                    <a:lnTo>
                      <a:pt x="2301" y="624"/>
                    </a:lnTo>
                    <a:lnTo>
                      <a:pt x="2237" y="528"/>
                    </a:lnTo>
                    <a:lnTo>
                      <a:pt x="2162" y="431"/>
                    </a:lnTo>
                    <a:lnTo>
                      <a:pt x="2086" y="345"/>
                    </a:lnTo>
                    <a:lnTo>
                      <a:pt x="1990" y="270"/>
                    </a:lnTo>
                    <a:lnTo>
                      <a:pt x="1904" y="205"/>
                    </a:lnTo>
                    <a:lnTo>
                      <a:pt x="1796" y="141"/>
                    </a:lnTo>
                    <a:lnTo>
                      <a:pt x="1689" y="87"/>
                    </a:lnTo>
                    <a:lnTo>
                      <a:pt x="1570" y="55"/>
                    </a:lnTo>
                    <a:lnTo>
                      <a:pt x="1452" y="22"/>
                    </a:lnTo>
                    <a:lnTo>
                      <a:pt x="1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6" name="Google Shape;656;p15"/>
              <p:cNvSpPr/>
              <p:nvPr/>
            </p:nvSpPr>
            <p:spPr>
              <a:xfrm>
                <a:off x="1239225" y="1572775"/>
                <a:ext cx="61300" cy="61575"/>
              </a:xfrm>
              <a:custGeom>
                <a:avLst/>
                <a:gdLst/>
                <a:ahLst/>
                <a:cxnLst/>
                <a:rect l="l" t="t" r="r" b="b"/>
                <a:pathLst>
                  <a:path w="2452" h="2463" extrusionOk="0">
                    <a:moveTo>
                      <a:pt x="1237" y="0"/>
                    </a:moveTo>
                    <a:lnTo>
                      <a:pt x="1108" y="11"/>
                    </a:lnTo>
                    <a:lnTo>
                      <a:pt x="979" y="32"/>
                    </a:lnTo>
                    <a:lnTo>
                      <a:pt x="860" y="54"/>
                    </a:lnTo>
                    <a:lnTo>
                      <a:pt x="753" y="97"/>
                    </a:lnTo>
                    <a:lnTo>
                      <a:pt x="645" y="151"/>
                    </a:lnTo>
                    <a:lnTo>
                      <a:pt x="538" y="215"/>
                    </a:lnTo>
                    <a:lnTo>
                      <a:pt x="452" y="280"/>
                    </a:lnTo>
                    <a:lnTo>
                      <a:pt x="366" y="355"/>
                    </a:lnTo>
                    <a:lnTo>
                      <a:pt x="280" y="441"/>
                    </a:lnTo>
                    <a:lnTo>
                      <a:pt x="215" y="538"/>
                    </a:lnTo>
                    <a:lnTo>
                      <a:pt x="151" y="645"/>
                    </a:lnTo>
                    <a:lnTo>
                      <a:pt x="97" y="753"/>
                    </a:lnTo>
                    <a:lnTo>
                      <a:pt x="54" y="860"/>
                    </a:lnTo>
                    <a:lnTo>
                      <a:pt x="22" y="979"/>
                    </a:lnTo>
                    <a:lnTo>
                      <a:pt x="11" y="1097"/>
                    </a:lnTo>
                    <a:lnTo>
                      <a:pt x="0" y="1226"/>
                    </a:lnTo>
                    <a:lnTo>
                      <a:pt x="11" y="1355"/>
                    </a:lnTo>
                    <a:lnTo>
                      <a:pt x="22" y="1473"/>
                    </a:lnTo>
                    <a:lnTo>
                      <a:pt x="54" y="1592"/>
                    </a:lnTo>
                    <a:lnTo>
                      <a:pt x="97" y="1710"/>
                    </a:lnTo>
                    <a:lnTo>
                      <a:pt x="151" y="1817"/>
                    </a:lnTo>
                    <a:lnTo>
                      <a:pt x="204" y="1914"/>
                    </a:lnTo>
                    <a:lnTo>
                      <a:pt x="280" y="2011"/>
                    </a:lnTo>
                    <a:lnTo>
                      <a:pt x="355" y="2097"/>
                    </a:lnTo>
                    <a:lnTo>
                      <a:pt x="441" y="2183"/>
                    </a:lnTo>
                    <a:lnTo>
                      <a:pt x="538" y="2247"/>
                    </a:lnTo>
                    <a:lnTo>
                      <a:pt x="635" y="2312"/>
                    </a:lnTo>
                    <a:lnTo>
                      <a:pt x="742" y="2366"/>
                    </a:lnTo>
                    <a:lnTo>
                      <a:pt x="860" y="2409"/>
                    </a:lnTo>
                    <a:lnTo>
                      <a:pt x="979" y="2430"/>
                    </a:lnTo>
                    <a:lnTo>
                      <a:pt x="1097" y="2452"/>
                    </a:lnTo>
                    <a:lnTo>
                      <a:pt x="1226" y="2463"/>
                    </a:lnTo>
                    <a:lnTo>
                      <a:pt x="1355" y="2452"/>
                    </a:lnTo>
                    <a:lnTo>
                      <a:pt x="1473" y="2430"/>
                    </a:lnTo>
                    <a:lnTo>
                      <a:pt x="1592" y="2409"/>
                    </a:lnTo>
                    <a:lnTo>
                      <a:pt x="1710" y="2366"/>
                    </a:lnTo>
                    <a:lnTo>
                      <a:pt x="1817" y="2312"/>
                    </a:lnTo>
                    <a:lnTo>
                      <a:pt x="1914" y="2258"/>
                    </a:lnTo>
                    <a:lnTo>
                      <a:pt x="2011" y="2183"/>
                    </a:lnTo>
                    <a:lnTo>
                      <a:pt x="2097" y="2108"/>
                    </a:lnTo>
                    <a:lnTo>
                      <a:pt x="2172" y="2022"/>
                    </a:lnTo>
                    <a:lnTo>
                      <a:pt x="2248" y="1925"/>
                    </a:lnTo>
                    <a:lnTo>
                      <a:pt x="2312" y="1817"/>
                    </a:lnTo>
                    <a:lnTo>
                      <a:pt x="2355" y="1721"/>
                    </a:lnTo>
                    <a:lnTo>
                      <a:pt x="2398" y="1602"/>
                    </a:lnTo>
                    <a:lnTo>
                      <a:pt x="2430" y="1484"/>
                    </a:lnTo>
                    <a:lnTo>
                      <a:pt x="2452" y="1366"/>
                    </a:lnTo>
                    <a:lnTo>
                      <a:pt x="2452" y="1237"/>
                    </a:lnTo>
                    <a:lnTo>
                      <a:pt x="2452" y="1108"/>
                    </a:lnTo>
                    <a:lnTo>
                      <a:pt x="2430" y="989"/>
                    </a:lnTo>
                    <a:lnTo>
                      <a:pt x="2398" y="871"/>
                    </a:lnTo>
                    <a:lnTo>
                      <a:pt x="2366" y="753"/>
                    </a:lnTo>
                    <a:lnTo>
                      <a:pt x="2312" y="645"/>
                    </a:lnTo>
                    <a:lnTo>
                      <a:pt x="2248" y="549"/>
                    </a:lnTo>
                    <a:lnTo>
                      <a:pt x="2183" y="452"/>
                    </a:lnTo>
                    <a:lnTo>
                      <a:pt x="2097" y="366"/>
                    </a:lnTo>
                    <a:lnTo>
                      <a:pt x="2011" y="280"/>
                    </a:lnTo>
                    <a:lnTo>
                      <a:pt x="1925" y="215"/>
                    </a:lnTo>
                    <a:lnTo>
                      <a:pt x="1817" y="151"/>
                    </a:lnTo>
                    <a:lnTo>
                      <a:pt x="1710" y="97"/>
                    </a:lnTo>
                    <a:lnTo>
                      <a:pt x="1602" y="65"/>
                    </a:lnTo>
                    <a:lnTo>
                      <a:pt x="148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7" name="Google Shape;657;p15"/>
              <p:cNvSpPr/>
              <p:nvPr/>
            </p:nvSpPr>
            <p:spPr>
              <a:xfrm>
                <a:off x="688675" y="2123575"/>
                <a:ext cx="61300" cy="61325"/>
              </a:xfrm>
              <a:custGeom>
                <a:avLst/>
                <a:gdLst/>
                <a:ahLst/>
                <a:cxnLst/>
                <a:rect l="l" t="t" r="r" b="b"/>
                <a:pathLst>
                  <a:path w="2452" h="2453" extrusionOk="0">
                    <a:moveTo>
                      <a:pt x="1108" y="1"/>
                    </a:moveTo>
                    <a:lnTo>
                      <a:pt x="979" y="22"/>
                    </a:lnTo>
                    <a:lnTo>
                      <a:pt x="860" y="55"/>
                    </a:lnTo>
                    <a:lnTo>
                      <a:pt x="753" y="87"/>
                    </a:lnTo>
                    <a:lnTo>
                      <a:pt x="645" y="141"/>
                    </a:lnTo>
                    <a:lnTo>
                      <a:pt x="538" y="205"/>
                    </a:lnTo>
                    <a:lnTo>
                      <a:pt x="452" y="270"/>
                    </a:lnTo>
                    <a:lnTo>
                      <a:pt x="355" y="356"/>
                    </a:lnTo>
                    <a:lnTo>
                      <a:pt x="280" y="442"/>
                    </a:lnTo>
                    <a:lnTo>
                      <a:pt x="215" y="528"/>
                    </a:lnTo>
                    <a:lnTo>
                      <a:pt x="151" y="635"/>
                    </a:lnTo>
                    <a:lnTo>
                      <a:pt x="97" y="743"/>
                    </a:lnTo>
                    <a:lnTo>
                      <a:pt x="54" y="850"/>
                    </a:lnTo>
                    <a:lnTo>
                      <a:pt x="22" y="969"/>
                    </a:lnTo>
                    <a:lnTo>
                      <a:pt x="11" y="1098"/>
                    </a:lnTo>
                    <a:lnTo>
                      <a:pt x="0" y="1216"/>
                    </a:lnTo>
                    <a:lnTo>
                      <a:pt x="11" y="1345"/>
                    </a:lnTo>
                    <a:lnTo>
                      <a:pt x="22" y="1474"/>
                    </a:lnTo>
                    <a:lnTo>
                      <a:pt x="54" y="1592"/>
                    </a:lnTo>
                    <a:lnTo>
                      <a:pt x="97" y="1700"/>
                    </a:lnTo>
                    <a:lnTo>
                      <a:pt x="151" y="1807"/>
                    </a:lnTo>
                    <a:lnTo>
                      <a:pt x="204" y="1915"/>
                    </a:lnTo>
                    <a:lnTo>
                      <a:pt x="280" y="2001"/>
                    </a:lnTo>
                    <a:lnTo>
                      <a:pt x="355" y="2087"/>
                    </a:lnTo>
                    <a:lnTo>
                      <a:pt x="441" y="2173"/>
                    </a:lnTo>
                    <a:lnTo>
                      <a:pt x="538" y="2238"/>
                    </a:lnTo>
                    <a:lnTo>
                      <a:pt x="634" y="2302"/>
                    </a:lnTo>
                    <a:lnTo>
                      <a:pt x="742" y="2356"/>
                    </a:lnTo>
                    <a:lnTo>
                      <a:pt x="860" y="2399"/>
                    </a:lnTo>
                    <a:lnTo>
                      <a:pt x="979" y="2420"/>
                    </a:lnTo>
                    <a:lnTo>
                      <a:pt x="1097" y="2442"/>
                    </a:lnTo>
                    <a:lnTo>
                      <a:pt x="1226" y="2453"/>
                    </a:lnTo>
                    <a:lnTo>
                      <a:pt x="1355" y="2442"/>
                    </a:lnTo>
                    <a:lnTo>
                      <a:pt x="1473" y="2431"/>
                    </a:lnTo>
                    <a:lnTo>
                      <a:pt x="1591" y="2399"/>
                    </a:lnTo>
                    <a:lnTo>
                      <a:pt x="1710" y="2356"/>
                    </a:lnTo>
                    <a:lnTo>
                      <a:pt x="1817" y="2302"/>
                    </a:lnTo>
                    <a:lnTo>
                      <a:pt x="1914" y="2248"/>
                    </a:lnTo>
                    <a:lnTo>
                      <a:pt x="2011" y="2173"/>
                    </a:lnTo>
                    <a:lnTo>
                      <a:pt x="2097" y="2098"/>
                    </a:lnTo>
                    <a:lnTo>
                      <a:pt x="2172" y="2012"/>
                    </a:lnTo>
                    <a:lnTo>
                      <a:pt x="2247" y="1915"/>
                    </a:lnTo>
                    <a:lnTo>
                      <a:pt x="2312" y="1818"/>
                    </a:lnTo>
                    <a:lnTo>
                      <a:pt x="2355" y="1711"/>
                    </a:lnTo>
                    <a:lnTo>
                      <a:pt x="2398" y="1592"/>
                    </a:lnTo>
                    <a:lnTo>
                      <a:pt x="2430" y="1474"/>
                    </a:lnTo>
                    <a:lnTo>
                      <a:pt x="2452" y="1356"/>
                    </a:lnTo>
                    <a:lnTo>
                      <a:pt x="2452" y="1227"/>
                    </a:lnTo>
                    <a:lnTo>
                      <a:pt x="2452" y="1098"/>
                    </a:lnTo>
                    <a:lnTo>
                      <a:pt x="2430" y="979"/>
                    </a:lnTo>
                    <a:lnTo>
                      <a:pt x="2398" y="861"/>
                    </a:lnTo>
                    <a:lnTo>
                      <a:pt x="2366" y="743"/>
                    </a:lnTo>
                    <a:lnTo>
                      <a:pt x="2312" y="635"/>
                    </a:lnTo>
                    <a:lnTo>
                      <a:pt x="2247" y="539"/>
                    </a:lnTo>
                    <a:lnTo>
                      <a:pt x="2183" y="442"/>
                    </a:lnTo>
                    <a:lnTo>
                      <a:pt x="2097" y="356"/>
                    </a:lnTo>
                    <a:lnTo>
                      <a:pt x="2011" y="281"/>
                    </a:lnTo>
                    <a:lnTo>
                      <a:pt x="1914" y="205"/>
                    </a:lnTo>
                    <a:lnTo>
                      <a:pt x="1817" y="141"/>
                    </a:lnTo>
                    <a:lnTo>
                      <a:pt x="1710" y="98"/>
                    </a:lnTo>
                    <a:lnTo>
                      <a:pt x="1602" y="55"/>
                    </a:lnTo>
                    <a:lnTo>
                      <a:pt x="1484" y="22"/>
                    </a:lnTo>
                    <a:lnTo>
                      <a:pt x="135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8" name="Google Shape;658;p15"/>
              <p:cNvSpPr/>
              <p:nvPr/>
            </p:nvSpPr>
            <p:spPr>
              <a:xfrm>
                <a:off x="1789775" y="2123575"/>
                <a:ext cx="61575" cy="61325"/>
              </a:xfrm>
              <a:custGeom>
                <a:avLst/>
                <a:gdLst/>
                <a:ahLst/>
                <a:cxnLst/>
                <a:rect l="l" t="t" r="r" b="b"/>
                <a:pathLst>
                  <a:path w="2463" h="2453" extrusionOk="0">
                    <a:moveTo>
                      <a:pt x="1086" y="1"/>
                    </a:moveTo>
                    <a:lnTo>
                      <a:pt x="968" y="22"/>
                    </a:lnTo>
                    <a:lnTo>
                      <a:pt x="850" y="55"/>
                    </a:lnTo>
                    <a:lnTo>
                      <a:pt x="731" y="98"/>
                    </a:lnTo>
                    <a:lnTo>
                      <a:pt x="624" y="151"/>
                    </a:lnTo>
                    <a:lnTo>
                      <a:pt x="527" y="216"/>
                    </a:lnTo>
                    <a:lnTo>
                      <a:pt x="430" y="281"/>
                    </a:lnTo>
                    <a:lnTo>
                      <a:pt x="344" y="367"/>
                    </a:lnTo>
                    <a:lnTo>
                      <a:pt x="269" y="453"/>
                    </a:lnTo>
                    <a:lnTo>
                      <a:pt x="205" y="549"/>
                    </a:lnTo>
                    <a:lnTo>
                      <a:pt x="140" y="646"/>
                    </a:lnTo>
                    <a:lnTo>
                      <a:pt x="97" y="754"/>
                    </a:lnTo>
                    <a:lnTo>
                      <a:pt x="54" y="872"/>
                    </a:lnTo>
                    <a:lnTo>
                      <a:pt x="22" y="990"/>
                    </a:lnTo>
                    <a:lnTo>
                      <a:pt x="11" y="1108"/>
                    </a:lnTo>
                    <a:lnTo>
                      <a:pt x="0" y="1238"/>
                    </a:lnTo>
                    <a:lnTo>
                      <a:pt x="11" y="1367"/>
                    </a:lnTo>
                    <a:lnTo>
                      <a:pt x="33" y="1485"/>
                    </a:lnTo>
                    <a:lnTo>
                      <a:pt x="65" y="1603"/>
                    </a:lnTo>
                    <a:lnTo>
                      <a:pt x="108" y="1721"/>
                    </a:lnTo>
                    <a:lnTo>
                      <a:pt x="162" y="1829"/>
                    </a:lnTo>
                    <a:lnTo>
                      <a:pt x="215" y="1926"/>
                    </a:lnTo>
                    <a:lnTo>
                      <a:pt x="291" y="2022"/>
                    </a:lnTo>
                    <a:lnTo>
                      <a:pt x="366" y="2109"/>
                    </a:lnTo>
                    <a:lnTo>
                      <a:pt x="463" y="2184"/>
                    </a:lnTo>
                    <a:lnTo>
                      <a:pt x="559" y="2248"/>
                    </a:lnTo>
                    <a:lnTo>
                      <a:pt x="656" y="2313"/>
                    </a:lnTo>
                    <a:lnTo>
                      <a:pt x="764" y="2356"/>
                    </a:lnTo>
                    <a:lnTo>
                      <a:pt x="882" y="2399"/>
                    </a:lnTo>
                    <a:lnTo>
                      <a:pt x="1000" y="2431"/>
                    </a:lnTo>
                    <a:lnTo>
                      <a:pt x="1119" y="2442"/>
                    </a:lnTo>
                    <a:lnTo>
                      <a:pt x="1248" y="2453"/>
                    </a:lnTo>
                    <a:lnTo>
                      <a:pt x="1377" y="2442"/>
                    </a:lnTo>
                    <a:lnTo>
                      <a:pt x="1495" y="2420"/>
                    </a:lnTo>
                    <a:lnTo>
                      <a:pt x="1613" y="2388"/>
                    </a:lnTo>
                    <a:lnTo>
                      <a:pt x="1721" y="2345"/>
                    </a:lnTo>
                    <a:lnTo>
                      <a:pt x="1828" y="2291"/>
                    </a:lnTo>
                    <a:lnTo>
                      <a:pt x="1936" y="2238"/>
                    </a:lnTo>
                    <a:lnTo>
                      <a:pt x="2022" y="2162"/>
                    </a:lnTo>
                    <a:lnTo>
                      <a:pt x="2108" y="2087"/>
                    </a:lnTo>
                    <a:lnTo>
                      <a:pt x="2194" y="1990"/>
                    </a:lnTo>
                    <a:lnTo>
                      <a:pt x="2258" y="1904"/>
                    </a:lnTo>
                    <a:lnTo>
                      <a:pt x="2323" y="1797"/>
                    </a:lnTo>
                    <a:lnTo>
                      <a:pt x="2366" y="1689"/>
                    </a:lnTo>
                    <a:lnTo>
                      <a:pt x="2409" y="1571"/>
                    </a:lnTo>
                    <a:lnTo>
                      <a:pt x="2441" y="1453"/>
                    </a:lnTo>
                    <a:lnTo>
                      <a:pt x="2452" y="1334"/>
                    </a:lnTo>
                    <a:lnTo>
                      <a:pt x="2463" y="1205"/>
                    </a:lnTo>
                    <a:lnTo>
                      <a:pt x="2452" y="1076"/>
                    </a:lnTo>
                    <a:lnTo>
                      <a:pt x="2430" y="958"/>
                    </a:lnTo>
                    <a:lnTo>
                      <a:pt x="2398" y="840"/>
                    </a:lnTo>
                    <a:lnTo>
                      <a:pt x="2355" y="732"/>
                    </a:lnTo>
                    <a:lnTo>
                      <a:pt x="2301" y="625"/>
                    </a:lnTo>
                    <a:lnTo>
                      <a:pt x="2237" y="517"/>
                    </a:lnTo>
                    <a:lnTo>
                      <a:pt x="2172" y="431"/>
                    </a:lnTo>
                    <a:lnTo>
                      <a:pt x="2086" y="345"/>
                    </a:lnTo>
                    <a:lnTo>
                      <a:pt x="2000" y="259"/>
                    </a:lnTo>
                    <a:lnTo>
                      <a:pt x="1904" y="194"/>
                    </a:lnTo>
                    <a:lnTo>
                      <a:pt x="1807" y="141"/>
                    </a:lnTo>
                    <a:lnTo>
                      <a:pt x="1699" y="87"/>
                    </a:lnTo>
                    <a:lnTo>
                      <a:pt x="1581" y="44"/>
                    </a:lnTo>
                    <a:lnTo>
                      <a:pt x="1463" y="22"/>
                    </a:lnTo>
                    <a:lnTo>
                      <a:pt x="1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9" name="Google Shape;659;p15"/>
              <p:cNvSpPr/>
              <p:nvPr/>
            </p:nvSpPr>
            <p:spPr>
              <a:xfrm>
                <a:off x="1711550" y="1886750"/>
                <a:ext cx="62375" cy="62125"/>
              </a:xfrm>
              <a:custGeom>
                <a:avLst/>
                <a:gdLst/>
                <a:ahLst/>
                <a:cxnLst/>
                <a:rect l="l" t="t" r="r" b="b"/>
                <a:pathLst>
                  <a:path w="2495" h="2485" extrusionOk="0">
                    <a:moveTo>
                      <a:pt x="1118" y="1"/>
                    </a:moveTo>
                    <a:lnTo>
                      <a:pt x="989" y="22"/>
                    </a:lnTo>
                    <a:lnTo>
                      <a:pt x="871" y="54"/>
                    </a:lnTo>
                    <a:lnTo>
                      <a:pt x="753" y="87"/>
                    </a:lnTo>
                    <a:lnTo>
                      <a:pt x="645" y="140"/>
                    </a:lnTo>
                    <a:lnTo>
                      <a:pt x="549" y="194"/>
                    </a:lnTo>
                    <a:lnTo>
                      <a:pt x="452" y="269"/>
                    </a:lnTo>
                    <a:lnTo>
                      <a:pt x="366" y="345"/>
                    </a:lnTo>
                    <a:lnTo>
                      <a:pt x="280" y="431"/>
                    </a:lnTo>
                    <a:lnTo>
                      <a:pt x="215" y="527"/>
                    </a:lnTo>
                    <a:lnTo>
                      <a:pt x="151" y="624"/>
                    </a:lnTo>
                    <a:lnTo>
                      <a:pt x="97" y="732"/>
                    </a:lnTo>
                    <a:lnTo>
                      <a:pt x="54" y="850"/>
                    </a:lnTo>
                    <a:lnTo>
                      <a:pt x="32" y="968"/>
                    </a:lnTo>
                    <a:lnTo>
                      <a:pt x="11" y="1087"/>
                    </a:lnTo>
                    <a:lnTo>
                      <a:pt x="0" y="1216"/>
                    </a:lnTo>
                    <a:lnTo>
                      <a:pt x="0" y="1345"/>
                    </a:lnTo>
                    <a:lnTo>
                      <a:pt x="22" y="1474"/>
                    </a:lnTo>
                    <a:lnTo>
                      <a:pt x="43" y="1603"/>
                    </a:lnTo>
                    <a:lnTo>
                      <a:pt x="86" y="1721"/>
                    </a:lnTo>
                    <a:lnTo>
                      <a:pt x="140" y="1829"/>
                    </a:lnTo>
                    <a:lnTo>
                      <a:pt x="194" y="1936"/>
                    </a:lnTo>
                    <a:lnTo>
                      <a:pt x="269" y="2033"/>
                    </a:lnTo>
                    <a:lnTo>
                      <a:pt x="344" y="2119"/>
                    </a:lnTo>
                    <a:lnTo>
                      <a:pt x="441" y="2205"/>
                    </a:lnTo>
                    <a:lnTo>
                      <a:pt x="538" y="2280"/>
                    </a:lnTo>
                    <a:lnTo>
                      <a:pt x="635" y="2334"/>
                    </a:lnTo>
                    <a:lnTo>
                      <a:pt x="742" y="2388"/>
                    </a:lnTo>
                    <a:lnTo>
                      <a:pt x="860" y="2431"/>
                    </a:lnTo>
                    <a:lnTo>
                      <a:pt x="989" y="2463"/>
                    </a:lnTo>
                    <a:lnTo>
                      <a:pt x="1118" y="2485"/>
                    </a:lnTo>
                    <a:lnTo>
                      <a:pt x="1377" y="2485"/>
                    </a:lnTo>
                    <a:lnTo>
                      <a:pt x="1495" y="2463"/>
                    </a:lnTo>
                    <a:lnTo>
                      <a:pt x="1624" y="2431"/>
                    </a:lnTo>
                    <a:lnTo>
                      <a:pt x="1731" y="2398"/>
                    </a:lnTo>
                    <a:lnTo>
                      <a:pt x="1839" y="2345"/>
                    </a:lnTo>
                    <a:lnTo>
                      <a:pt x="1946" y="2280"/>
                    </a:lnTo>
                    <a:lnTo>
                      <a:pt x="2043" y="2216"/>
                    </a:lnTo>
                    <a:lnTo>
                      <a:pt x="2129" y="2140"/>
                    </a:lnTo>
                    <a:lnTo>
                      <a:pt x="2205" y="2054"/>
                    </a:lnTo>
                    <a:lnTo>
                      <a:pt x="2280" y="1958"/>
                    </a:lnTo>
                    <a:lnTo>
                      <a:pt x="2334" y="1861"/>
                    </a:lnTo>
                    <a:lnTo>
                      <a:pt x="2387" y="1753"/>
                    </a:lnTo>
                    <a:lnTo>
                      <a:pt x="2430" y="1635"/>
                    </a:lnTo>
                    <a:lnTo>
                      <a:pt x="2463" y="1517"/>
                    </a:lnTo>
                    <a:lnTo>
                      <a:pt x="2484" y="1398"/>
                    </a:lnTo>
                    <a:lnTo>
                      <a:pt x="2495" y="1269"/>
                    </a:lnTo>
                    <a:lnTo>
                      <a:pt x="2484" y="1130"/>
                    </a:lnTo>
                    <a:lnTo>
                      <a:pt x="2473" y="1011"/>
                    </a:lnTo>
                    <a:lnTo>
                      <a:pt x="2441" y="882"/>
                    </a:lnTo>
                    <a:lnTo>
                      <a:pt x="2398" y="764"/>
                    </a:lnTo>
                    <a:lnTo>
                      <a:pt x="2355" y="657"/>
                    </a:lnTo>
                    <a:lnTo>
                      <a:pt x="2291" y="549"/>
                    </a:lnTo>
                    <a:lnTo>
                      <a:pt x="2215" y="452"/>
                    </a:lnTo>
                    <a:lnTo>
                      <a:pt x="2140" y="366"/>
                    </a:lnTo>
                    <a:lnTo>
                      <a:pt x="2054" y="280"/>
                    </a:lnTo>
                    <a:lnTo>
                      <a:pt x="1957" y="205"/>
                    </a:lnTo>
                    <a:lnTo>
                      <a:pt x="1850" y="140"/>
                    </a:lnTo>
                    <a:lnTo>
                      <a:pt x="1742" y="97"/>
                    </a:lnTo>
                    <a:lnTo>
                      <a:pt x="1624" y="54"/>
                    </a:lnTo>
                    <a:lnTo>
                      <a:pt x="1506" y="22"/>
                    </a:lnTo>
                    <a:lnTo>
                      <a:pt x="1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0" name="Google Shape;660;p15"/>
              <p:cNvSpPr/>
              <p:nvPr/>
            </p:nvSpPr>
            <p:spPr>
              <a:xfrm>
                <a:off x="1475250" y="1650175"/>
                <a:ext cx="62125" cy="62400"/>
              </a:xfrm>
              <a:custGeom>
                <a:avLst/>
                <a:gdLst/>
                <a:ahLst/>
                <a:cxnLst/>
                <a:rect l="l" t="t" r="r" b="b"/>
                <a:pathLst>
                  <a:path w="2485" h="2496" extrusionOk="0">
                    <a:moveTo>
                      <a:pt x="1291" y="1"/>
                    </a:moveTo>
                    <a:lnTo>
                      <a:pt x="1162" y="12"/>
                    </a:lnTo>
                    <a:lnTo>
                      <a:pt x="1033" y="22"/>
                    </a:lnTo>
                    <a:lnTo>
                      <a:pt x="904" y="44"/>
                    </a:lnTo>
                    <a:lnTo>
                      <a:pt x="785" y="87"/>
                    </a:lnTo>
                    <a:lnTo>
                      <a:pt x="678" y="130"/>
                    </a:lnTo>
                    <a:lnTo>
                      <a:pt x="570" y="195"/>
                    </a:lnTo>
                    <a:lnTo>
                      <a:pt x="473" y="259"/>
                    </a:lnTo>
                    <a:lnTo>
                      <a:pt x="377" y="345"/>
                    </a:lnTo>
                    <a:lnTo>
                      <a:pt x="291" y="431"/>
                    </a:lnTo>
                    <a:lnTo>
                      <a:pt x="215" y="517"/>
                    </a:lnTo>
                    <a:lnTo>
                      <a:pt x="151" y="625"/>
                    </a:lnTo>
                    <a:lnTo>
                      <a:pt x="97" y="732"/>
                    </a:lnTo>
                    <a:lnTo>
                      <a:pt x="54" y="850"/>
                    </a:lnTo>
                    <a:lnTo>
                      <a:pt x="22" y="969"/>
                    </a:lnTo>
                    <a:lnTo>
                      <a:pt x="0" y="1098"/>
                    </a:lnTo>
                    <a:lnTo>
                      <a:pt x="0" y="1227"/>
                    </a:lnTo>
                    <a:lnTo>
                      <a:pt x="0" y="1356"/>
                    </a:lnTo>
                    <a:lnTo>
                      <a:pt x="22" y="1485"/>
                    </a:lnTo>
                    <a:lnTo>
                      <a:pt x="43" y="1603"/>
                    </a:lnTo>
                    <a:lnTo>
                      <a:pt x="86" y="1721"/>
                    </a:lnTo>
                    <a:lnTo>
                      <a:pt x="129" y="1829"/>
                    </a:lnTo>
                    <a:lnTo>
                      <a:pt x="194" y="1926"/>
                    </a:lnTo>
                    <a:lnTo>
                      <a:pt x="258" y="2023"/>
                    </a:lnTo>
                    <a:lnTo>
                      <a:pt x="334" y="2119"/>
                    </a:lnTo>
                    <a:lnTo>
                      <a:pt x="420" y="2195"/>
                    </a:lnTo>
                    <a:lnTo>
                      <a:pt x="506" y="2270"/>
                    </a:lnTo>
                    <a:lnTo>
                      <a:pt x="613" y="2334"/>
                    </a:lnTo>
                    <a:lnTo>
                      <a:pt x="710" y="2388"/>
                    </a:lnTo>
                    <a:lnTo>
                      <a:pt x="828" y="2431"/>
                    </a:lnTo>
                    <a:lnTo>
                      <a:pt x="947" y="2463"/>
                    </a:lnTo>
                    <a:lnTo>
                      <a:pt x="1065" y="2485"/>
                    </a:lnTo>
                    <a:lnTo>
                      <a:pt x="1194" y="2496"/>
                    </a:lnTo>
                    <a:lnTo>
                      <a:pt x="1323" y="2496"/>
                    </a:lnTo>
                    <a:lnTo>
                      <a:pt x="1452" y="2474"/>
                    </a:lnTo>
                    <a:lnTo>
                      <a:pt x="1581" y="2453"/>
                    </a:lnTo>
                    <a:lnTo>
                      <a:pt x="1699" y="2420"/>
                    </a:lnTo>
                    <a:lnTo>
                      <a:pt x="1807" y="2367"/>
                    </a:lnTo>
                    <a:lnTo>
                      <a:pt x="1914" y="2302"/>
                    </a:lnTo>
                    <a:lnTo>
                      <a:pt x="2011" y="2238"/>
                    </a:lnTo>
                    <a:lnTo>
                      <a:pt x="2108" y="2162"/>
                    </a:lnTo>
                    <a:lnTo>
                      <a:pt x="2194" y="2076"/>
                    </a:lnTo>
                    <a:lnTo>
                      <a:pt x="2269" y="1980"/>
                    </a:lnTo>
                    <a:lnTo>
                      <a:pt x="2334" y="1883"/>
                    </a:lnTo>
                    <a:lnTo>
                      <a:pt x="2387" y="1764"/>
                    </a:lnTo>
                    <a:lnTo>
                      <a:pt x="2430" y="1657"/>
                    </a:lnTo>
                    <a:lnTo>
                      <a:pt x="2463" y="1528"/>
                    </a:lnTo>
                    <a:lnTo>
                      <a:pt x="2484" y="1399"/>
                    </a:lnTo>
                    <a:lnTo>
                      <a:pt x="2484" y="1270"/>
                    </a:lnTo>
                    <a:lnTo>
                      <a:pt x="2484" y="1141"/>
                    </a:lnTo>
                    <a:lnTo>
                      <a:pt x="2463" y="1023"/>
                    </a:lnTo>
                    <a:lnTo>
                      <a:pt x="2441" y="893"/>
                    </a:lnTo>
                    <a:lnTo>
                      <a:pt x="2398" y="786"/>
                    </a:lnTo>
                    <a:lnTo>
                      <a:pt x="2355" y="678"/>
                    </a:lnTo>
                    <a:lnTo>
                      <a:pt x="2291" y="571"/>
                    </a:lnTo>
                    <a:lnTo>
                      <a:pt x="2226" y="474"/>
                    </a:lnTo>
                    <a:lnTo>
                      <a:pt x="2151" y="388"/>
                    </a:lnTo>
                    <a:lnTo>
                      <a:pt x="2065" y="302"/>
                    </a:lnTo>
                    <a:lnTo>
                      <a:pt x="1979" y="227"/>
                    </a:lnTo>
                    <a:lnTo>
                      <a:pt x="1882" y="173"/>
                    </a:lnTo>
                    <a:lnTo>
                      <a:pt x="1775" y="109"/>
                    </a:lnTo>
                    <a:lnTo>
                      <a:pt x="1656" y="66"/>
                    </a:lnTo>
                    <a:lnTo>
                      <a:pt x="1538" y="33"/>
                    </a:lnTo>
                    <a:lnTo>
                      <a:pt x="1420" y="1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1" name="Google Shape;661;p15"/>
              <p:cNvSpPr/>
              <p:nvPr/>
            </p:nvSpPr>
            <p:spPr>
              <a:xfrm>
                <a:off x="1002375" y="1650175"/>
                <a:ext cx="62400" cy="62400"/>
              </a:xfrm>
              <a:custGeom>
                <a:avLst/>
                <a:gdLst/>
                <a:ahLst/>
                <a:cxnLst/>
                <a:rect l="l" t="t" r="r" b="b"/>
                <a:pathLst>
                  <a:path w="2496" h="2496" extrusionOk="0">
                    <a:moveTo>
                      <a:pt x="1280" y="1"/>
                    </a:moveTo>
                    <a:lnTo>
                      <a:pt x="1141" y="12"/>
                    </a:lnTo>
                    <a:lnTo>
                      <a:pt x="1012" y="22"/>
                    </a:lnTo>
                    <a:lnTo>
                      <a:pt x="893" y="55"/>
                    </a:lnTo>
                    <a:lnTo>
                      <a:pt x="775" y="87"/>
                    </a:lnTo>
                    <a:lnTo>
                      <a:pt x="667" y="141"/>
                    </a:lnTo>
                    <a:lnTo>
                      <a:pt x="560" y="205"/>
                    </a:lnTo>
                    <a:lnTo>
                      <a:pt x="463" y="270"/>
                    </a:lnTo>
                    <a:lnTo>
                      <a:pt x="366" y="356"/>
                    </a:lnTo>
                    <a:lnTo>
                      <a:pt x="291" y="442"/>
                    </a:lnTo>
                    <a:lnTo>
                      <a:pt x="216" y="539"/>
                    </a:lnTo>
                    <a:lnTo>
                      <a:pt x="151" y="635"/>
                    </a:lnTo>
                    <a:lnTo>
                      <a:pt x="98" y="754"/>
                    </a:lnTo>
                    <a:lnTo>
                      <a:pt x="55" y="861"/>
                    </a:lnTo>
                    <a:lnTo>
                      <a:pt x="33" y="990"/>
                    </a:lnTo>
                    <a:lnTo>
                      <a:pt x="12" y="1119"/>
                    </a:lnTo>
                    <a:lnTo>
                      <a:pt x="1" y="1248"/>
                    </a:lnTo>
                    <a:lnTo>
                      <a:pt x="12" y="1377"/>
                    </a:lnTo>
                    <a:lnTo>
                      <a:pt x="22" y="1506"/>
                    </a:lnTo>
                    <a:lnTo>
                      <a:pt x="55" y="1625"/>
                    </a:lnTo>
                    <a:lnTo>
                      <a:pt x="98" y="1732"/>
                    </a:lnTo>
                    <a:lnTo>
                      <a:pt x="141" y="1840"/>
                    </a:lnTo>
                    <a:lnTo>
                      <a:pt x="205" y="1947"/>
                    </a:lnTo>
                    <a:lnTo>
                      <a:pt x="270" y="2044"/>
                    </a:lnTo>
                    <a:lnTo>
                      <a:pt x="356" y="2130"/>
                    </a:lnTo>
                    <a:lnTo>
                      <a:pt x="431" y="2205"/>
                    </a:lnTo>
                    <a:lnTo>
                      <a:pt x="528" y="2281"/>
                    </a:lnTo>
                    <a:lnTo>
                      <a:pt x="624" y="2345"/>
                    </a:lnTo>
                    <a:lnTo>
                      <a:pt x="732" y="2399"/>
                    </a:lnTo>
                    <a:lnTo>
                      <a:pt x="850" y="2431"/>
                    </a:lnTo>
                    <a:lnTo>
                      <a:pt x="969" y="2463"/>
                    </a:lnTo>
                    <a:lnTo>
                      <a:pt x="1087" y="2485"/>
                    </a:lnTo>
                    <a:lnTo>
                      <a:pt x="1216" y="2496"/>
                    </a:lnTo>
                    <a:lnTo>
                      <a:pt x="1356" y="2496"/>
                    </a:lnTo>
                    <a:lnTo>
                      <a:pt x="1485" y="2474"/>
                    </a:lnTo>
                    <a:lnTo>
                      <a:pt x="1603" y="2453"/>
                    </a:lnTo>
                    <a:lnTo>
                      <a:pt x="1721" y="2410"/>
                    </a:lnTo>
                    <a:lnTo>
                      <a:pt x="1840" y="2356"/>
                    </a:lnTo>
                    <a:lnTo>
                      <a:pt x="1936" y="2302"/>
                    </a:lnTo>
                    <a:lnTo>
                      <a:pt x="2033" y="2227"/>
                    </a:lnTo>
                    <a:lnTo>
                      <a:pt x="2130" y="2152"/>
                    </a:lnTo>
                    <a:lnTo>
                      <a:pt x="2205" y="2066"/>
                    </a:lnTo>
                    <a:lnTo>
                      <a:pt x="2280" y="1969"/>
                    </a:lnTo>
                    <a:lnTo>
                      <a:pt x="2345" y="1861"/>
                    </a:lnTo>
                    <a:lnTo>
                      <a:pt x="2399" y="1754"/>
                    </a:lnTo>
                    <a:lnTo>
                      <a:pt x="2442" y="1635"/>
                    </a:lnTo>
                    <a:lnTo>
                      <a:pt x="2474" y="1517"/>
                    </a:lnTo>
                    <a:lnTo>
                      <a:pt x="2485" y="1388"/>
                    </a:lnTo>
                    <a:lnTo>
                      <a:pt x="2495" y="1248"/>
                    </a:lnTo>
                    <a:lnTo>
                      <a:pt x="2485" y="1119"/>
                    </a:lnTo>
                    <a:lnTo>
                      <a:pt x="2474" y="1001"/>
                    </a:lnTo>
                    <a:lnTo>
                      <a:pt x="2442" y="883"/>
                    </a:lnTo>
                    <a:lnTo>
                      <a:pt x="2399" y="764"/>
                    </a:lnTo>
                    <a:lnTo>
                      <a:pt x="2356" y="657"/>
                    </a:lnTo>
                    <a:lnTo>
                      <a:pt x="2291" y="560"/>
                    </a:lnTo>
                    <a:lnTo>
                      <a:pt x="2227" y="463"/>
                    </a:lnTo>
                    <a:lnTo>
                      <a:pt x="2151" y="377"/>
                    </a:lnTo>
                    <a:lnTo>
                      <a:pt x="2065" y="291"/>
                    </a:lnTo>
                    <a:lnTo>
                      <a:pt x="1969" y="216"/>
                    </a:lnTo>
                    <a:lnTo>
                      <a:pt x="1872" y="162"/>
                    </a:lnTo>
                    <a:lnTo>
                      <a:pt x="1764" y="109"/>
                    </a:lnTo>
                    <a:lnTo>
                      <a:pt x="1646" y="66"/>
                    </a:lnTo>
                    <a:lnTo>
                      <a:pt x="1528" y="33"/>
                    </a:lnTo>
                    <a:lnTo>
                      <a:pt x="1409"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2" name="Google Shape;662;p15"/>
              <p:cNvSpPr/>
              <p:nvPr/>
            </p:nvSpPr>
            <p:spPr>
              <a:xfrm>
                <a:off x="1711550" y="2359350"/>
                <a:ext cx="62375" cy="62375"/>
              </a:xfrm>
              <a:custGeom>
                <a:avLst/>
                <a:gdLst/>
                <a:ahLst/>
                <a:cxnLst/>
                <a:rect l="l" t="t" r="r" b="b"/>
                <a:pathLst>
                  <a:path w="2495" h="2495" extrusionOk="0">
                    <a:moveTo>
                      <a:pt x="1161" y="0"/>
                    </a:moveTo>
                    <a:lnTo>
                      <a:pt x="1032" y="22"/>
                    </a:lnTo>
                    <a:lnTo>
                      <a:pt x="914" y="43"/>
                    </a:lnTo>
                    <a:lnTo>
                      <a:pt x="796" y="76"/>
                    </a:lnTo>
                    <a:lnTo>
                      <a:pt x="678" y="129"/>
                    </a:lnTo>
                    <a:lnTo>
                      <a:pt x="570" y="183"/>
                    </a:lnTo>
                    <a:lnTo>
                      <a:pt x="473" y="258"/>
                    </a:lnTo>
                    <a:lnTo>
                      <a:pt x="387" y="334"/>
                    </a:lnTo>
                    <a:lnTo>
                      <a:pt x="301" y="420"/>
                    </a:lnTo>
                    <a:lnTo>
                      <a:pt x="226" y="516"/>
                    </a:lnTo>
                    <a:lnTo>
                      <a:pt x="161" y="613"/>
                    </a:lnTo>
                    <a:lnTo>
                      <a:pt x="108" y="721"/>
                    </a:lnTo>
                    <a:lnTo>
                      <a:pt x="65" y="839"/>
                    </a:lnTo>
                    <a:lnTo>
                      <a:pt x="32" y="957"/>
                    </a:lnTo>
                    <a:lnTo>
                      <a:pt x="11" y="1086"/>
                    </a:lnTo>
                    <a:lnTo>
                      <a:pt x="0" y="1215"/>
                    </a:lnTo>
                    <a:lnTo>
                      <a:pt x="0" y="1355"/>
                    </a:lnTo>
                    <a:lnTo>
                      <a:pt x="22" y="1473"/>
                    </a:lnTo>
                    <a:lnTo>
                      <a:pt x="43" y="1592"/>
                    </a:lnTo>
                    <a:lnTo>
                      <a:pt x="86" y="1710"/>
                    </a:lnTo>
                    <a:lnTo>
                      <a:pt x="129" y="1818"/>
                    </a:lnTo>
                    <a:lnTo>
                      <a:pt x="194" y="1925"/>
                    </a:lnTo>
                    <a:lnTo>
                      <a:pt x="258" y="2022"/>
                    </a:lnTo>
                    <a:lnTo>
                      <a:pt x="333" y="2108"/>
                    </a:lnTo>
                    <a:lnTo>
                      <a:pt x="420" y="2194"/>
                    </a:lnTo>
                    <a:lnTo>
                      <a:pt x="506" y="2258"/>
                    </a:lnTo>
                    <a:lnTo>
                      <a:pt x="602" y="2323"/>
                    </a:lnTo>
                    <a:lnTo>
                      <a:pt x="710" y="2377"/>
                    </a:lnTo>
                    <a:lnTo>
                      <a:pt x="828" y="2430"/>
                    </a:lnTo>
                    <a:lnTo>
                      <a:pt x="946" y="2463"/>
                    </a:lnTo>
                    <a:lnTo>
                      <a:pt x="1065" y="2484"/>
                    </a:lnTo>
                    <a:lnTo>
                      <a:pt x="1194" y="2495"/>
                    </a:lnTo>
                    <a:lnTo>
                      <a:pt x="1323" y="2495"/>
                    </a:lnTo>
                    <a:lnTo>
                      <a:pt x="1452" y="2473"/>
                    </a:lnTo>
                    <a:lnTo>
                      <a:pt x="1581" y="2452"/>
                    </a:lnTo>
                    <a:lnTo>
                      <a:pt x="1699" y="2409"/>
                    </a:lnTo>
                    <a:lnTo>
                      <a:pt x="1807" y="2366"/>
                    </a:lnTo>
                    <a:lnTo>
                      <a:pt x="1914" y="2301"/>
                    </a:lnTo>
                    <a:lnTo>
                      <a:pt x="2011" y="2237"/>
                    </a:lnTo>
                    <a:lnTo>
                      <a:pt x="2108" y="2162"/>
                    </a:lnTo>
                    <a:lnTo>
                      <a:pt x="2194" y="2076"/>
                    </a:lnTo>
                    <a:lnTo>
                      <a:pt x="2269" y="1979"/>
                    </a:lnTo>
                    <a:lnTo>
                      <a:pt x="2334" y="1882"/>
                    </a:lnTo>
                    <a:lnTo>
                      <a:pt x="2387" y="1764"/>
                    </a:lnTo>
                    <a:lnTo>
                      <a:pt x="2430" y="1656"/>
                    </a:lnTo>
                    <a:lnTo>
                      <a:pt x="2463" y="1527"/>
                    </a:lnTo>
                    <a:lnTo>
                      <a:pt x="2484" y="1409"/>
                    </a:lnTo>
                    <a:lnTo>
                      <a:pt x="2495" y="1269"/>
                    </a:lnTo>
                    <a:lnTo>
                      <a:pt x="2484" y="1140"/>
                    </a:lnTo>
                    <a:lnTo>
                      <a:pt x="2473" y="1022"/>
                    </a:lnTo>
                    <a:lnTo>
                      <a:pt x="2441" y="893"/>
                    </a:lnTo>
                    <a:lnTo>
                      <a:pt x="2409" y="785"/>
                    </a:lnTo>
                    <a:lnTo>
                      <a:pt x="2355" y="678"/>
                    </a:lnTo>
                    <a:lnTo>
                      <a:pt x="2301" y="570"/>
                    </a:lnTo>
                    <a:lnTo>
                      <a:pt x="2237" y="473"/>
                    </a:lnTo>
                    <a:lnTo>
                      <a:pt x="2162" y="387"/>
                    </a:lnTo>
                    <a:lnTo>
                      <a:pt x="2075" y="301"/>
                    </a:lnTo>
                    <a:lnTo>
                      <a:pt x="1979" y="226"/>
                    </a:lnTo>
                    <a:lnTo>
                      <a:pt x="1882" y="162"/>
                    </a:lnTo>
                    <a:lnTo>
                      <a:pt x="1774" y="108"/>
                    </a:lnTo>
                    <a:lnTo>
                      <a:pt x="1667" y="65"/>
                    </a:lnTo>
                    <a:lnTo>
                      <a:pt x="1549" y="33"/>
                    </a:lnTo>
                    <a:lnTo>
                      <a:pt x="1430" y="11"/>
                    </a:lnTo>
                    <a:lnTo>
                      <a:pt x="1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3" name="Google Shape;663;p15"/>
              <p:cNvSpPr/>
              <p:nvPr/>
            </p:nvSpPr>
            <p:spPr>
              <a:xfrm>
                <a:off x="1161525" y="1573025"/>
                <a:ext cx="61050" cy="61050"/>
              </a:xfrm>
              <a:custGeom>
                <a:avLst/>
                <a:gdLst/>
                <a:ahLst/>
                <a:cxnLst/>
                <a:rect l="l" t="t" r="r" b="b"/>
                <a:pathLst>
                  <a:path w="2442" h="2442"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32"/>
                    </a:lnTo>
                    <a:lnTo>
                      <a:pt x="65" y="840"/>
                    </a:lnTo>
                    <a:lnTo>
                      <a:pt x="33" y="947"/>
                    </a:lnTo>
                    <a:lnTo>
                      <a:pt x="11" y="1065"/>
                    </a:lnTo>
                    <a:lnTo>
                      <a:pt x="1" y="1184"/>
                    </a:lnTo>
                    <a:lnTo>
                      <a:pt x="1" y="1313"/>
                    </a:lnTo>
                    <a:lnTo>
                      <a:pt x="22" y="1431"/>
                    </a:lnTo>
                    <a:lnTo>
                      <a:pt x="44" y="1549"/>
                    </a:lnTo>
                    <a:lnTo>
                      <a:pt x="87" y="1668"/>
                    </a:lnTo>
                    <a:lnTo>
                      <a:pt x="130" y="1775"/>
                    </a:lnTo>
                    <a:lnTo>
                      <a:pt x="194" y="1883"/>
                    </a:lnTo>
                    <a:lnTo>
                      <a:pt x="259" y="1979"/>
                    </a:lnTo>
                    <a:lnTo>
                      <a:pt x="345" y="2065"/>
                    </a:lnTo>
                    <a:lnTo>
                      <a:pt x="431" y="2151"/>
                    </a:lnTo>
                    <a:lnTo>
                      <a:pt x="517" y="2216"/>
                    </a:lnTo>
                    <a:lnTo>
                      <a:pt x="624" y="2281"/>
                    </a:lnTo>
                    <a:lnTo>
                      <a:pt x="732" y="2334"/>
                    </a:lnTo>
                    <a:lnTo>
                      <a:pt x="839" y="2377"/>
                    </a:lnTo>
                    <a:lnTo>
                      <a:pt x="958" y="2410"/>
                    </a:lnTo>
                    <a:lnTo>
                      <a:pt x="1076" y="2431"/>
                    </a:lnTo>
                    <a:lnTo>
                      <a:pt x="1205" y="2442"/>
                    </a:lnTo>
                    <a:lnTo>
                      <a:pt x="1323" y="2442"/>
                    </a:lnTo>
                    <a:lnTo>
                      <a:pt x="1452" y="2420"/>
                    </a:lnTo>
                    <a:lnTo>
                      <a:pt x="1570" y="2399"/>
                    </a:lnTo>
                    <a:lnTo>
                      <a:pt x="1678" y="2356"/>
                    </a:lnTo>
                    <a:lnTo>
                      <a:pt x="1786" y="2302"/>
                    </a:lnTo>
                    <a:lnTo>
                      <a:pt x="1893" y="2237"/>
                    </a:lnTo>
                    <a:lnTo>
                      <a:pt x="1990" y="2173"/>
                    </a:lnTo>
                    <a:lnTo>
                      <a:pt x="2076" y="2098"/>
                    </a:lnTo>
                    <a:lnTo>
                      <a:pt x="2162" y="2012"/>
                    </a:lnTo>
                    <a:lnTo>
                      <a:pt x="2226" y="1915"/>
                    </a:lnTo>
                    <a:lnTo>
                      <a:pt x="2291" y="1807"/>
                    </a:lnTo>
                    <a:lnTo>
                      <a:pt x="2345" y="1711"/>
                    </a:lnTo>
                    <a:lnTo>
                      <a:pt x="2388" y="1592"/>
                    </a:lnTo>
                    <a:lnTo>
                      <a:pt x="2420" y="1474"/>
                    </a:lnTo>
                    <a:lnTo>
                      <a:pt x="2441" y="1356"/>
                    </a:lnTo>
                    <a:lnTo>
                      <a:pt x="2441" y="1227"/>
                    </a:lnTo>
                    <a:lnTo>
                      <a:pt x="2441" y="1098"/>
                    </a:lnTo>
                    <a:lnTo>
                      <a:pt x="2420" y="979"/>
                    </a:lnTo>
                    <a:lnTo>
                      <a:pt x="2388" y="861"/>
                    </a:lnTo>
                    <a:lnTo>
                      <a:pt x="2345" y="754"/>
                    </a:lnTo>
                    <a:lnTo>
                      <a:pt x="2302" y="646"/>
                    </a:lnTo>
                    <a:lnTo>
                      <a:pt x="2237" y="539"/>
                    </a:lnTo>
                    <a:lnTo>
                      <a:pt x="2162" y="442"/>
                    </a:lnTo>
                    <a:lnTo>
                      <a:pt x="2087" y="356"/>
                    </a:lnTo>
                    <a:lnTo>
                      <a:pt x="2001" y="280"/>
                    </a:lnTo>
                    <a:lnTo>
                      <a:pt x="1904" y="205"/>
                    </a:lnTo>
                    <a:lnTo>
                      <a:pt x="1796" y="151"/>
                    </a:lnTo>
                    <a:lnTo>
                      <a:pt x="168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4" name="Google Shape;664;p15"/>
              <p:cNvSpPr/>
              <p:nvPr/>
            </p:nvSpPr>
            <p:spPr>
              <a:xfrm>
                <a:off x="1317175" y="2674125"/>
                <a:ext cx="61325" cy="61325"/>
              </a:xfrm>
              <a:custGeom>
                <a:avLst/>
                <a:gdLst/>
                <a:ahLst/>
                <a:cxnLst/>
                <a:rect l="l" t="t" r="r" b="b"/>
                <a:pathLst>
                  <a:path w="2453" h="2453" extrusionOk="0">
                    <a:moveTo>
                      <a:pt x="1216" y="1"/>
                    </a:moveTo>
                    <a:lnTo>
                      <a:pt x="1097" y="12"/>
                    </a:lnTo>
                    <a:lnTo>
                      <a:pt x="979" y="22"/>
                    </a:lnTo>
                    <a:lnTo>
                      <a:pt x="861" y="55"/>
                    </a:lnTo>
                    <a:lnTo>
                      <a:pt x="753" y="98"/>
                    </a:lnTo>
                    <a:lnTo>
                      <a:pt x="646" y="141"/>
                    </a:lnTo>
                    <a:lnTo>
                      <a:pt x="549" y="205"/>
                    </a:lnTo>
                    <a:lnTo>
                      <a:pt x="452" y="270"/>
                    </a:lnTo>
                    <a:lnTo>
                      <a:pt x="366" y="345"/>
                    </a:lnTo>
                    <a:lnTo>
                      <a:pt x="291" y="431"/>
                    </a:lnTo>
                    <a:lnTo>
                      <a:pt x="216" y="528"/>
                    </a:lnTo>
                    <a:lnTo>
                      <a:pt x="162" y="625"/>
                    </a:lnTo>
                    <a:lnTo>
                      <a:pt x="108" y="721"/>
                    </a:lnTo>
                    <a:lnTo>
                      <a:pt x="65" y="840"/>
                    </a:lnTo>
                    <a:lnTo>
                      <a:pt x="33" y="947"/>
                    </a:lnTo>
                    <a:lnTo>
                      <a:pt x="11" y="1066"/>
                    </a:lnTo>
                    <a:lnTo>
                      <a:pt x="1" y="1195"/>
                    </a:lnTo>
                    <a:lnTo>
                      <a:pt x="1" y="1313"/>
                    </a:lnTo>
                    <a:lnTo>
                      <a:pt x="22" y="1442"/>
                    </a:lnTo>
                    <a:lnTo>
                      <a:pt x="44" y="1560"/>
                    </a:lnTo>
                    <a:lnTo>
                      <a:pt x="87" y="1678"/>
                    </a:lnTo>
                    <a:lnTo>
                      <a:pt x="130" y="1786"/>
                    </a:lnTo>
                    <a:lnTo>
                      <a:pt x="194" y="1883"/>
                    </a:lnTo>
                    <a:lnTo>
                      <a:pt x="259" y="1980"/>
                    </a:lnTo>
                    <a:lnTo>
                      <a:pt x="345" y="2076"/>
                    </a:lnTo>
                    <a:lnTo>
                      <a:pt x="431" y="2152"/>
                    </a:lnTo>
                    <a:lnTo>
                      <a:pt x="517" y="2227"/>
                    </a:lnTo>
                    <a:lnTo>
                      <a:pt x="624" y="2291"/>
                    </a:lnTo>
                    <a:lnTo>
                      <a:pt x="721" y="2345"/>
                    </a:lnTo>
                    <a:lnTo>
                      <a:pt x="839" y="2388"/>
                    </a:lnTo>
                    <a:lnTo>
                      <a:pt x="958" y="2420"/>
                    </a:lnTo>
                    <a:lnTo>
                      <a:pt x="1076" y="2442"/>
                    </a:lnTo>
                    <a:lnTo>
                      <a:pt x="1205" y="2453"/>
                    </a:lnTo>
                    <a:lnTo>
                      <a:pt x="1334" y="2442"/>
                    </a:lnTo>
                    <a:lnTo>
                      <a:pt x="1452" y="2431"/>
                    </a:lnTo>
                    <a:lnTo>
                      <a:pt x="1570" y="2399"/>
                    </a:lnTo>
                    <a:lnTo>
                      <a:pt x="1689" y="2356"/>
                    </a:lnTo>
                    <a:lnTo>
                      <a:pt x="1796" y="2313"/>
                    </a:lnTo>
                    <a:lnTo>
                      <a:pt x="1893" y="2248"/>
                    </a:lnTo>
                    <a:lnTo>
                      <a:pt x="1990" y="2184"/>
                    </a:lnTo>
                    <a:lnTo>
                      <a:pt x="2087" y="2098"/>
                    </a:lnTo>
                    <a:lnTo>
                      <a:pt x="2162" y="2012"/>
                    </a:lnTo>
                    <a:lnTo>
                      <a:pt x="2237" y="1915"/>
                    </a:lnTo>
                    <a:lnTo>
                      <a:pt x="2302" y="1818"/>
                    </a:lnTo>
                    <a:lnTo>
                      <a:pt x="2345" y="1711"/>
                    </a:lnTo>
                    <a:lnTo>
                      <a:pt x="2388" y="1603"/>
                    </a:lnTo>
                    <a:lnTo>
                      <a:pt x="2420" y="1485"/>
                    </a:lnTo>
                    <a:lnTo>
                      <a:pt x="2441" y="1356"/>
                    </a:lnTo>
                    <a:lnTo>
                      <a:pt x="2452" y="1227"/>
                    </a:lnTo>
                    <a:lnTo>
                      <a:pt x="2441" y="1109"/>
                    </a:lnTo>
                    <a:lnTo>
                      <a:pt x="2431" y="980"/>
                    </a:lnTo>
                    <a:lnTo>
                      <a:pt x="2398" y="861"/>
                    </a:lnTo>
                    <a:lnTo>
                      <a:pt x="2355" y="754"/>
                    </a:lnTo>
                    <a:lnTo>
                      <a:pt x="2302" y="646"/>
                    </a:lnTo>
                    <a:lnTo>
                      <a:pt x="2237" y="539"/>
                    </a:lnTo>
                    <a:lnTo>
                      <a:pt x="2173" y="442"/>
                    </a:lnTo>
                    <a:lnTo>
                      <a:pt x="2097" y="356"/>
                    </a:lnTo>
                    <a:lnTo>
                      <a:pt x="2001" y="281"/>
                    </a:lnTo>
                    <a:lnTo>
                      <a:pt x="1915" y="205"/>
                    </a:lnTo>
                    <a:lnTo>
                      <a:pt x="1807" y="152"/>
                    </a:lnTo>
                    <a:lnTo>
                      <a:pt x="1699" y="98"/>
                    </a:lnTo>
                    <a:lnTo>
                      <a:pt x="1581" y="55"/>
                    </a:lnTo>
                    <a:lnTo>
                      <a:pt x="1463"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5" name="Google Shape;665;p15"/>
              <p:cNvSpPr/>
              <p:nvPr/>
            </p:nvSpPr>
            <p:spPr>
              <a:xfrm>
                <a:off x="1790050" y="2201275"/>
                <a:ext cx="61025" cy="61325"/>
              </a:xfrm>
              <a:custGeom>
                <a:avLst/>
                <a:gdLst/>
                <a:ahLst/>
                <a:cxnLst/>
                <a:rect l="l" t="t" r="r" b="b"/>
                <a:pathLst>
                  <a:path w="2441" h="2453" extrusionOk="0">
                    <a:moveTo>
                      <a:pt x="1226" y="1"/>
                    </a:moveTo>
                    <a:lnTo>
                      <a:pt x="1097" y="11"/>
                    </a:lnTo>
                    <a:lnTo>
                      <a:pt x="979" y="33"/>
                    </a:lnTo>
                    <a:lnTo>
                      <a:pt x="860" y="54"/>
                    </a:lnTo>
                    <a:lnTo>
                      <a:pt x="742" y="97"/>
                    </a:lnTo>
                    <a:lnTo>
                      <a:pt x="634" y="151"/>
                    </a:lnTo>
                    <a:lnTo>
                      <a:pt x="538" y="216"/>
                    </a:lnTo>
                    <a:lnTo>
                      <a:pt x="441" y="280"/>
                    </a:lnTo>
                    <a:lnTo>
                      <a:pt x="355" y="366"/>
                    </a:lnTo>
                    <a:lnTo>
                      <a:pt x="269" y="452"/>
                    </a:lnTo>
                    <a:lnTo>
                      <a:pt x="204" y="549"/>
                    </a:lnTo>
                    <a:lnTo>
                      <a:pt x="140" y="646"/>
                    </a:lnTo>
                    <a:lnTo>
                      <a:pt x="86" y="753"/>
                    </a:lnTo>
                    <a:lnTo>
                      <a:pt x="43" y="872"/>
                    </a:lnTo>
                    <a:lnTo>
                      <a:pt x="22" y="990"/>
                    </a:lnTo>
                    <a:lnTo>
                      <a:pt x="0" y="1108"/>
                    </a:lnTo>
                    <a:lnTo>
                      <a:pt x="0" y="1237"/>
                    </a:lnTo>
                    <a:lnTo>
                      <a:pt x="0" y="1355"/>
                    </a:lnTo>
                    <a:lnTo>
                      <a:pt x="22" y="1484"/>
                    </a:lnTo>
                    <a:lnTo>
                      <a:pt x="54" y="1592"/>
                    </a:lnTo>
                    <a:lnTo>
                      <a:pt x="86" y="1700"/>
                    </a:lnTo>
                    <a:lnTo>
                      <a:pt x="140" y="1807"/>
                    </a:lnTo>
                    <a:lnTo>
                      <a:pt x="204" y="1904"/>
                    </a:lnTo>
                    <a:lnTo>
                      <a:pt x="269" y="2001"/>
                    </a:lnTo>
                    <a:lnTo>
                      <a:pt x="344" y="2087"/>
                    </a:lnTo>
                    <a:lnTo>
                      <a:pt x="430" y="2162"/>
                    </a:lnTo>
                    <a:lnTo>
                      <a:pt x="516" y="2237"/>
                    </a:lnTo>
                    <a:lnTo>
                      <a:pt x="613" y="2302"/>
                    </a:lnTo>
                    <a:lnTo>
                      <a:pt x="720" y="2355"/>
                    </a:lnTo>
                    <a:lnTo>
                      <a:pt x="828" y="2388"/>
                    </a:lnTo>
                    <a:lnTo>
                      <a:pt x="946" y="2420"/>
                    </a:lnTo>
                    <a:lnTo>
                      <a:pt x="1065" y="2441"/>
                    </a:lnTo>
                    <a:lnTo>
                      <a:pt x="1183" y="2452"/>
                    </a:lnTo>
                    <a:lnTo>
                      <a:pt x="1312" y="2452"/>
                    </a:lnTo>
                    <a:lnTo>
                      <a:pt x="1441" y="2431"/>
                    </a:lnTo>
                    <a:lnTo>
                      <a:pt x="1559" y="2409"/>
                    </a:lnTo>
                    <a:lnTo>
                      <a:pt x="1667" y="2366"/>
                    </a:lnTo>
                    <a:lnTo>
                      <a:pt x="1774" y="2323"/>
                    </a:lnTo>
                    <a:lnTo>
                      <a:pt x="1882" y="2259"/>
                    </a:lnTo>
                    <a:lnTo>
                      <a:pt x="1979" y="2194"/>
                    </a:lnTo>
                    <a:lnTo>
                      <a:pt x="2065" y="2119"/>
                    </a:lnTo>
                    <a:lnTo>
                      <a:pt x="2151" y="2033"/>
                    </a:lnTo>
                    <a:lnTo>
                      <a:pt x="2226" y="1936"/>
                    </a:lnTo>
                    <a:lnTo>
                      <a:pt x="2290" y="1839"/>
                    </a:lnTo>
                    <a:lnTo>
                      <a:pt x="2344" y="1732"/>
                    </a:lnTo>
                    <a:lnTo>
                      <a:pt x="2387" y="1613"/>
                    </a:lnTo>
                    <a:lnTo>
                      <a:pt x="2419" y="1495"/>
                    </a:lnTo>
                    <a:lnTo>
                      <a:pt x="2441" y="1377"/>
                    </a:lnTo>
                    <a:lnTo>
                      <a:pt x="2441" y="1248"/>
                    </a:lnTo>
                    <a:lnTo>
                      <a:pt x="2441" y="1119"/>
                    </a:lnTo>
                    <a:lnTo>
                      <a:pt x="2419" y="1001"/>
                    </a:lnTo>
                    <a:lnTo>
                      <a:pt x="2398" y="882"/>
                    </a:lnTo>
                    <a:lnTo>
                      <a:pt x="2355" y="764"/>
                    </a:lnTo>
                    <a:lnTo>
                      <a:pt x="2301" y="656"/>
                    </a:lnTo>
                    <a:lnTo>
                      <a:pt x="2247" y="560"/>
                    </a:lnTo>
                    <a:lnTo>
                      <a:pt x="2172" y="463"/>
                    </a:lnTo>
                    <a:lnTo>
                      <a:pt x="2097" y="377"/>
                    </a:lnTo>
                    <a:lnTo>
                      <a:pt x="2011" y="291"/>
                    </a:lnTo>
                    <a:lnTo>
                      <a:pt x="1914" y="216"/>
                    </a:lnTo>
                    <a:lnTo>
                      <a:pt x="1817" y="162"/>
                    </a:lnTo>
                    <a:lnTo>
                      <a:pt x="1710" y="108"/>
                    </a:lnTo>
                    <a:lnTo>
                      <a:pt x="1591" y="6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6" name="Google Shape;666;p15"/>
              <p:cNvSpPr/>
              <p:nvPr/>
            </p:nvSpPr>
            <p:spPr>
              <a:xfrm>
                <a:off x="1634125" y="1728675"/>
                <a:ext cx="61300" cy="61050"/>
              </a:xfrm>
              <a:custGeom>
                <a:avLst/>
                <a:gdLst/>
                <a:ahLst/>
                <a:cxnLst/>
                <a:rect l="l" t="t" r="r" b="b"/>
                <a:pathLst>
                  <a:path w="2452" h="2442" extrusionOk="0">
                    <a:moveTo>
                      <a:pt x="1205" y="1"/>
                    </a:moveTo>
                    <a:lnTo>
                      <a:pt x="1076" y="12"/>
                    </a:lnTo>
                    <a:lnTo>
                      <a:pt x="957" y="33"/>
                    </a:lnTo>
                    <a:lnTo>
                      <a:pt x="839" y="65"/>
                    </a:lnTo>
                    <a:lnTo>
                      <a:pt x="731" y="108"/>
                    </a:lnTo>
                    <a:lnTo>
                      <a:pt x="624" y="162"/>
                    </a:lnTo>
                    <a:lnTo>
                      <a:pt x="516" y="227"/>
                    </a:lnTo>
                    <a:lnTo>
                      <a:pt x="430" y="302"/>
                    </a:lnTo>
                    <a:lnTo>
                      <a:pt x="344" y="388"/>
                    </a:lnTo>
                    <a:lnTo>
                      <a:pt x="269" y="474"/>
                    </a:lnTo>
                    <a:lnTo>
                      <a:pt x="194" y="571"/>
                    </a:lnTo>
                    <a:lnTo>
                      <a:pt x="140" y="678"/>
                    </a:lnTo>
                    <a:lnTo>
                      <a:pt x="86" y="786"/>
                    </a:lnTo>
                    <a:lnTo>
                      <a:pt x="54" y="893"/>
                    </a:lnTo>
                    <a:lnTo>
                      <a:pt x="22" y="1012"/>
                    </a:lnTo>
                    <a:lnTo>
                      <a:pt x="11" y="1141"/>
                    </a:lnTo>
                    <a:lnTo>
                      <a:pt x="0" y="1259"/>
                    </a:lnTo>
                    <a:lnTo>
                      <a:pt x="11" y="1388"/>
                    </a:lnTo>
                    <a:lnTo>
                      <a:pt x="33" y="1506"/>
                    </a:lnTo>
                    <a:lnTo>
                      <a:pt x="65" y="1614"/>
                    </a:lnTo>
                    <a:lnTo>
                      <a:pt x="108" y="1721"/>
                    </a:lnTo>
                    <a:lnTo>
                      <a:pt x="162" y="1829"/>
                    </a:lnTo>
                    <a:lnTo>
                      <a:pt x="226" y="1926"/>
                    </a:lnTo>
                    <a:lnTo>
                      <a:pt x="301" y="2012"/>
                    </a:lnTo>
                    <a:lnTo>
                      <a:pt x="377" y="2098"/>
                    </a:lnTo>
                    <a:lnTo>
                      <a:pt x="463" y="2173"/>
                    </a:lnTo>
                    <a:lnTo>
                      <a:pt x="559" y="2248"/>
                    </a:lnTo>
                    <a:lnTo>
                      <a:pt x="656" y="2302"/>
                    </a:lnTo>
                    <a:lnTo>
                      <a:pt x="764" y="2356"/>
                    </a:lnTo>
                    <a:lnTo>
                      <a:pt x="871" y="2388"/>
                    </a:lnTo>
                    <a:lnTo>
                      <a:pt x="990" y="2420"/>
                    </a:lnTo>
                    <a:lnTo>
                      <a:pt x="1108" y="2442"/>
                    </a:lnTo>
                    <a:lnTo>
                      <a:pt x="1355" y="2442"/>
                    </a:lnTo>
                    <a:lnTo>
                      <a:pt x="1473" y="2420"/>
                    </a:lnTo>
                    <a:lnTo>
                      <a:pt x="1592" y="2388"/>
                    </a:lnTo>
                    <a:lnTo>
                      <a:pt x="1699" y="2345"/>
                    </a:lnTo>
                    <a:lnTo>
                      <a:pt x="1807" y="2302"/>
                    </a:lnTo>
                    <a:lnTo>
                      <a:pt x="1914" y="2237"/>
                    </a:lnTo>
                    <a:lnTo>
                      <a:pt x="2011" y="2162"/>
                    </a:lnTo>
                    <a:lnTo>
                      <a:pt x="2097" y="2087"/>
                    </a:lnTo>
                    <a:lnTo>
                      <a:pt x="2172" y="2001"/>
                    </a:lnTo>
                    <a:lnTo>
                      <a:pt x="2248" y="1904"/>
                    </a:lnTo>
                    <a:lnTo>
                      <a:pt x="2301" y="1797"/>
                    </a:lnTo>
                    <a:lnTo>
                      <a:pt x="2355" y="1689"/>
                    </a:lnTo>
                    <a:lnTo>
                      <a:pt x="2398" y="1582"/>
                    </a:lnTo>
                    <a:lnTo>
                      <a:pt x="2430" y="1463"/>
                    </a:lnTo>
                    <a:lnTo>
                      <a:pt x="2441" y="1334"/>
                    </a:lnTo>
                    <a:lnTo>
                      <a:pt x="2452" y="1216"/>
                    </a:lnTo>
                    <a:lnTo>
                      <a:pt x="2441" y="1087"/>
                    </a:lnTo>
                    <a:lnTo>
                      <a:pt x="2420" y="969"/>
                    </a:lnTo>
                    <a:lnTo>
                      <a:pt x="2387" y="850"/>
                    </a:lnTo>
                    <a:lnTo>
                      <a:pt x="2344" y="732"/>
                    </a:lnTo>
                    <a:lnTo>
                      <a:pt x="2291" y="635"/>
                    </a:lnTo>
                    <a:lnTo>
                      <a:pt x="2226" y="528"/>
                    </a:lnTo>
                    <a:lnTo>
                      <a:pt x="2162" y="431"/>
                    </a:lnTo>
                    <a:lnTo>
                      <a:pt x="2076" y="345"/>
                    </a:lnTo>
                    <a:lnTo>
                      <a:pt x="1990" y="270"/>
                    </a:lnTo>
                    <a:lnTo>
                      <a:pt x="1893" y="205"/>
                    </a:lnTo>
                    <a:lnTo>
                      <a:pt x="1796" y="141"/>
                    </a:lnTo>
                    <a:lnTo>
                      <a:pt x="1678" y="87"/>
                    </a:lnTo>
                    <a:lnTo>
                      <a:pt x="1570" y="55"/>
                    </a:lnTo>
                    <a:lnTo>
                      <a:pt x="1452" y="22"/>
                    </a:lnTo>
                    <a:lnTo>
                      <a:pt x="1334" y="1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7" name="Google Shape;667;p15"/>
              <p:cNvSpPr/>
              <p:nvPr/>
            </p:nvSpPr>
            <p:spPr>
              <a:xfrm>
                <a:off x="847275" y="1728675"/>
                <a:ext cx="61300" cy="61325"/>
              </a:xfrm>
              <a:custGeom>
                <a:avLst/>
                <a:gdLst/>
                <a:ahLst/>
                <a:cxnLst/>
                <a:rect l="l" t="t" r="r" b="b"/>
                <a:pathLst>
                  <a:path w="2452" h="2453" extrusionOk="0">
                    <a:moveTo>
                      <a:pt x="1151" y="1"/>
                    </a:moveTo>
                    <a:lnTo>
                      <a:pt x="1033" y="12"/>
                    </a:lnTo>
                    <a:lnTo>
                      <a:pt x="904" y="44"/>
                    </a:lnTo>
                    <a:lnTo>
                      <a:pt x="796" y="76"/>
                    </a:lnTo>
                    <a:lnTo>
                      <a:pt x="678" y="130"/>
                    </a:lnTo>
                    <a:lnTo>
                      <a:pt x="581" y="184"/>
                    </a:lnTo>
                    <a:lnTo>
                      <a:pt x="484" y="248"/>
                    </a:lnTo>
                    <a:lnTo>
                      <a:pt x="387" y="323"/>
                    </a:lnTo>
                    <a:lnTo>
                      <a:pt x="312" y="409"/>
                    </a:lnTo>
                    <a:lnTo>
                      <a:pt x="237" y="506"/>
                    </a:lnTo>
                    <a:lnTo>
                      <a:pt x="172" y="603"/>
                    </a:lnTo>
                    <a:lnTo>
                      <a:pt x="108" y="711"/>
                    </a:lnTo>
                    <a:lnTo>
                      <a:pt x="65" y="818"/>
                    </a:lnTo>
                    <a:lnTo>
                      <a:pt x="33" y="936"/>
                    </a:lnTo>
                    <a:lnTo>
                      <a:pt x="11" y="1055"/>
                    </a:lnTo>
                    <a:lnTo>
                      <a:pt x="0" y="1184"/>
                    </a:lnTo>
                    <a:lnTo>
                      <a:pt x="0" y="1313"/>
                    </a:lnTo>
                    <a:lnTo>
                      <a:pt x="11" y="1431"/>
                    </a:lnTo>
                    <a:lnTo>
                      <a:pt x="43" y="1549"/>
                    </a:lnTo>
                    <a:lnTo>
                      <a:pt x="86" y="1668"/>
                    </a:lnTo>
                    <a:lnTo>
                      <a:pt x="129" y="1775"/>
                    </a:lnTo>
                    <a:lnTo>
                      <a:pt x="194" y="1883"/>
                    </a:lnTo>
                    <a:lnTo>
                      <a:pt x="258" y="1979"/>
                    </a:lnTo>
                    <a:lnTo>
                      <a:pt x="334" y="2065"/>
                    </a:lnTo>
                    <a:lnTo>
                      <a:pt x="420" y="2151"/>
                    </a:lnTo>
                    <a:lnTo>
                      <a:pt x="516" y="2227"/>
                    </a:lnTo>
                    <a:lnTo>
                      <a:pt x="613" y="2291"/>
                    </a:lnTo>
                    <a:lnTo>
                      <a:pt x="721" y="2345"/>
                    </a:lnTo>
                    <a:lnTo>
                      <a:pt x="828" y="2388"/>
                    </a:lnTo>
                    <a:lnTo>
                      <a:pt x="947" y="2420"/>
                    </a:lnTo>
                    <a:lnTo>
                      <a:pt x="1076" y="2442"/>
                    </a:lnTo>
                    <a:lnTo>
                      <a:pt x="1194" y="2453"/>
                    </a:lnTo>
                    <a:lnTo>
                      <a:pt x="1323" y="2442"/>
                    </a:lnTo>
                    <a:lnTo>
                      <a:pt x="1441" y="2431"/>
                    </a:lnTo>
                    <a:lnTo>
                      <a:pt x="1570" y="2399"/>
                    </a:lnTo>
                    <a:lnTo>
                      <a:pt x="1678" y="2366"/>
                    </a:lnTo>
                    <a:lnTo>
                      <a:pt x="1785" y="2313"/>
                    </a:lnTo>
                    <a:lnTo>
                      <a:pt x="1893" y="2248"/>
                    </a:lnTo>
                    <a:lnTo>
                      <a:pt x="1990" y="2184"/>
                    </a:lnTo>
                    <a:lnTo>
                      <a:pt x="2076" y="2108"/>
                    </a:lnTo>
                    <a:lnTo>
                      <a:pt x="2162" y="2022"/>
                    </a:lnTo>
                    <a:lnTo>
                      <a:pt x="2226" y="1926"/>
                    </a:lnTo>
                    <a:lnTo>
                      <a:pt x="2291" y="1829"/>
                    </a:lnTo>
                    <a:lnTo>
                      <a:pt x="2344" y="1721"/>
                    </a:lnTo>
                    <a:lnTo>
                      <a:pt x="2387" y="1603"/>
                    </a:lnTo>
                    <a:lnTo>
                      <a:pt x="2420" y="1485"/>
                    </a:lnTo>
                    <a:lnTo>
                      <a:pt x="2441" y="1366"/>
                    </a:lnTo>
                    <a:lnTo>
                      <a:pt x="2452" y="1237"/>
                    </a:lnTo>
                    <a:lnTo>
                      <a:pt x="2441" y="1119"/>
                    </a:lnTo>
                    <a:lnTo>
                      <a:pt x="2430" y="1001"/>
                    </a:lnTo>
                    <a:lnTo>
                      <a:pt x="2398" y="883"/>
                    </a:lnTo>
                    <a:lnTo>
                      <a:pt x="2366" y="764"/>
                    </a:lnTo>
                    <a:lnTo>
                      <a:pt x="2312" y="668"/>
                    </a:lnTo>
                    <a:lnTo>
                      <a:pt x="2258" y="560"/>
                    </a:lnTo>
                    <a:lnTo>
                      <a:pt x="2183" y="463"/>
                    </a:lnTo>
                    <a:lnTo>
                      <a:pt x="2108" y="377"/>
                    </a:lnTo>
                    <a:lnTo>
                      <a:pt x="2033" y="302"/>
                    </a:lnTo>
                    <a:lnTo>
                      <a:pt x="1936" y="227"/>
                    </a:lnTo>
                    <a:lnTo>
                      <a:pt x="1839" y="162"/>
                    </a:lnTo>
                    <a:lnTo>
                      <a:pt x="1742" y="108"/>
                    </a:lnTo>
                    <a:lnTo>
                      <a:pt x="1635" y="65"/>
                    </a:lnTo>
                    <a:lnTo>
                      <a:pt x="1516" y="33"/>
                    </a:lnTo>
                    <a:lnTo>
                      <a:pt x="1398" y="1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8" name="Google Shape;668;p15"/>
              <p:cNvSpPr/>
              <p:nvPr/>
            </p:nvSpPr>
            <p:spPr>
              <a:xfrm>
                <a:off x="1320125" y="1573025"/>
                <a:ext cx="61050" cy="61050"/>
              </a:xfrm>
              <a:custGeom>
                <a:avLst/>
                <a:gdLst/>
                <a:ahLst/>
                <a:cxnLst/>
                <a:rect l="l" t="t" r="r" b="b"/>
                <a:pathLst>
                  <a:path w="2442" h="2442" extrusionOk="0">
                    <a:moveTo>
                      <a:pt x="1151" y="1"/>
                    </a:moveTo>
                    <a:lnTo>
                      <a:pt x="1022" y="12"/>
                    </a:lnTo>
                    <a:lnTo>
                      <a:pt x="904" y="44"/>
                    </a:lnTo>
                    <a:lnTo>
                      <a:pt x="797" y="76"/>
                    </a:lnTo>
                    <a:lnTo>
                      <a:pt x="678" y="119"/>
                    </a:lnTo>
                    <a:lnTo>
                      <a:pt x="581" y="184"/>
                    </a:lnTo>
                    <a:lnTo>
                      <a:pt x="485" y="248"/>
                    </a:lnTo>
                    <a:lnTo>
                      <a:pt x="388" y="323"/>
                    </a:lnTo>
                    <a:lnTo>
                      <a:pt x="302" y="409"/>
                    </a:lnTo>
                    <a:lnTo>
                      <a:pt x="237" y="506"/>
                    </a:lnTo>
                    <a:lnTo>
                      <a:pt x="162" y="603"/>
                    </a:lnTo>
                    <a:lnTo>
                      <a:pt x="108" y="711"/>
                    </a:lnTo>
                    <a:lnTo>
                      <a:pt x="65" y="818"/>
                    </a:lnTo>
                    <a:lnTo>
                      <a:pt x="33" y="936"/>
                    </a:lnTo>
                    <a:lnTo>
                      <a:pt x="12" y="1055"/>
                    </a:lnTo>
                    <a:lnTo>
                      <a:pt x="1" y="1184"/>
                    </a:lnTo>
                    <a:lnTo>
                      <a:pt x="1" y="1302"/>
                    </a:lnTo>
                    <a:lnTo>
                      <a:pt x="12" y="1431"/>
                    </a:lnTo>
                    <a:lnTo>
                      <a:pt x="44" y="1549"/>
                    </a:lnTo>
                    <a:lnTo>
                      <a:pt x="76" y="1657"/>
                    </a:lnTo>
                    <a:lnTo>
                      <a:pt x="130" y="1775"/>
                    </a:lnTo>
                    <a:lnTo>
                      <a:pt x="184" y="1872"/>
                    </a:lnTo>
                    <a:lnTo>
                      <a:pt x="259" y="1969"/>
                    </a:lnTo>
                    <a:lnTo>
                      <a:pt x="334" y="2065"/>
                    </a:lnTo>
                    <a:lnTo>
                      <a:pt x="420" y="2141"/>
                    </a:lnTo>
                    <a:lnTo>
                      <a:pt x="506" y="2216"/>
                    </a:lnTo>
                    <a:lnTo>
                      <a:pt x="614" y="2281"/>
                    </a:lnTo>
                    <a:lnTo>
                      <a:pt x="721" y="2334"/>
                    </a:lnTo>
                    <a:lnTo>
                      <a:pt x="829" y="2377"/>
                    </a:lnTo>
                    <a:lnTo>
                      <a:pt x="947" y="2410"/>
                    </a:lnTo>
                    <a:lnTo>
                      <a:pt x="1065" y="2431"/>
                    </a:lnTo>
                    <a:lnTo>
                      <a:pt x="1194" y="2442"/>
                    </a:lnTo>
                    <a:lnTo>
                      <a:pt x="1313" y="2442"/>
                    </a:lnTo>
                    <a:lnTo>
                      <a:pt x="1442" y="2420"/>
                    </a:lnTo>
                    <a:lnTo>
                      <a:pt x="1560" y="2399"/>
                    </a:lnTo>
                    <a:lnTo>
                      <a:pt x="1668" y="2356"/>
                    </a:lnTo>
                    <a:lnTo>
                      <a:pt x="1775" y="2302"/>
                    </a:lnTo>
                    <a:lnTo>
                      <a:pt x="1883" y="2248"/>
                    </a:lnTo>
                    <a:lnTo>
                      <a:pt x="1979" y="2173"/>
                    </a:lnTo>
                    <a:lnTo>
                      <a:pt x="2065" y="2098"/>
                    </a:lnTo>
                    <a:lnTo>
                      <a:pt x="2151" y="2012"/>
                    </a:lnTo>
                    <a:lnTo>
                      <a:pt x="2216" y="1915"/>
                    </a:lnTo>
                    <a:lnTo>
                      <a:pt x="2280" y="1818"/>
                    </a:lnTo>
                    <a:lnTo>
                      <a:pt x="2334" y="1711"/>
                    </a:lnTo>
                    <a:lnTo>
                      <a:pt x="2377" y="1603"/>
                    </a:lnTo>
                    <a:lnTo>
                      <a:pt x="2409" y="1485"/>
                    </a:lnTo>
                    <a:lnTo>
                      <a:pt x="2431" y="1356"/>
                    </a:lnTo>
                    <a:lnTo>
                      <a:pt x="2442" y="1237"/>
                    </a:lnTo>
                    <a:lnTo>
                      <a:pt x="2431" y="1108"/>
                    </a:lnTo>
                    <a:lnTo>
                      <a:pt x="2420" y="990"/>
                    </a:lnTo>
                    <a:lnTo>
                      <a:pt x="2388" y="883"/>
                    </a:lnTo>
                    <a:lnTo>
                      <a:pt x="2356" y="775"/>
                    </a:lnTo>
                    <a:lnTo>
                      <a:pt x="2302" y="668"/>
                    </a:lnTo>
                    <a:lnTo>
                      <a:pt x="2248" y="560"/>
                    </a:lnTo>
                    <a:lnTo>
                      <a:pt x="2184" y="474"/>
                    </a:lnTo>
                    <a:lnTo>
                      <a:pt x="2108" y="388"/>
                    </a:lnTo>
                    <a:lnTo>
                      <a:pt x="2022" y="302"/>
                    </a:lnTo>
                    <a:lnTo>
                      <a:pt x="1936" y="227"/>
                    </a:lnTo>
                    <a:lnTo>
                      <a:pt x="1840" y="162"/>
                    </a:lnTo>
                    <a:lnTo>
                      <a:pt x="1732" y="108"/>
                    </a:lnTo>
                    <a:lnTo>
                      <a:pt x="1624" y="65"/>
                    </a:lnTo>
                    <a:lnTo>
                      <a:pt x="1517" y="33"/>
                    </a:lnTo>
                    <a:lnTo>
                      <a:pt x="1399" y="12"/>
                    </a:lnTo>
                    <a:lnTo>
                      <a:pt x="12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9" name="Google Shape;669;p15"/>
              <p:cNvSpPr/>
              <p:nvPr/>
            </p:nvSpPr>
            <p:spPr>
              <a:xfrm>
                <a:off x="688675" y="2201275"/>
                <a:ext cx="61300" cy="61325"/>
              </a:xfrm>
              <a:custGeom>
                <a:avLst/>
                <a:gdLst/>
                <a:ahLst/>
                <a:cxnLst/>
                <a:rect l="l" t="t" r="r" b="b"/>
                <a:pathLst>
                  <a:path w="2452" h="2453" extrusionOk="0">
                    <a:moveTo>
                      <a:pt x="1204" y="1"/>
                    </a:moveTo>
                    <a:lnTo>
                      <a:pt x="1075" y="11"/>
                    </a:lnTo>
                    <a:lnTo>
                      <a:pt x="957" y="33"/>
                    </a:lnTo>
                    <a:lnTo>
                      <a:pt x="839" y="65"/>
                    </a:lnTo>
                    <a:lnTo>
                      <a:pt x="731" y="108"/>
                    </a:lnTo>
                    <a:lnTo>
                      <a:pt x="634" y="162"/>
                    </a:lnTo>
                    <a:lnTo>
                      <a:pt x="527" y="216"/>
                    </a:lnTo>
                    <a:lnTo>
                      <a:pt x="441" y="291"/>
                    </a:lnTo>
                    <a:lnTo>
                      <a:pt x="355" y="366"/>
                    </a:lnTo>
                    <a:lnTo>
                      <a:pt x="280" y="452"/>
                    </a:lnTo>
                    <a:lnTo>
                      <a:pt x="215" y="549"/>
                    </a:lnTo>
                    <a:lnTo>
                      <a:pt x="151" y="646"/>
                    </a:lnTo>
                    <a:lnTo>
                      <a:pt x="97" y="753"/>
                    </a:lnTo>
                    <a:lnTo>
                      <a:pt x="65" y="861"/>
                    </a:lnTo>
                    <a:lnTo>
                      <a:pt x="32" y="979"/>
                    </a:lnTo>
                    <a:lnTo>
                      <a:pt x="11" y="1097"/>
                    </a:lnTo>
                    <a:lnTo>
                      <a:pt x="0" y="1216"/>
                    </a:lnTo>
                    <a:lnTo>
                      <a:pt x="11" y="1345"/>
                    </a:lnTo>
                    <a:lnTo>
                      <a:pt x="22" y="1463"/>
                    </a:lnTo>
                    <a:lnTo>
                      <a:pt x="54" y="1581"/>
                    </a:lnTo>
                    <a:lnTo>
                      <a:pt x="97" y="1700"/>
                    </a:lnTo>
                    <a:lnTo>
                      <a:pt x="151" y="1807"/>
                    </a:lnTo>
                    <a:lnTo>
                      <a:pt x="204" y="1904"/>
                    </a:lnTo>
                    <a:lnTo>
                      <a:pt x="280" y="2001"/>
                    </a:lnTo>
                    <a:lnTo>
                      <a:pt x="355" y="2087"/>
                    </a:lnTo>
                    <a:lnTo>
                      <a:pt x="441" y="2173"/>
                    </a:lnTo>
                    <a:lnTo>
                      <a:pt x="538" y="2248"/>
                    </a:lnTo>
                    <a:lnTo>
                      <a:pt x="634" y="2302"/>
                    </a:lnTo>
                    <a:lnTo>
                      <a:pt x="742" y="2355"/>
                    </a:lnTo>
                    <a:lnTo>
                      <a:pt x="860" y="2398"/>
                    </a:lnTo>
                    <a:lnTo>
                      <a:pt x="979" y="2431"/>
                    </a:lnTo>
                    <a:lnTo>
                      <a:pt x="1097" y="2452"/>
                    </a:lnTo>
                    <a:lnTo>
                      <a:pt x="1355" y="2452"/>
                    </a:lnTo>
                    <a:lnTo>
                      <a:pt x="1473" y="2431"/>
                    </a:lnTo>
                    <a:lnTo>
                      <a:pt x="1591" y="2398"/>
                    </a:lnTo>
                    <a:lnTo>
                      <a:pt x="1710" y="2355"/>
                    </a:lnTo>
                    <a:lnTo>
                      <a:pt x="1817" y="2302"/>
                    </a:lnTo>
                    <a:lnTo>
                      <a:pt x="1914" y="2237"/>
                    </a:lnTo>
                    <a:lnTo>
                      <a:pt x="2011" y="2173"/>
                    </a:lnTo>
                    <a:lnTo>
                      <a:pt x="2097" y="2087"/>
                    </a:lnTo>
                    <a:lnTo>
                      <a:pt x="2183" y="2001"/>
                    </a:lnTo>
                    <a:lnTo>
                      <a:pt x="2247" y="1904"/>
                    </a:lnTo>
                    <a:lnTo>
                      <a:pt x="2312" y="1807"/>
                    </a:lnTo>
                    <a:lnTo>
                      <a:pt x="2355" y="1700"/>
                    </a:lnTo>
                    <a:lnTo>
                      <a:pt x="2398" y="1581"/>
                    </a:lnTo>
                    <a:lnTo>
                      <a:pt x="2430" y="1463"/>
                    </a:lnTo>
                    <a:lnTo>
                      <a:pt x="2452" y="1345"/>
                    </a:lnTo>
                    <a:lnTo>
                      <a:pt x="2452" y="1216"/>
                    </a:lnTo>
                    <a:lnTo>
                      <a:pt x="2441" y="1087"/>
                    </a:lnTo>
                    <a:lnTo>
                      <a:pt x="2419" y="968"/>
                    </a:lnTo>
                    <a:lnTo>
                      <a:pt x="2387" y="850"/>
                    </a:lnTo>
                    <a:lnTo>
                      <a:pt x="2344" y="732"/>
                    </a:lnTo>
                    <a:lnTo>
                      <a:pt x="2301" y="624"/>
                    </a:lnTo>
                    <a:lnTo>
                      <a:pt x="2237" y="527"/>
                    </a:lnTo>
                    <a:lnTo>
                      <a:pt x="2161" y="431"/>
                    </a:lnTo>
                    <a:lnTo>
                      <a:pt x="2075" y="345"/>
                    </a:lnTo>
                    <a:lnTo>
                      <a:pt x="1989" y="269"/>
                    </a:lnTo>
                    <a:lnTo>
                      <a:pt x="1893" y="205"/>
                    </a:lnTo>
                    <a:lnTo>
                      <a:pt x="1796" y="140"/>
                    </a:lnTo>
                    <a:lnTo>
                      <a:pt x="1677" y="97"/>
                    </a:lnTo>
                    <a:lnTo>
                      <a:pt x="1570" y="54"/>
                    </a:lnTo>
                    <a:lnTo>
                      <a:pt x="1452" y="22"/>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0" name="Google Shape;670;p15"/>
              <p:cNvSpPr/>
              <p:nvPr/>
            </p:nvSpPr>
            <p:spPr>
              <a:xfrm>
                <a:off x="1161525" y="2674125"/>
                <a:ext cx="61325" cy="61325"/>
              </a:xfrm>
              <a:custGeom>
                <a:avLst/>
                <a:gdLst/>
                <a:ahLst/>
                <a:cxnLst/>
                <a:rect l="l" t="t" r="r" b="b"/>
                <a:pathLst>
                  <a:path w="2453" h="2453" extrusionOk="0">
                    <a:moveTo>
                      <a:pt x="1097" y="1"/>
                    </a:moveTo>
                    <a:lnTo>
                      <a:pt x="979" y="22"/>
                    </a:lnTo>
                    <a:lnTo>
                      <a:pt x="861" y="55"/>
                    </a:lnTo>
                    <a:lnTo>
                      <a:pt x="753" y="87"/>
                    </a:lnTo>
                    <a:lnTo>
                      <a:pt x="646" y="141"/>
                    </a:lnTo>
                    <a:lnTo>
                      <a:pt x="549" y="205"/>
                    </a:lnTo>
                    <a:lnTo>
                      <a:pt x="452" y="270"/>
                    </a:lnTo>
                    <a:lnTo>
                      <a:pt x="366" y="345"/>
                    </a:lnTo>
                    <a:lnTo>
                      <a:pt x="291" y="431"/>
                    </a:lnTo>
                    <a:lnTo>
                      <a:pt x="216" y="517"/>
                    </a:lnTo>
                    <a:lnTo>
                      <a:pt x="162" y="614"/>
                    </a:lnTo>
                    <a:lnTo>
                      <a:pt x="108" y="721"/>
                    </a:lnTo>
                    <a:lnTo>
                      <a:pt x="65" y="829"/>
                    </a:lnTo>
                    <a:lnTo>
                      <a:pt x="33" y="947"/>
                    </a:lnTo>
                    <a:lnTo>
                      <a:pt x="11" y="1066"/>
                    </a:lnTo>
                    <a:lnTo>
                      <a:pt x="1" y="1184"/>
                    </a:lnTo>
                    <a:lnTo>
                      <a:pt x="1" y="1313"/>
                    </a:lnTo>
                    <a:lnTo>
                      <a:pt x="11" y="1431"/>
                    </a:lnTo>
                    <a:lnTo>
                      <a:pt x="44" y="1549"/>
                    </a:lnTo>
                    <a:lnTo>
                      <a:pt x="76" y="1668"/>
                    </a:lnTo>
                    <a:lnTo>
                      <a:pt x="130" y="1775"/>
                    </a:lnTo>
                    <a:lnTo>
                      <a:pt x="183" y="1883"/>
                    </a:lnTo>
                    <a:lnTo>
                      <a:pt x="259" y="1980"/>
                    </a:lnTo>
                    <a:lnTo>
                      <a:pt x="334" y="2066"/>
                    </a:lnTo>
                    <a:lnTo>
                      <a:pt x="420" y="2152"/>
                    </a:lnTo>
                    <a:lnTo>
                      <a:pt x="506" y="2227"/>
                    </a:lnTo>
                    <a:lnTo>
                      <a:pt x="613" y="2291"/>
                    </a:lnTo>
                    <a:lnTo>
                      <a:pt x="721" y="2345"/>
                    </a:lnTo>
                    <a:lnTo>
                      <a:pt x="829" y="2388"/>
                    </a:lnTo>
                    <a:lnTo>
                      <a:pt x="947" y="2420"/>
                    </a:lnTo>
                    <a:lnTo>
                      <a:pt x="1065" y="2442"/>
                    </a:lnTo>
                    <a:lnTo>
                      <a:pt x="1194" y="2453"/>
                    </a:lnTo>
                    <a:lnTo>
                      <a:pt x="1323" y="2442"/>
                    </a:lnTo>
                    <a:lnTo>
                      <a:pt x="1441" y="2431"/>
                    </a:lnTo>
                    <a:lnTo>
                      <a:pt x="1560" y="2399"/>
                    </a:lnTo>
                    <a:lnTo>
                      <a:pt x="1678" y="2367"/>
                    </a:lnTo>
                    <a:lnTo>
                      <a:pt x="1786" y="2313"/>
                    </a:lnTo>
                    <a:lnTo>
                      <a:pt x="1893" y="2248"/>
                    </a:lnTo>
                    <a:lnTo>
                      <a:pt x="1990" y="2184"/>
                    </a:lnTo>
                    <a:lnTo>
                      <a:pt x="2076" y="2109"/>
                    </a:lnTo>
                    <a:lnTo>
                      <a:pt x="2151" y="2023"/>
                    </a:lnTo>
                    <a:lnTo>
                      <a:pt x="2226" y="1926"/>
                    </a:lnTo>
                    <a:lnTo>
                      <a:pt x="2291" y="1829"/>
                    </a:lnTo>
                    <a:lnTo>
                      <a:pt x="2345" y="1721"/>
                    </a:lnTo>
                    <a:lnTo>
                      <a:pt x="2388" y="1603"/>
                    </a:lnTo>
                    <a:lnTo>
                      <a:pt x="2420" y="1485"/>
                    </a:lnTo>
                    <a:lnTo>
                      <a:pt x="2441" y="1367"/>
                    </a:lnTo>
                    <a:lnTo>
                      <a:pt x="2452" y="1238"/>
                    </a:lnTo>
                    <a:lnTo>
                      <a:pt x="2441" y="1109"/>
                    </a:lnTo>
                    <a:lnTo>
                      <a:pt x="2420" y="990"/>
                    </a:lnTo>
                    <a:lnTo>
                      <a:pt x="2398" y="872"/>
                    </a:lnTo>
                    <a:lnTo>
                      <a:pt x="2355" y="754"/>
                    </a:lnTo>
                    <a:lnTo>
                      <a:pt x="2302" y="646"/>
                    </a:lnTo>
                    <a:lnTo>
                      <a:pt x="2248" y="549"/>
                    </a:lnTo>
                    <a:lnTo>
                      <a:pt x="2173" y="453"/>
                    </a:lnTo>
                    <a:lnTo>
                      <a:pt x="2097" y="367"/>
                    </a:lnTo>
                    <a:lnTo>
                      <a:pt x="2011" y="281"/>
                    </a:lnTo>
                    <a:lnTo>
                      <a:pt x="1915" y="216"/>
                    </a:lnTo>
                    <a:lnTo>
                      <a:pt x="1807" y="152"/>
                    </a:lnTo>
                    <a:lnTo>
                      <a:pt x="1700" y="98"/>
                    </a:lnTo>
                    <a:lnTo>
                      <a:pt x="1592" y="55"/>
                    </a:lnTo>
                    <a:lnTo>
                      <a:pt x="1474" y="22"/>
                    </a:lnTo>
                    <a:lnTo>
                      <a:pt x="1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1" name="Google Shape;671;p15"/>
              <p:cNvSpPr/>
              <p:nvPr/>
            </p:nvSpPr>
            <p:spPr>
              <a:xfrm>
                <a:off x="1634125" y="2515525"/>
                <a:ext cx="61300" cy="61325"/>
              </a:xfrm>
              <a:custGeom>
                <a:avLst/>
                <a:gdLst/>
                <a:ahLst/>
                <a:cxnLst/>
                <a:rect l="l" t="t" r="r" b="b"/>
                <a:pathLst>
                  <a:path w="2452" h="2453" extrusionOk="0">
                    <a:moveTo>
                      <a:pt x="1226" y="1"/>
                    </a:moveTo>
                    <a:lnTo>
                      <a:pt x="1097" y="11"/>
                    </a:lnTo>
                    <a:lnTo>
                      <a:pt x="979" y="33"/>
                    </a:lnTo>
                    <a:lnTo>
                      <a:pt x="871" y="55"/>
                    </a:lnTo>
                    <a:lnTo>
                      <a:pt x="753" y="98"/>
                    </a:lnTo>
                    <a:lnTo>
                      <a:pt x="656" y="151"/>
                    </a:lnTo>
                    <a:lnTo>
                      <a:pt x="549" y="205"/>
                    </a:lnTo>
                    <a:lnTo>
                      <a:pt x="463" y="270"/>
                    </a:lnTo>
                    <a:lnTo>
                      <a:pt x="377" y="345"/>
                    </a:lnTo>
                    <a:lnTo>
                      <a:pt x="291" y="431"/>
                    </a:lnTo>
                    <a:lnTo>
                      <a:pt x="226" y="528"/>
                    </a:lnTo>
                    <a:lnTo>
                      <a:pt x="162" y="624"/>
                    </a:lnTo>
                    <a:lnTo>
                      <a:pt x="108" y="721"/>
                    </a:lnTo>
                    <a:lnTo>
                      <a:pt x="65" y="839"/>
                    </a:lnTo>
                    <a:lnTo>
                      <a:pt x="33" y="947"/>
                    </a:lnTo>
                    <a:lnTo>
                      <a:pt x="11" y="1065"/>
                    </a:lnTo>
                    <a:lnTo>
                      <a:pt x="0" y="1194"/>
                    </a:lnTo>
                    <a:lnTo>
                      <a:pt x="0" y="1313"/>
                    </a:lnTo>
                    <a:lnTo>
                      <a:pt x="22" y="1442"/>
                    </a:lnTo>
                    <a:lnTo>
                      <a:pt x="43" y="1560"/>
                    </a:lnTo>
                    <a:lnTo>
                      <a:pt x="86" y="1678"/>
                    </a:lnTo>
                    <a:lnTo>
                      <a:pt x="140" y="1786"/>
                    </a:lnTo>
                    <a:lnTo>
                      <a:pt x="194" y="1883"/>
                    </a:lnTo>
                    <a:lnTo>
                      <a:pt x="258" y="1979"/>
                    </a:lnTo>
                    <a:lnTo>
                      <a:pt x="344" y="2076"/>
                    </a:lnTo>
                    <a:lnTo>
                      <a:pt x="420" y="2151"/>
                    </a:lnTo>
                    <a:lnTo>
                      <a:pt x="516" y="2227"/>
                    </a:lnTo>
                    <a:lnTo>
                      <a:pt x="613" y="2291"/>
                    </a:lnTo>
                    <a:lnTo>
                      <a:pt x="721" y="2345"/>
                    </a:lnTo>
                    <a:lnTo>
                      <a:pt x="839" y="2388"/>
                    </a:lnTo>
                    <a:lnTo>
                      <a:pt x="957" y="2420"/>
                    </a:lnTo>
                    <a:lnTo>
                      <a:pt x="1076" y="2442"/>
                    </a:lnTo>
                    <a:lnTo>
                      <a:pt x="1205" y="2452"/>
                    </a:lnTo>
                    <a:lnTo>
                      <a:pt x="1334" y="2452"/>
                    </a:lnTo>
                    <a:lnTo>
                      <a:pt x="1452" y="2431"/>
                    </a:lnTo>
                    <a:lnTo>
                      <a:pt x="1570" y="2409"/>
                    </a:lnTo>
                    <a:lnTo>
                      <a:pt x="1689" y="2366"/>
                    </a:lnTo>
                    <a:lnTo>
                      <a:pt x="1796" y="2313"/>
                    </a:lnTo>
                    <a:lnTo>
                      <a:pt x="1893" y="2259"/>
                    </a:lnTo>
                    <a:lnTo>
                      <a:pt x="1990" y="2184"/>
                    </a:lnTo>
                    <a:lnTo>
                      <a:pt x="2086" y="2108"/>
                    </a:lnTo>
                    <a:lnTo>
                      <a:pt x="2162" y="2022"/>
                    </a:lnTo>
                    <a:lnTo>
                      <a:pt x="2237" y="1926"/>
                    </a:lnTo>
                    <a:lnTo>
                      <a:pt x="2301" y="1829"/>
                    </a:lnTo>
                    <a:lnTo>
                      <a:pt x="2355" y="1721"/>
                    </a:lnTo>
                    <a:lnTo>
                      <a:pt x="2398" y="1603"/>
                    </a:lnTo>
                    <a:lnTo>
                      <a:pt x="2420" y="1485"/>
                    </a:lnTo>
                    <a:lnTo>
                      <a:pt x="2441" y="1366"/>
                    </a:lnTo>
                    <a:lnTo>
                      <a:pt x="2452" y="1237"/>
                    </a:lnTo>
                    <a:lnTo>
                      <a:pt x="2452" y="1108"/>
                    </a:lnTo>
                    <a:lnTo>
                      <a:pt x="2430" y="990"/>
                    </a:lnTo>
                    <a:lnTo>
                      <a:pt x="2398" y="872"/>
                    </a:lnTo>
                    <a:lnTo>
                      <a:pt x="2355" y="753"/>
                    </a:lnTo>
                    <a:lnTo>
                      <a:pt x="2312" y="646"/>
                    </a:lnTo>
                    <a:lnTo>
                      <a:pt x="2248" y="549"/>
                    </a:lnTo>
                    <a:lnTo>
                      <a:pt x="2172" y="452"/>
                    </a:lnTo>
                    <a:lnTo>
                      <a:pt x="2097" y="366"/>
                    </a:lnTo>
                    <a:lnTo>
                      <a:pt x="2011" y="280"/>
                    </a:lnTo>
                    <a:lnTo>
                      <a:pt x="1914" y="216"/>
                    </a:lnTo>
                    <a:lnTo>
                      <a:pt x="1818" y="151"/>
                    </a:lnTo>
                    <a:lnTo>
                      <a:pt x="1710" y="98"/>
                    </a:lnTo>
                    <a:lnTo>
                      <a:pt x="1592" y="55"/>
                    </a:lnTo>
                    <a:lnTo>
                      <a:pt x="1473" y="33"/>
                    </a:lnTo>
                    <a:lnTo>
                      <a:pt x="1355" y="11"/>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2" name="Google Shape;672;p15"/>
              <p:cNvSpPr/>
              <p:nvPr/>
            </p:nvSpPr>
            <p:spPr>
              <a:xfrm>
                <a:off x="1790050" y="2045625"/>
                <a:ext cx="61025" cy="61325"/>
              </a:xfrm>
              <a:custGeom>
                <a:avLst/>
                <a:gdLst/>
                <a:ahLst/>
                <a:cxnLst/>
                <a:rect l="l" t="t" r="r" b="b"/>
                <a:pathLst>
                  <a:path w="2441" h="2453" extrusionOk="0">
                    <a:moveTo>
                      <a:pt x="1247" y="1"/>
                    </a:moveTo>
                    <a:lnTo>
                      <a:pt x="1118" y="11"/>
                    </a:lnTo>
                    <a:lnTo>
                      <a:pt x="989" y="22"/>
                    </a:lnTo>
                    <a:lnTo>
                      <a:pt x="871" y="54"/>
                    </a:lnTo>
                    <a:lnTo>
                      <a:pt x="763" y="87"/>
                    </a:lnTo>
                    <a:lnTo>
                      <a:pt x="656" y="140"/>
                    </a:lnTo>
                    <a:lnTo>
                      <a:pt x="548" y="205"/>
                    </a:lnTo>
                    <a:lnTo>
                      <a:pt x="452" y="269"/>
                    </a:lnTo>
                    <a:lnTo>
                      <a:pt x="366" y="345"/>
                    </a:lnTo>
                    <a:lnTo>
                      <a:pt x="280" y="431"/>
                    </a:lnTo>
                    <a:lnTo>
                      <a:pt x="215" y="527"/>
                    </a:lnTo>
                    <a:lnTo>
                      <a:pt x="151" y="624"/>
                    </a:lnTo>
                    <a:lnTo>
                      <a:pt x="97" y="732"/>
                    </a:lnTo>
                    <a:lnTo>
                      <a:pt x="54" y="850"/>
                    </a:lnTo>
                    <a:lnTo>
                      <a:pt x="22" y="968"/>
                    </a:lnTo>
                    <a:lnTo>
                      <a:pt x="0" y="1087"/>
                    </a:lnTo>
                    <a:lnTo>
                      <a:pt x="0" y="1216"/>
                    </a:lnTo>
                    <a:lnTo>
                      <a:pt x="0" y="1334"/>
                    </a:lnTo>
                    <a:lnTo>
                      <a:pt x="22" y="1463"/>
                    </a:lnTo>
                    <a:lnTo>
                      <a:pt x="43" y="1571"/>
                    </a:lnTo>
                    <a:lnTo>
                      <a:pt x="86" y="1689"/>
                    </a:lnTo>
                    <a:lnTo>
                      <a:pt x="129" y="1786"/>
                    </a:lnTo>
                    <a:lnTo>
                      <a:pt x="194" y="1893"/>
                    </a:lnTo>
                    <a:lnTo>
                      <a:pt x="258" y="1990"/>
                    </a:lnTo>
                    <a:lnTo>
                      <a:pt x="333" y="2076"/>
                    </a:lnTo>
                    <a:lnTo>
                      <a:pt x="419" y="2151"/>
                    </a:lnTo>
                    <a:lnTo>
                      <a:pt x="505" y="2226"/>
                    </a:lnTo>
                    <a:lnTo>
                      <a:pt x="602" y="2291"/>
                    </a:lnTo>
                    <a:lnTo>
                      <a:pt x="710" y="2345"/>
                    </a:lnTo>
                    <a:lnTo>
                      <a:pt x="817" y="2388"/>
                    </a:lnTo>
                    <a:lnTo>
                      <a:pt x="925" y="2420"/>
                    </a:lnTo>
                    <a:lnTo>
                      <a:pt x="1043" y="2442"/>
                    </a:lnTo>
                    <a:lnTo>
                      <a:pt x="1172" y="2452"/>
                    </a:lnTo>
                    <a:lnTo>
                      <a:pt x="1290" y="2452"/>
                    </a:lnTo>
                    <a:lnTo>
                      <a:pt x="1419" y="2431"/>
                    </a:lnTo>
                    <a:lnTo>
                      <a:pt x="1538" y="2409"/>
                    </a:lnTo>
                    <a:lnTo>
                      <a:pt x="1656" y="2377"/>
                    </a:lnTo>
                    <a:lnTo>
                      <a:pt x="1764" y="2323"/>
                    </a:lnTo>
                    <a:lnTo>
                      <a:pt x="1871" y="2269"/>
                    </a:lnTo>
                    <a:lnTo>
                      <a:pt x="1968" y="2205"/>
                    </a:lnTo>
                    <a:lnTo>
                      <a:pt x="2054" y="2119"/>
                    </a:lnTo>
                    <a:lnTo>
                      <a:pt x="2140" y="2044"/>
                    </a:lnTo>
                    <a:lnTo>
                      <a:pt x="2215" y="1947"/>
                    </a:lnTo>
                    <a:lnTo>
                      <a:pt x="2280" y="1850"/>
                    </a:lnTo>
                    <a:lnTo>
                      <a:pt x="2333" y="1743"/>
                    </a:lnTo>
                    <a:lnTo>
                      <a:pt x="2376" y="1635"/>
                    </a:lnTo>
                    <a:lnTo>
                      <a:pt x="2409" y="1517"/>
                    </a:lnTo>
                    <a:lnTo>
                      <a:pt x="2430" y="1388"/>
                    </a:lnTo>
                    <a:lnTo>
                      <a:pt x="2441" y="1269"/>
                    </a:lnTo>
                    <a:lnTo>
                      <a:pt x="2441" y="1140"/>
                    </a:lnTo>
                    <a:lnTo>
                      <a:pt x="2430" y="1011"/>
                    </a:lnTo>
                    <a:lnTo>
                      <a:pt x="2398" y="893"/>
                    </a:lnTo>
                    <a:lnTo>
                      <a:pt x="2366" y="786"/>
                    </a:lnTo>
                    <a:lnTo>
                      <a:pt x="2312" y="667"/>
                    </a:lnTo>
                    <a:lnTo>
                      <a:pt x="2258" y="570"/>
                    </a:lnTo>
                    <a:lnTo>
                      <a:pt x="2183" y="474"/>
                    </a:lnTo>
                    <a:lnTo>
                      <a:pt x="2108" y="377"/>
                    </a:lnTo>
                    <a:lnTo>
                      <a:pt x="2022" y="302"/>
                    </a:lnTo>
                    <a:lnTo>
                      <a:pt x="1925" y="226"/>
                    </a:lnTo>
                    <a:lnTo>
                      <a:pt x="1828" y="162"/>
                    </a:lnTo>
                    <a:lnTo>
                      <a:pt x="1721" y="108"/>
                    </a:lnTo>
                    <a:lnTo>
                      <a:pt x="1613" y="65"/>
                    </a:lnTo>
                    <a:lnTo>
                      <a:pt x="1495" y="33"/>
                    </a:lnTo>
                    <a:lnTo>
                      <a:pt x="1366" y="11"/>
                    </a:lnTo>
                    <a:lnTo>
                      <a:pt x="124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3" name="Google Shape;673;p15"/>
              <p:cNvSpPr/>
              <p:nvPr/>
            </p:nvSpPr>
            <p:spPr>
              <a:xfrm>
                <a:off x="688675" y="2042950"/>
                <a:ext cx="61300" cy="61300"/>
              </a:xfrm>
              <a:custGeom>
                <a:avLst/>
                <a:gdLst/>
                <a:ahLst/>
                <a:cxnLst/>
                <a:rect l="l" t="t" r="r" b="b"/>
                <a:pathLst>
                  <a:path w="2452" h="2452" extrusionOk="0">
                    <a:moveTo>
                      <a:pt x="1204" y="0"/>
                    </a:moveTo>
                    <a:lnTo>
                      <a:pt x="1086" y="11"/>
                    </a:lnTo>
                    <a:lnTo>
                      <a:pt x="968" y="22"/>
                    </a:lnTo>
                    <a:lnTo>
                      <a:pt x="850" y="54"/>
                    </a:lnTo>
                    <a:lnTo>
                      <a:pt x="742" y="97"/>
                    </a:lnTo>
                    <a:lnTo>
                      <a:pt x="634" y="151"/>
                    </a:lnTo>
                    <a:lnTo>
                      <a:pt x="538" y="204"/>
                    </a:lnTo>
                    <a:lnTo>
                      <a:pt x="441" y="280"/>
                    </a:lnTo>
                    <a:lnTo>
                      <a:pt x="366" y="355"/>
                    </a:lnTo>
                    <a:lnTo>
                      <a:pt x="280" y="441"/>
                    </a:lnTo>
                    <a:lnTo>
                      <a:pt x="215" y="538"/>
                    </a:lnTo>
                    <a:lnTo>
                      <a:pt x="151" y="634"/>
                    </a:lnTo>
                    <a:lnTo>
                      <a:pt x="108" y="731"/>
                    </a:lnTo>
                    <a:lnTo>
                      <a:pt x="65" y="850"/>
                    </a:lnTo>
                    <a:lnTo>
                      <a:pt x="32" y="957"/>
                    </a:lnTo>
                    <a:lnTo>
                      <a:pt x="11" y="1075"/>
                    </a:lnTo>
                    <a:lnTo>
                      <a:pt x="0" y="1204"/>
                    </a:lnTo>
                    <a:lnTo>
                      <a:pt x="11" y="1323"/>
                    </a:lnTo>
                    <a:lnTo>
                      <a:pt x="22" y="1452"/>
                    </a:lnTo>
                    <a:lnTo>
                      <a:pt x="54" y="1570"/>
                    </a:lnTo>
                    <a:lnTo>
                      <a:pt x="97" y="1688"/>
                    </a:lnTo>
                    <a:lnTo>
                      <a:pt x="140" y="1796"/>
                    </a:lnTo>
                    <a:lnTo>
                      <a:pt x="204" y="1893"/>
                    </a:lnTo>
                    <a:lnTo>
                      <a:pt x="269" y="1989"/>
                    </a:lnTo>
                    <a:lnTo>
                      <a:pt x="355" y="2075"/>
                    </a:lnTo>
                    <a:lnTo>
                      <a:pt x="441" y="2161"/>
                    </a:lnTo>
                    <a:lnTo>
                      <a:pt x="527" y="2237"/>
                    </a:lnTo>
                    <a:lnTo>
                      <a:pt x="634" y="2290"/>
                    </a:lnTo>
                    <a:lnTo>
                      <a:pt x="742" y="2344"/>
                    </a:lnTo>
                    <a:lnTo>
                      <a:pt x="850" y="2387"/>
                    </a:lnTo>
                    <a:lnTo>
                      <a:pt x="968" y="2419"/>
                    </a:lnTo>
                    <a:lnTo>
                      <a:pt x="1097" y="2441"/>
                    </a:lnTo>
                    <a:lnTo>
                      <a:pt x="1215" y="2452"/>
                    </a:lnTo>
                    <a:lnTo>
                      <a:pt x="1344" y="2441"/>
                    </a:lnTo>
                    <a:lnTo>
                      <a:pt x="1473" y="2419"/>
                    </a:lnTo>
                    <a:lnTo>
                      <a:pt x="1591" y="2398"/>
                    </a:lnTo>
                    <a:lnTo>
                      <a:pt x="1699" y="2355"/>
                    </a:lnTo>
                    <a:lnTo>
                      <a:pt x="1807" y="2301"/>
                    </a:lnTo>
                    <a:lnTo>
                      <a:pt x="1914" y="2237"/>
                    </a:lnTo>
                    <a:lnTo>
                      <a:pt x="2011" y="2172"/>
                    </a:lnTo>
                    <a:lnTo>
                      <a:pt x="2097" y="2086"/>
                    </a:lnTo>
                    <a:lnTo>
                      <a:pt x="2172" y="2000"/>
                    </a:lnTo>
                    <a:lnTo>
                      <a:pt x="2247" y="1903"/>
                    </a:lnTo>
                    <a:lnTo>
                      <a:pt x="2301" y="1807"/>
                    </a:lnTo>
                    <a:lnTo>
                      <a:pt x="2355" y="1699"/>
                    </a:lnTo>
                    <a:lnTo>
                      <a:pt x="2398" y="1581"/>
                    </a:lnTo>
                    <a:lnTo>
                      <a:pt x="2430" y="1462"/>
                    </a:lnTo>
                    <a:lnTo>
                      <a:pt x="2441" y="1344"/>
                    </a:lnTo>
                    <a:lnTo>
                      <a:pt x="2452" y="1215"/>
                    </a:lnTo>
                    <a:lnTo>
                      <a:pt x="2441" y="1086"/>
                    </a:lnTo>
                    <a:lnTo>
                      <a:pt x="2430" y="968"/>
                    </a:lnTo>
                    <a:lnTo>
                      <a:pt x="2398" y="850"/>
                    </a:lnTo>
                    <a:lnTo>
                      <a:pt x="2355" y="731"/>
                    </a:lnTo>
                    <a:lnTo>
                      <a:pt x="2301" y="624"/>
                    </a:lnTo>
                    <a:lnTo>
                      <a:pt x="2237" y="527"/>
                    </a:lnTo>
                    <a:lnTo>
                      <a:pt x="2161" y="430"/>
                    </a:lnTo>
                    <a:lnTo>
                      <a:pt x="2086" y="344"/>
                    </a:lnTo>
                    <a:lnTo>
                      <a:pt x="2000" y="269"/>
                    </a:lnTo>
                    <a:lnTo>
                      <a:pt x="1903" y="194"/>
                    </a:lnTo>
                    <a:lnTo>
                      <a:pt x="1796" y="140"/>
                    </a:lnTo>
                    <a:lnTo>
                      <a:pt x="1688" y="86"/>
                    </a:lnTo>
                    <a:lnTo>
                      <a:pt x="1581" y="43"/>
                    </a:lnTo>
                    <a:lnTo>
                      <a:pt x="1452" y="22"/>
                    </a:lnTo>
                    <a:lnTo>
                      <a:pt x="1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4" name="Google Shape;674;p15"/>
              <p:cNvSpPr/>
              <p:nvPr/>
            </p:nvSpPr>
            <p:spPr>
              <a:xfrm>
                <a:off x="1712350" y="1809600"/>
                <a:ext cx="60775" cy="60775"/>
              </a:xfrm>
              <a:custGeom>
                <a:avLst/>
                <a:gdLst/>
                <a:ahLst/>
                <a:cxnLst/>
                <a:rect l="l" t="t" r="r" b="b"/>
                <a:pathLst>
                  <a:path w="2431" h="2431" extrusionOk="0">
                    <a:moveTo>
                      <a:pt x="1076" y="0"/>
                    </a:moveTo>
                    <a:lnTo>
                      <a:pt x="957" y="22"/>
                    </a:lnTo>
                    <a:lnTo>
                      <a:pt x="839" y="54"/>
                    </a:lnTo>
                    <a:lnTo>
                      <a:pt x="732" y="97"/>
                    </a:lnTo>
                    <a:lnTo>
                      <a:pt x="624" y="151"/>
                    </a:lnTo>
                    <a:lnTo>
                      <a:pt x="527" y="216"/>
                    </a:lnTo>
                    <a:lnTo>
                      <a:pt x="441" y="280"/>
                    </a:lnTo>
                    <a:lnTo>
                      <a:pt x="355" y="366"/>
                    </a:lnTo>
                    <a:lnTo>
                      <a:pt x="280" y="452"/>
                    </a:lnTo>
                    <a:lnTo>
                      <a:pt x="205" y="538"/>
                    </a:lnTo>
                    <a:lnTo>
                      <a:pt x="151" y="635"/>
                    </a:lnTo>
                    <a:lnTo>
                      <a:pt x="97" y="742"/>
                    </a:lnTo>
                    <a:lnTo>
                      <a:pt x="54" y="850"/>
                    </a:lnTo>
                    <a:lnTo>
                      <a:pt x="22" y="968"/>
                    </a:lnTo>
                    <a:lnTo>
                      <a:pt x="0" y="1087"/>
                    </a:lnTo>
                    <a:lnTo>
                      <a:pt x="0" y="1205"/>
                    </a:lnTo>
                    <a:lnTo>
                      <a:pt x="0" y="1334"/>
                    </a:lnTo>
                    <a:lnTo>
                      <a:pt x="22" y="1452"/>
                    </a:lnTo>
                    <a:lnTo>
                      <a:pt x="54" y="1570"/>
                    </a:lnTo>
                    <a:lnTo>
                      <a:pt x="97" y="1678"/>
                    </a:lnTo>
                    <a:lnTo>
                      <a:pt x="151" y="1785"/>
                    </a:lnTo>
                    <a:lnTo>
                      <a:pt x="205" y="1893"/>
                    </a:lnTo>
                    <a:lnTo>
                      <a:pt x="280" y="1990"/>
                    </a:lnTo>
                    <a:lnTo>
                      <a:pt x="366" y="2076"/>
                    </a:lnTo>
                    <a:lnTo>
                      <a:pt x="452" y="2151"/>
                    </a:lnTo>
                    <a:lnTo>
                      <a:pt x="549" y="2226"/>
                    </a:lnTo>
                    <a:lnTo>
                      <a:pt x="646" y="2280"/>
                    </a:lnTo>
                    <a:lnTo>
                      <a:pt x="753" y="2334"/>
                    </a:lnTo>
                    <a:lnTo>
                      <a:pt x="871" y="2377"/>
                    </a:lnTo>
                    <a:lnTo>
                      <a:pt x="990" y="2409"/>
                    </a:lnTo>
                    <a:lnTo>
                      <a:pt x="1108" y="2420"/>
                    </a:lnTo>
                    <a:lnTo>
                      <a:pt x="1237" y="2431"/>
                    </a:lnTo>
                    <a:lnTo>
                      <a:pt x="1355" y="2420"/>
                    </a:lnTo>
                    <a:lnTo>
                      <a:pt x="1474" y="2398"/>
                    </a:lnTo>
                    <a:lnTo>
                      <a:pt x="1581" y="2366"/>
                    </a:lnTo>
                    <a:lnTo>
                      <a:pt x="1689" y="2323"/>
                    </a:lnTo>
                    <a:lnTo>
                      <a:pt x="1796" y="2280"/>
                    </a:lnTo>
                    <a:lnTo>
                      <a:pt x="1893" y="2216"/>
                    </a:lnTo>
                    <a:lnTo>
                      <a:pt x="1990" y="2140"/>
                    </a:lnTo>
                    <a:lnTo>
                      <a:pt x="2076" y="2065"/>
                    </a:lnTo>
                    <a:lnTo>
                      <a:pt x="2151" y="1979"/>
                    </a:lnTo>
                    <a:lnTo>
                      <a:pt x="2216" y="1882"/>
                    </a:lnTo>
                    <a:lnTo>
                      <a:pt x="2280" y="1785"/>
                    </a:lnTo>
                    <a:lnTo>
                      <a:pt x="2334" y="1678"/>
                    </a:lnTo>
                    <a:lnTo>
                      <a:pt x="2377" y="1570"/>
                    </a:lnTo>
                    <a:lnTo>
                      <a:pt x="2398" y="1463"/>
                    </a:lnTo>
                    <a:lnTo>
                      <a:pt x="2420" y="1345"/>
                    </a:lnTo>
                    <a:lnTo>
                      <a:pt x="2431" y="1226"/>
                    </a:lnTo>
                    <a:lnTo>
                      <a:pt x="2420" y="1097"/>
                    </a:lnTo>
                    <a:lnTo>
                      <a:pt x="2409" y="979"/>
                    </a:lnTo>
                    <a:lnTo>
                      <a:pt x="2377" y="861"/>
                    </a:lnTo>
                    <a:lnTo>
                      <a:pt x="2334" y="742"/>
                    </a:lnTo>
                    <a:lnTo>
                      <a:pt x="2280" y="635"/>
                    </a:lnTo>
                    <a:lnTo>
                      <a:pt x="2216" y="538"/>
                    </a:lnTo>
                    <a:lnTo>
                      <a:pt x="2140" y="441"/>
                    </a:lnTo>
                    <a:lnTo>
                      <a:pt x="2065" y="355"/>
                    </a:lnTo>
                    <a:lnTo>
                      <a:pt x="1979" y="269"/>
                    </a:lnTo>
                    <a:lnTo>
                      <a:pt x="1882" y="205"/>
                    </a:lnTo>
                    <a:lnTo>
                      <a:pt x="1775" y="140"/>
                    </a:lnTo>
                    <a:lnTo>
                      <a:pt x="1667" y="87"/>
                    </a:lnTo>
                    <a:lnTo>
                      <a:pt x="1560" y="43"/>
                    </a:lnTo>
                    <a:lnTo>
                      <a:pt x="1441" y="22"/>
                    </a:lnTo>
                    <a:lnTo>
                      <a:pt x="132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5" name="Google Shape;675;p15"/>
              <p:cNvSpPr/>
              <p:nvPr/>
            </p:nvSpPr>
            <p:spPr>
              <a:xfrm>
                <a:off x="769575" y="1809325"/>
                <a:ext cx="61050" cy="61050"/>
              </a:xfrm>
              <a:custGeom>
                <a:avLst/>
                <a:gdLst/>
                <a:ahLst/>
                <a:cxnLst/>
                <a:rect l="l" t="t" r="r" b="b"/>
                <a:pathLst>
                  <a:path w="2442" h="2442" extrusionOk="0">
                    <a:moveTo>
                      <a:pt x="1248" y="1"/>
                    </a:moveTo>
                    <a:lnTo>
                      <a:pt x="1130" y="11"/>
                    </a:lnTo>
                    <a:lnTo>
                      <a:pt x="1001" y="22"/>
                    </a:lnTo>
                    <a:lnTo>
                      <a:pt x="882" y="54"/>
                    </a:lnTo>
                    <a:lnTo>
                      <a:pt x="775" y="87"/>
                    </a:lnTo>
                    <a:lnTo>
                      <a:pt x="667" y="141"/>
                    </a:lnTo>
                    <a:lnTo>
                      <a:pt x="560" y="205"/>
                    </a:lnTo>
                    <a:lnTo>
                      <a:pt x="463" y="270"/>
                    </a:lnTo>
                    <a:lnTo>
                      <a:pt x="377" y="345"/>
                    </a:lnTo>
                    <a:lnTo>
                      <a:pt x="291" y="431"/>
                    </a:lnTo>
                    <a:lnTo>
                      <a:pt x="216" y="528"/>
                    </a:lnTo>
                    <a:lnTo>
                      <a:pt x="151" y="635"/>
                    </a:lnTo>
                    <a:lnTo>
                      <a:pt x="97" y="743"/>
                    </a:lnTo>
                    <a:lnTo>
                      <a:pt x="54" y="850"/>
                    </a:lnTo>
                    <a:lnTo>
                      <a:pt x="22" y="968"/>
                    </a:lnTo>
                    <a:lnTo>
                      <a:pt x="1" y="1087"/>
                    </a:lnTo>
                    <a:lnTo>
                      <a:pt x="1" y="1216"/>
                    </a:lnTo>
                    <a:lnTo>
                      <a:pt x="1" y="1334"/>
                    </a:lnTo>
                    <a:lnTo>
                      <a:pt x="22" y="1452"/>
                    </a:lnTo>
                    <a:lnTo>
                      <a:pt x="54" y="1571"/>
                    </a:lnTo>
                    <a:lnTo>
                      <a:pt x="87" y="1678"/>
                    </a:lnTo>
                    <a:lnTo>
                      <a:pt x="140" y="1786"/>
                    </a:lnTo>
                    <a:lnTo>
                      <a:pt x="194" y="1882"/>
                    </a:lnTo>
                    <a:lnTo>
                      <a:pt x="269" y="1979"/>
                    </a:lnTo>
                    <a:lnTo>
                      <a:pt x="345" y="2065"/>
                    </a:lnTo>
                    <a:lnTo>
                      <a:pt x="431" y="2151"/>
                    </a:lnTo>
                    <a:lnTo>
                      <a:pt x="517" y="2216"/>
                    </a:lnTo>
                    <a:lnTo>
                      <a:pt x="614" y="2280"/>
                    </a:lnTo>
                    <a:lnTo>
                      <a:pt x="721" y="2334"/>
                    </a:lnTo>
                    <a:lnTo>
                      <a:pt x="829" y="2377"/>
                    </a:lnTo>
                    <a:lnTo>
                      <a:pt x="947" y="2409"/>
                    </a:lnTo>
                    <a:lnTo>
                      <a:pt x="1054" y="2431"/>
                    </a:lnTo>
                    <a:lnTo>
                      <a:pt x="1183" y="2442"/>
                    </a:lnTo>
                    <a:lnTo>
                      <a:pt x="1302" y="2442"/>
                    </a:lnTo>
                    <a:lnTo>
                      <a:pt x="1431" y="2420"/>
                    </a:lnTo>
                    <a:lnTo>
                      <a:pt x="1549" y="2399"/>
                    </a:lnTo>
                    <a:lnTo>
                      <a:pt x="1657" y="2356"/>
                    </a:lnTo>
                    <a:lnTo>
                      <a:pt x="1775" y="2313"/>
                    </a:lnTo>
                    <a:lnTo>
                      <a:pt x="1872" y="2248"/>
                    </a:lnTo>
                    <a:lnTo>
                      <a:pt x="1968" y="2184"/>
                    </a:lnTo>
                    <a:lnTo>
                      <a:pt x="2065" y="2098"/>
                    </a:lnTo>
                    <a:lnTo>
                      <a:pt x="2141" y="2012"/>
                    </a:lnTo>
                    <a:lnTo>
                      <a:pt x="2216" y="1915"/>
                    </a:lnTo>
                    <a:lnTo>
                      <a:pt x="2280" y="1818"/>
                    </a:lnTo>
                    <a:lnTo>
                      <a:pt x="2334" y="1710"/>
                    </a:lnTo>
                    <a:lnTo>
                      <a:pt x="2377" y="1603"/>
                    </a:lnTo>
                    <a:lnTo>
                      <a:pt x="2409" y="1485"/>
                    </a:lnTo>
                    <a:lnTo>
                      <a:pt x="2431" y="1356"/>
                    </a:lnTo>
                    <a:lnTo>
                      <a:pt x="2442" y="1237"/>
                    </a:lnTo>
                    <a:lnTo>
                      <a:pt x="2431" y="1108"/>
                    </a:lnTo>
                    <a:lnTo>
                      <a:pt x="2409" y="990"/>
                    </a:lnTo>
                    <a:lnTo>
                      <a:pt x="2388" y="882"/>
                    </a:lnTo>
                    <a:lnTo>
                      <a:pt x="2345" y="764"/>
                    </a:lnTo>
                    <a:lnTo>
                      <a:pt x="2291" y="657"/>
                    </a:lnTo>
                    <a:lnTo>
                      <a:pt x="2237" y="560"/>
                    </a:lnTo>
                    <a:lnTo>
                      <a:pt x="2173" y="463"/>
                    </a:lnTo>
                    <a:lnTo>
                      <a:pt x="2097" y="377"/>
                    </a:lnTo>
                    <a:lnTo>
                      <a:pt x="2011" y="302"/>
                    </a:lnTo>
                    <a:lnTo>
                      <a:pt x="1915" y="227"/>
                    </a:lnTo>
                    <a:lnTo>
                      <a:pt x="1818" y="162"/>
                    </a:lnTo>
                    <a:lnTo>
                      <a:pt x="1710" y="108"/>
                    </a:lnTo>
                    <a:lnTo>
                      <a:pt x="1603" y="65"/>
                    </a:lnTo>
                    <a:lnTo>
                      <a:pt x="1495" y="33"/>
                    </a:lnTo>
                    <a:lnTo>
                      <a:pt x="137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6" name="Google Shape;676;p15"/>
              <p:cNvSpPr/>
              <p:nvPr/>
            </p:nvSpPr>
            <p:spPr>
              <a:xfrm>
                <a:off x="925225" y="2593500"/>
                <a:ext cx="61050" cy="61050"/>
              </a:xfrm>
              <a:custGeom>
                <a:avLst/>
                <a:gdLst/>
                <a:ahLst/>
                <a:cxnLst/>
                <a:rect l="l" t="t" r="r" b="b"/>
                <a:pathLst>
                  <a:path w="2442" h="2442" extrusionOk="0">
                    <a:moveTo>
                      <a:pt x="1248" y="0"/>
                    </a:moveTo>
                    <a:lnTo>
                      <a:pt x="1130" y="11"/>
                    </a:lnTo>
                    <a:lnTo>
                      <a:pt x="1011" y="22"/>
                    </a:lnTo>
                    <a:lnTo>
                      <a:pt x="893" y="54"/>
                    </a:lnTo>
                    <a:lnTo>
                      <a:pt x="775" y="86"/>
                    </a:lnTo>
                    <a:lnTo>
                      <a:pt x="678" y="140"/>
                    </a:lnTo>
                    <a:lnTo>
                      <a:pt x="571" y="194"/>
                    </a:lnTo>
                    <a:lnTo>
                      <a:pt x="474" y="258"/>
                    </a:lnTo>
                    <a:lnTo>
                      <a:pt x="388" y="333"/>
                    </a:lnTo>
                    <a:lnTo>
                      <a:pt x="312" y="419"/>
                    </a:lnTo>
                    <a:lnTo>
                      <a:pt x="237" y="505"/>
                    </a:lnTo>
                    <a:lnTo>
                      <a:pt x="173" y="602"/>
                    </a:lnTo>
                    <a:lnTo>
                      <a:pt x="119" y="710"/>
                    </a:lnTo>
                    <a:lnTo>
                      <a:pt x="76" y="817"/>
                    </a:lnTo>
                    <a:lnTo>
                      <a:pt x="33" y="936"/>
                    </a:lnTo>
                    <a:lnTo>
                      <a:pt x="11" y="1054"/>
                    </a:lnTo>
                    <a:lnTo>
                      <a:pt x="1" y="1172"/>
                    </a:lnTo>
                    <a:lnTo>
                      <a:pt x="1" y="1290"/>
                    </a:lnTo>
                    <a:lnTo>
                      <a:pt x="11" y="1419"/>
                    </a:lnTo>
                    <a:lnTo>
                      <a:pt x="44" y="1538"/>
                    </a:lnTo>
                    <a:lnTo>
                      <a:pt x="76" y="1656"/>
                    </a:lnTo>
                    <a:lnTo>
                      <a:pt x="130" y="1764"/>
                    </a:lnTo>
                    <a:lnTo>
                      <a:pt x="183" y="1860"/>
                    </a:lnTo>
                    <a:lnTo>
                      <a:pt x="259" y="1968"/>
                    </a:lnTo>
                    <a:lnTo>
                      <a:pt x="334" y="2054"/>
                    </a:lnTo>
                    <a:lnTo>
                      <a:pt x="420" y="2140"/>
                    </a:lnTo>
                    <a:lnTo>
                      <a:pt x="506" y="2215"/>
                    </a:lnTo>
                    <a:lnTo>
                      <a:pt x="614" y="2280"/>
                    </a:lnTo>
                    <a:lnTo>
                      <a:pt x="721" y="2333"/>
                    </a:lnTo>
                    <a:lnTo>
                      <a:pt x="829" y="2377"/>
                    </a:lnTo>
                    <a:lnTo>
                      <a:pt x="947" y="2409"/>
                    </a:lnTo>
                    <a:lnTo>
                      <a:pt x="1065" y="2430"/>
                    </a:lnTo>
                    <a:lnTo>
                      <a:pt x="1194" y="2441"/>
                    </a:lnTo>
                    <a:lnTo>
                      <a:pt x="1313" y="2441"/>
                    </a:lnTo>
                    <a:lnTo>
                      <a:pt x="1431" y="2420"/>
                    </a:lnTo>
                    <a:lnTo>
                      <a:pt x="1549" y="2398"/>
                    </a:lnTo>
                    <a:lnTo>
                      <a:pt x="1657" y="2355"/>
                    </a:lnTo>
                    <a:lnTo>
                      <a:pt x="1764" y="2312"/>
                    </a:lnTo>
                    <a:lnTo>
                      <a:pt x="1872" y="2258"/>
                    </a:lnTo>
                    <a:lnTo>
                      <a:pt x="1958" y="2183"/>
                    </a:lnTo>
                    <a:lnTo>
                      <a:pt x="2054" y="2108"/>
                    </a:lnTo>
                    <a:lnTo>
                      <a:pt x="2130" y="2032"/>
                    </a:lnTo>
                    <a:lnTo>
                      <a:pt x="2205" y="1936"/>
                    </a:lnTo>
                    <a:lnTo>
                      <a:pt x="2270" y="1839"/>
                    </a:lnTo>
                    <a:lnTo>
                      <a:pt x="2323" y="1742"/>
                    </a:lnTo>
                    <a:lnTo>
                      <a:pt x="2366" y="1635"/>
                    </a:lnTo>
                    <a:lnTo>
                      <a:pt x="2399" y="1516"/>
                    </a:lnTo>
                    <a:lnTo>
                      <a:pt x="2431" y="1398"/>
                    </a:lnTo>
                    <a:lnTo>
                      <a:pt x="2442" y="1280"/>
                    </a:lnTo>
                    <a:lnTo>
                      <a:pt x="2442" y="1151"/>
                    </a:lnTo>
                    <a:lnTo>
                      <a:pt x="2420" y="1032"/>
                    </a:lnTo>
                    <a:lnTo>
                      <a:pt x="2399" y="914"/>
                    </a:lnTo>
                    <a:lnTo>
                      <a:pt x="2356" y="796"/>
                    </a:lnTo>
                    <a:lnTo>
                      <a:pt x="2313" y="688"/>
                    </a:lnTo>
                    <a:lnTo>
                      <a:pt x="2259" y="581"/>
                    </a:lnTo>
                    <a:lnTo>
                      <a:pt x="2184" y="484"/>
                    </a:lnTo>
                    <a:lnTo>
                      <a:pt x="2108" y="398"/>
                    </a:lnTo>
                    <a:lnTo>
                      <a:pt x="2022" y="312"/>
                    </a:lnTo>
                    <a:lnTo>
                      <a:pt x="1925" y="237"/>
                    </a:lnTo>
                    <a:lnTo>
                      <a:pt x="1829" y="172"/>
                    </a:lnTo>
                    <a:lnTo>
                      <a:pt x="1721" y="118"/>
                    </a:lnTo>
                    <a:lnTo>
                      <a:pt x="1614" y="75"/>
                    </a:lnTo>
                    <a:lnTo>
                      <a:pt x="1495" y="32"/>
                    </a:lnTo>
                    <a:lnTo>
                      <a:pt x="1377"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7" name="Google Shape;677;p15"/>
              <p:cNvSpPr/>
              <p:nvPr/>
            </p:nvSpPr>
            <p:spPr>
              <a:xfrm>
                <a:off x="1553750" y="2596450"/>
                <a:ext cx="60775" cy="60775"/>
              </a:xfrm>
              <a:custGeom>
                <a:avLst/>
                <a:gdLst/>
                <a:ahLst/>
                <a:cxnLst/>
                <a:rect l="l" t="t" r="r" b="b"/>
                <a:pathLst>
                  <a:path w="2431" h="2431" extrusionOk="0">
                    <a:moveTo>
                      <a:pt x="1118" y="0"/>
                    </a:moveTo>
                    <a:lnTo>
                      <a:pt x="1000" y="22"/>
                    </a:lnTo>
                    <a:lnTo>
                      <a:pt x="882" y="43"/>
                    </a:lnTo>
                    <a:lnTo>
                      <a:pt x="774" y="86"/>
                    </a:lnTo>
                    <a:lnTo>
                      <a:pt x="667" y="140"/>
                    </a:lnTo>
                    <a:lnTo>
                      <a:pt x="559" y="194"/>
                    </a:lnTo>
                    <a:lnTo>
                      <a:pt x="463" y="269"/>
                    </a:lnTo>
                    <a:lnTo>
                      <a:pt x="376" y="344"/>
                    </a:lnTo>
                    <a:lnTo>
                      <a:pt x="290" y="431"/>
                    </a:lnTo>
                    <a:lnTo>
                      <a:pt x="215" y="527"/>
                    </a:lnTo>
                    <a:lnTo>
                      <a:pt x="161" y="635"/>
                    </a:lnTo>
                    <a:lnTo>
                      <a:pt x="108" y="742"/>
                    </a:lnTo>
                    <a:lnTo>
                      <a:pt x="65" y="850"/>
                    </a:lnTo>
                    <a:lnTo>
                      <a:pt x="32" y="968"/>
                    </a:lnTo>
                    <a:lnTo>
                      <a:pt x="11" y="1086"/>
                    </a:lnTo>
                    <a:lnTo>
                      <a:pt x="0" y="1215"/>
                    </a:lnTo>
                    <a:lnTo>
                      <a:pt x="11" y="1334"/>
                    </a:lnTo>
                    <a:lnTo>
                      <a:pt x="22" y="1452"/>
                    </a:lnTo>
                    <a:lnTo>
                      <a:pt x="54" y="1570"/>
                    </a:lnTo>
                    <a:lnTo>
                      <a:pt x="97" y="1678"/>
                    </a:lnTo>
                    <a:lnTo>
                      <a:pt x="140" y="1785"/>
                    </a:lnTo>
                    <a:lnTo>
                      <a:pt x="204" y="1882"/>
                    </a:lnTo>
                    <a:lnTo>
                      <a:pt x="269" y="1968"/>
                    </a:lnTo>
                    <a:lnTo>
                      <a:pt x="344" y="2065"/>
                    </a:lnTo>
                    <a:lnTo>
                      <a:pt x="430" y="2140"/>
                    </a:lnTo>
                    <a:lnTo>
                      <a:pt x="527" y="2215"/>
                    </a:lnTo>
                    <a:lnTo>
                      <a:pt x="624" y="2269"/>
                    </a:lnTo>
                    <a:lnTo>
                      <a:pt x="721" y="2323"/>
                    </a:lnTo>
                    <a:lnTo>
                      <a:pt x="839" y="2366"/>
                    </a:lnTo>
                    <a:lnTo>
                      <a:pt x="946" y="2398"/>
                    </a:lnTo>
                    <a:lnTo>
                      <a:pt x="1065" y="2420"/>
                    </a:lnTo>
                    <a:lnTo>
                      <a:pt x="1183" y="2431"/>
                    </a:lnTo>
                    <a:lnTo>
                      <a:pt x="1312" y="2431"/>
                    </a:lnTo>
                    <a:lnTo>
                      <a:pt x="1430" y="2409"/>
                    </a:lnTo>
                    <a:lnTo>
                      <a:pt x="1549" y="2388"/>
                    </a:lnTo>
                    <a:lnTo>
                      <a:pt x="1667" y="2345"/>
                    </a:lnTo>
                    <a:lnTo>
                      <a:pt x="1774" y="2291"/>
                    </a:lnTo>
                    <a:lnTo>
                      <a:pt x="1871" y="2237"/>
                    </a:lnTo>
                    <a:lnTo>
                      <a:pt x="1968" y="2162"/>
                    </a:lnTo>
                    <a:lnTo>
                      <a:pt x="2065" y="2086"/>
                    </a:lnTo>
                    <a:lnTo>
                      <a:pt x="2140" y="2000"/>
                    </a:lnTo>
                    <a:lnTo>
                      <a:pt x="2215" y="1904"/>
                    </a:lnTo>
                    <a:lnTo>
                      <a:pt x="2280" y="1807"/>
                    </a:lnTo>
                    <a:lnTo>
                      <a:pt x="2334" y="1699"/>
                    </a:lnTo>
                    <a:lnTo>
                      <a:pt x="2377" y="1581"/>
                    </a:lnTo>
                    <a:lnTo>
                      <a:pt x="2409" y="1463"/>
                    </a:lnTo>
                    <a:lnTo>
                      <a:pt x="2430" y="1345"/>
                    </a:lnTo>
                    <a:lnTo>
                      <a:pt x="2430" y="1226"/>
                    </a:lnTo>
                    <a:lnTo>
                      <a:pt x="2430" y="1097"/>
                    </a:lnTo>
                    <a:lnTo>
                      <a:pt x="2409" y="979"/>
                    </a:lnTo>
                    <a:lnTo>
                      <a:pt x="2377" y="871"/>
                    </a:lnTo>
                    <a:lnTo>
                      <a:pt x="2344" y="764"/>
                    </a:lnTo>
                    <a:lnTo>
                      <a:pt x="2291" y="656"/>
                    </a:lnTo>
                    <a:lnTo>
                      <a:pt x="2226" y="560"/>
                    </a:lnTo>
                    <a:lnTo>
                      <a:pt x="2161" y="463"/>
                    </a:lnTo>
                    <a:lnTo>
                      <a:pt x="2086" y="377"/>
                    </a:lnTo>
                    <a:lnTo>
                      <a:pt x="2000" y="291"/>
                    </a:lnTo>
                    <a:lnTo>
                      <a:pt x="1914" y="226"/>
                    </a:lnTo>
                    <a:lnTo>
                      <a:pt x="1807" y="162"/>
                    </a:lnTo>
                    <a:lnTo>
                      <a:pt x="1710" y="108"/>
                    </a:lnTo>
                    <a:lnTo>
                      <a:pt x="1602" y="65"/>
                    </a:lnTo>
                    <a:lnTo>
                      <a:pt x="1484" y="33"/>
                    </a:lnTo>
                    <a:lnTo>
                      <a:pt x="1366" y="11"/>
                    </a:lnTo>
                    <a:lnTo>
                      <a:pt x="12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8" name="Google Shape;678;p15"/>
              <p:cNvSpPr/>
              <p:nvPr/>
            </p:nvSpPr>
            <p:spPr>
              <a:xfrm>
                <a:off x="1398100" y="2674400"/>
                <a:ext cx="60775" cy="60775"/>
              </a:xfrm>
              <a:custGeom>
                <a:avLst/>
                <a:gdLst/>
                <a:ahLst/>
                <a:cxnLst/>
                <a:rect l="l" t="t" r="r" b="b"/>
                <a:pathLst>
                  <a:path w="2431" h="2431" extrusionOk="0">
                    <a:moveTo>
                      <a:pt x="1118" y="1"/>
                    </a:moveTo>
                    <a:lnTo>
                      <a:pt x="1000" y="22"/>
                    </a:lnTo>
                    <a:lnTo>
                      <a:pt x="882" y="55"/>
                    </a:lnTo>
                    <a:lnTo>
                      <a:pt x="764" y="87"/>
                    </a:lnTo>
                    <a:lnTo>
                      <a:pt x="656" y="141"/>
                    </a:lnTo>
                    <a:lnTo>
                      <a:pt x="559" y="205"/>
                    </a:lnTo>
                    <a:lnTo>
                      <a:pt x="463" y="280"/>
                    </a:lnTo>
                    <a:lnTo>
                      <a:pt x="366" y="356"/>
                    </a:lnTo>
                    <a:lnTo>
                      <a:pt x="290" y="442"/>
                    </a:lnTo>
                    <a:lnTo>
                      <a:pt x="215" y="538"/>
                    </a:lnTo>
                    <a:lnTo>
                      <a:pt x="151" y="646"/>
                    </a:lnTo>
                    <a:lnTo>
                      <a:pt x="97" y="753"/>
                    </a:lnTo>
                    <a:lnTo>
                      <a:pt x="54" y="861"/>
                    </a:lnTo>
                    <a:lnTo>
                      <a:pt x="22" y="979"/>
                    </a:lnTo>
                    <a:lnTo>
                      <a:pt x="11" y="1098"/>
                    </a:lnTo>
                    <a:lnTo>
                      <a:pt x="0" y="1227"/>
                    </a:lnTo>
                    <a:lnTo>
                      <a:pt x="11" y="1345"/>
                    </a:lnTo>
                    <a:lnTo>
                      <a:pt x="32" y="1463"/>
                    </a:lnTo>
                    <a:lnTo>
                      <a:pt x="65" y="1581"/>
                    </a:lnTo>
                    <a:lnTo>
                      <a:pt x="97" y="1689"/>
                    </a:lnTo>
                    <a:lnTo>
                      <a:pt x="151" y="1796"/>
                    </a:lnTo>
                    <a:lnTo>
                      <a:pt x="215" y="1893"/>
                    </a:lnTo>
                    <a:lnTo>
                      <a:pt x="290" y="1979"/>
                    </a:lnTo>
                    <a:lnTo>
                      <a:pt x="366" y="2065"/>
                    </a:lnTo>
                    <a:lnTo>
                      <a:pt x="452" y="2151"/>
                    </a:lnTo>
                    <a:lnTo>
                      <a:pt x="549" y="2216"/>
                    </a:lnTo>
                    <a:lnTo>
                      <a:pt x="645" y="2280"/>
                    </a:lnTo>
                    <a:lnTo>
                      <a:pt x="753" y="2334"/>
                    </a:lnTo>
                    <a:lnTo>
                      <a:pt x="860" y="2366"/>
                    </a:lnTo>
                    <a:lnTo>
                      <a:pt x="968" y="2399"/>
                    </a:lnTo>
                    <a:lnTo>
                      <a:pt x="1086" y="2420"/>
                    </a:lnTo>
                    <a:lnTo>
                      <a:pt x="1215" y="2431"/>
                    </a:lnTo>
                    <a:lnTo>
                      <a:pt x="1334" y="2420"/>
                    </a:lnTo>
                    <a:lnTo>
                      <a:pt x="1452" y="2399"/>
                    </a:lnTo>
                    <a:lnTo>
                      <a:pt x="1559" y="2377"/>
                    </a:lnTo>
                    <a:lnTo>
                      <a:pt x="1678" y="2334"/>
                    </a:lnTo>
                    <a:lnTo>
                      <a:pt x="1774" y="2280"/>
                    </a:lnTo>
                    <a:lnTo>
                      <a:pt x="1882" y="2216"/>
                    </a:lnTo>
                    <a:lnTo>
                      <a:pt x="1968" y="2151"/>
                    </a:lnTo>
                    <a:lnTo>
                      <a:pt x="2054" y="2076"/>
                    </a:lnTo>
                    <a:lnTo>
                      <a:pt x="2140" y="1990"/>
                    </a:lnTo>
                    <a:lnTo>
                      <a:pt x="2205" y="1893"/>
                    </a:lnTo>
                    <a:lnTo>
                      <a:pt x="2269" y="1796"/>
                    </a:lnTo>
                    <a:lnTo>
                      <a:pt x="2323" y="1689"/>
                    </a:lnTo>
                    <a:lnTo>
                      <a:pt x="2366" y="1581"/>
                    </a:lnTo>
                    <a:lnTo>
                      <a:pt x="2398" y="1463"/>
                    </a:lnTo>
                    <a:lnTo>
                      <a:pt x="2420" y="1356"/>
                    </a:lnTo>
                    <a:lnTo>
                      <a:pt x="2430" y="1227"/>
                    </a:lnTo>
                    <a:lnTo>
                      <a:pt x="2420" y="1108"/>
                    </a:lnTo>
                    <a:lnTo>
                      <a:pt x="2409" y="990"/>
                    </a:lnTo>
                    <a:lnTo>
                      <a:pt x="2377" y="882"/>
                    </a:lnTo>
                    <a:lnTo>
                      <a:pt x="2334" y="764"/>
                    </a:lnTo>
                    <a:lnTo>
                      <a:pt x="2291" y="667"/>
                    </a:lnTo>
                    <a:lnTo>
                      <a:pt x="2226" y="560"/>
                    </a:lnTo>
                    <a:lnTo>
                      <a:pt x="2162" y="463"/>
                    </a:lnTo>
                    <a:lnTo>
                      <a:pt x="2086" y="377"/>
                    </a:lnTo>
                    <a:lnTo>
                      <a:pt x="2000" y="302"/>
                    </a:lnTo>
                    <a:lnTo>
                      <a:pt x="1903" y="227"/>
                    </a:lnTo>
                    <a:lnTo>
                      <a:pt x="1807" y="162"/>
                    </a:lnTo>
                    <a:lnTo>
                      <a:pt x="1699" y="108"/>
                    </a:lnTo>
                    <a:lnTo>
                      <a:pt x="1592" y="65"/>
                    </a:lnTo>
                    <a:lnTo>
                      <a:pt x="1484" y="33"/>
                    </a:lnTo>
                    <a:lnTo>
                      <a:pt x="1366"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9" name="Google Shape;679;p15"/>
              <p:cNvSpPr/>
              <p:nvPr/>
            </p:nvSpPr>
            <p:spPr>
              <a:xfrm>
                <a:off x="766625" y="2437850"/>
                <a:ext cx="61050" cy="61050"/>
              </a:xfrm>
              <a:custGeom>
                <a:avLst/>
                <a:gdLst/>
                <a:ahLst/>
                <a:cxnLst/>
                <a:rect l="l" t="t" r="r" b="b"/>
                <a:pathLst>
                  <a:path w="2442" h="2442" extrusionOk="0">
                    <a:moveTo>
                      <a:pt x="1237" y="0"/>
                    </a:moveTo>
                    <a:lnTo>
                      <a:pt x="1108" y="11"/>
                    </a:lnTo>
                    <a:lnTo>
                      <a:pt x="990" y="22"/>
                    </a:lnTo>
                    <a:lnTo>
                      <a:pt x="871" y="54"/>
                    </a:lnTo>
                    <a:lnTo>
                      <a:pt x="753" y="97"/>
                    </a:lnTo>
                    <a:lnTo>
                      <a:pt x="646" y="151"/>
                    </a:lnTo>
                    <a:lnTo>
                      <a:pt x="549" y="215"/>
                    </a:lnTo>
                    <a:lnTo>
                      <a:pt x="452" y="280"/>
                    </a:lnTo>
                    <a:lnTo>
                      <a:pt x="366" y="366"/>
                    </a:lnTo>
                    <a:lnTo>
                      <a:pt x="280" y="452"/>
                    </a:lnTo>
                    <a:lnTo>
                      <a:pt x="215" y="549"/>
                    </a:lnTo>
                    <a:lnTo>
                      <a:pt x="151" y="645"/>
                    </a:lnTo>
                    <a:lnTo>
                      <a:pt x="97" y="753"/>
                    </a:lnTo>
                    <a:lnTo>
                      <a:pt x="54" y="871"/>
                    </a:lnTo>
                    <a:lnTo>
                      <a:pt x="22" y="989"/>
                    </a:lnTo>
                    <a:lnTo>
                      <a:pt x="11" y="1108"/>
                    </a:lnTo>
                    <a:lnTo>
                      <a:pt x="0" y="1237"/>
                    </a:lnTo>
                    <a:lnTo>
                      <a:pt x="11" y="1355"/>
                    </a:lnTo>
                    <a:lnTo>
                      <a:pt x="33" y="1473"/>
                    </a:lnTo>
                    <a:lnTo>
                      <a:pt x="65" y="1592"/>
                    </a:lnTo>
                    <a:lnTo>
                      <a:pt x="108" y="1699"/>
                    </a:lnTo>
                    <a:lnTo>
                      <a:pt x="162" y="1807"/>
                    </a:lnTo>
                    <a:lnTo>
                      <a:pt x="215" y="1903"/>
                    </a:lnTo>
                    <a:lnTo>
                      <a:pt x="291" y="2000"/>
                    </a:lnTo>
                    <a:lnTo>
                      <a:pt x="366" y="2086"/>
                    </a:lnTo>
                    <a:lnTo>
                      <a:pt x="452" y="2161"/>
                    </a:lnTo>
                    <a:lnTo>
                      <a:pt x="549" y="2226"/>
                    </a:lnTo>
                    <a:lnTo>
                      <a:pt x="646" y="2291"/>
                    </a:lnTo>
                    <a:lnTo>
                      <a:pt x="753" y="2344"/>
                    </a:lnTo>
                    <a:lnTo>
                      <a:pt x="861" y="2387"/>
                    </a:lnTo>
                    <a:lnTo>
                      <a:pt x="968" y="2409"/>
                    </a:lnTo>
                    <a:lnTo>
                      <a:pt x="1086" y="2430"/>
                    </a:lnTo>
                    <a:lnTo>
                      <a:pt x="1215" y="2441"/>
                    </a:lnTo>
                    <a:lnTo>
                      <a:pt x="1334" y="2430"/>
                    </a:lnTo>
                    <a:lnTo>
                      <a:pt x="1463" y="2420"/>
                    </a:lnTo>
                    <a:lnTo>
                      <a:pt x="1581" y="2387"/>
                    </a:lnTo>
                    <a:lnTo>
                      <a:pt x="1689" y="2344"/>
                    </a:lnTo>
                    <a:lnTo>
                      <a:pt x="1796" y="2291"/>
                    </a:lnTo>
                    <a:lnTo>
                      <a:pt x="1904" y="2226"/>
                    </a:lnTo>
                    <a:lnTo>
                      <a:pt x="2000" y="2161"/>
                    </a:lnTo>
                    <a:lnTo>
                      <a:pt x="2086" y="2075"/>
                    </a:lnTo>
                    <a:lnTo>
                      <a:pt x="2162" y="1989"/>
                    </a:lnTo>
                    <a:lnTo>
                      <a:pt x="2237" y="1893"/>
                    </a:lnTo>
                    <a:lnTo>
                      <a:pt x="2302" y="1796"/>
                    </a:lnTo>
                    <a:lnTo>
                      <a:pt x="2355" y="1688"/>
                    </a:lnTo>
                    <a:lnTo>
                      <a:pt x="2388" y="1570"/>
                    </a:lnTo>
                    <a:lnTo>
                      <a:pt x="2420" y="1452"/>
                    </a:lnTo>
                    <a:lnTo>
                      <a:pt x="2441" y="1334"/>
                    </a:lnTo>
                    <a:lnTo>
                      <a:pt x="2441" y="1204"/>
                    </a:lnTo>
                    <a:lnTo>
                      <a:pt x="2431" y="1086"/>
                    </a:lnTo>
                    <a:lnTo>
                      <a:pt x="2420" y="968"/>
                    </a:lnTo>
                    <a:lnTo>
                      <a:pt x="2388" y="850"/>
                    </a:lnTo>
                    <a:lnTo>
                      <a:pt x="2345" y="742"/>
                    </a:lnTo>
                    <a:lnTo>
                      <a:pt x="2291" y="635"/>
                    </a:lnTo>
                    <a:lnTo>
                      <a:pt x="2226" y="538"/>
                    </a:lnTo>
                    <a:lnTo>
                      <a:pt x="2162" y="441"/>
                    </a:lnTo>
                    <a:lnTo>
                      <a:pt x="2086" y="355"/>
                    </a:lnTo>
                    <a:lnTo>
                      <a:pt x="2000" y="280"/>
                    </a:lnTo>
                    <a:lnTo>
                      <a:pt x="1904" y="215"/>
                    </a:lnTo>
                    <a:lnTo>
                      <a:pt x="1807" y="151"/>
                    </a:lnTo>
                    <a:lnTo>
                      <a:pt x="1699" y="97"/>
                    </a:lnTo>
                    <a:lnTo>
                      <a:pt x="1592" y="54"/>
                    </a:lnTo>
                    <a:lnTo>
                      <a:pt x="1474" y="32"/>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0" name="Google Shape;680;p15"/>
              <p:cNvSpPr/>
              <p:nvPr/>
            </p:nvSpPr>
            <p:spPr>
              <a:xfrm>
                <a:off x="1712350" y="2437850"/>
                <a:ext cx="60775" cy="61050"/>
              </a:xfrm>
              <a:custGeom>
                <a:avLst/>
                <a:gdLst/>
                <a:ahLst/>
                <a:cxnLst/>
                <a:rect l="l" t="t" r="r" b="b"/>
                <a:pathLst>
                  <a:path w="2431" h="2442" extrusionOk="0">
                    <a:moveTo>
                      <a:pt x="1248" y="0"/>
                    </a:moveTo>
                    <a:lnTo>
                      <a:pt x="1129" y="11"/>
                    </a:lnTo>
                    <a:lnTo>
                      <a:pt x="1000" y="22"/>
                    </a:lnTo>
                    <a:lnTo>
                      <a:pt x="882" y="54"/>
                    </a:lnTo>
                    <a:lnTo>
                      <a:pt x="775" y="86"/>
                    </a:lnTo>
                    <a:lnTo>
                      <a:pt x="667" y="140"/>
                    </a:lnTo>
                    <a:lnTo>
                      <a:pt x="560" y="204"/>
                    </a:lnTo>
                    <a:lnTo>
                      <a:pt x="463" y="269"/>
                    </a:lnTo>
                    <a:lnTo>
                      <a:pt x="377" y="344"/>
                    </a:lnTo>
                    <a:lnTo>
                      <a:pt x="291" y="441"/>
                    </a:lnTo>
                    <a:lnTo>
                      <a:pt x="215" y="527"/>
                    </a:lnTo>
                    <a:lnTo>
                      <a:pt x="151" y="635"/>
                    </a:lnTo>
                    <a:lnTo>
                      <a:pt x="97" y="742"/>
                    </a:lnTo>
                    <a:lnTo>
                      <a:pt x="54" y="850"/>
                    </a:lnTo>
                    <a:lnTo>
                      <a:pt x="22" y="968"/>
                    </a:lnTo>
                    <a:lnTo>
                      <a:pt x="0" y="1086"/>
                    </a:lnTo>
                    <a:lnTo>
                      <a:pt x="0" y="1215"/>
                    </a:lnTo>
                    <a:lnTo>
                      <a:pt x="0" y="1334"/>
                    </a:lnTo>
                    <a:lnTo>
                      <a:pt x="22" y="1452"/>
                    </a:lnTo>
                    <a:lnTo>
                      <a:pt x="43" y="1559"/>
                    </a:lnTo>
                    <a:lnTo>
                      <a:pt x="86" y="1678"/>
                    </a:lnTo>
                    <a:lnTo>
                      <a:pt x="140" y="1774"/>
                    </a:lnTo>
                    <a:lnTo>
                      <a:pt x="194" y="1882"/>
                    </a:lnTo>
                    <a:lnTo>
                      <a:pt x="269" y="1968"/>
                    </a:lnTo>
                    <a:lnTo>
                      <a:pt x="345" y="2065"/>
                    </a:lnTo>
                    <a:lnTo>
                      <a:pt x="431" y="2140"/>
                    </a:lnTo>
                    <a:lnTo>
                      <a:pt x="517" y="2215"/>
                    </a:lnTo>
                    <a:lnTo>
                      <a:pt x="613" y="2280"/>
                    </a:lnTo>
                    <a:lnTo>
                      <a:pt x="721" y="2323"/>
                    </a:lnTo>
                    <a:lnTo>
                      <a:pt x="828" y="2377"/>
                    </a:lnTo>
                    <a:lnTo>
                      <a:pt x="936" y="2409"/>
                    </a:lnTo>
                    <a:lnTo>
                      <a:pt x="1054" y="2430"/>
                    </a:lnTo>
                    <a:lnTo>
                      <a:pt x="1172" y="2441"/>
                    </a:lnTo>
                    <a:lnTo>
                      <a:pt x="1302" y="2430"/>
                    </a:lnTo>
                    <a:lnTo>
                      <a:pt x="1420" y="2420"/>
                    </a:lnTo>
                    <a:lnTo>
                      <a:pt x="1538" y="2387"/>
                    </a:lnTo>
                    <a:lnTo>
                      <a:pt x="1656" y="2355"/>
                    </a:lnTo>
                    <a:lnTo>
                      <a:pt x="1764" y="2301"/>
                    </a:lnTo>
                    <a:lnTo>
                      <a:pt x="1861" y="2237"/>
                    </a:lnTo>
                    <a:lnTo>
                      <a:pt x="1957" y="2172"/>
                    </a:lnTo>
                    <a:lnTo>
                      <a:pt x="2054" y="2097"/>
                    </a:lnTo>
                    <a:lnTo>
                      <a:pt x="2130" y="2011"/>
                    </a:lnTo>
                    <a:lnTo>
                      <a:pt x="2205" y="1914"/>
                    </a:lnTo>
                    <a:lnTo>
                      <a:pt x="2269" y="1807"/>
                    </a:lnTo>
                    <a:lnTo>
                      <a:pt x="2323" y="1699"/>
                    </a:lnTo>
                    <a:lnTo>
                      <a:pt x="2366" y="1592"/>
                    </a:lnTo>
                    <a:lnTo>
                      <a:pt x="2398" y="1473"/>
                    </a:lnTo>
                    <a:lnTo>
                      <a:pt x="2420" y="1355"/>
                    </a:lnTo>
                    <a:lnTo>
                      <a:pt x="2431" y="1226"/>
                    </a:lnTo>
                    <a:lnTo>
                      <a:pt x="2420" y="1108"/>
                    </a:lnTo>
                    <a:lnTo>
                      <a:pt x="2409" y="989"/>
                    </a:lnTo>
                    <a:lnTo>
                      <a:pt x="2377" y="882"/>
                    </a:lnTo>
                    <a:lnTo>
                      <a:pt x="2334" y="764"/>
                    </a:lnTo>
                    <a:lnTo>
                      <a:pt x="2291" y="667"/>
                    </a:lnTo>
                    <a:lnTo>
                      <a:pt x="2226" y="559"/>
                    </a:lnTo>
                    <a:lnTo>
                      <a:pt x="2162" y="473"/>
                    </a:lnTo>
                    <a:lnTo>
                      <a:pt x="2086" y="387"/>
                    </a:lnTo>
                    <a:lnTo>
                      <a:pt x="2000" y="301"/>
                    </a:lnTo>
                    <a:lnTo>
                      <a:pt x="1914" y="226"/>
                    </a:lnTo>
                    <a:lnTo>
                      <a:pt x="1807" y="172"/>
                    </a:lnTo>
                    <a:lnTo>
                      <a:pt x="1710" y="118"/>
                    </a:lnTo>
                    <a:lnTo>
                      <a:pt x="1603" y="75"/>
                    </a:lnTo>
                    <a:lnTo>
                      <a:pt x="1484" y="32"/>
                    </a:lnTo>
                    <a:lnTo>
                      <a:pt x="1366" y="11"/>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1" name="Google Shape;681;p15"/>
              <p:cNvSpPr/>
              <p:nvPr/>
            </p:nvSpPr>
            <p:spPr>
              <a:xfrm>
                <a:off x="688925" y="1965250"/>
                <a:ext cx="60775" cy="60775"/>
              </a:xfrm>
              <a:custGeom>
                <a:avLst/>
                <a:gdLst/>
                <a:ahLst/>
                <a:cxnLst/>
                <a:rect l="l" t="t" r="r" b="b"/>
                <a:pathLst>
                  <a:path w="2431" h="2431" extrusionOk="0">
                    <a:moveTo>
                      <a:pt x="1259" y="0"/>
                    </a:moveTo>
                    <a:lnTo>
                      <a:pt x="1141" y="11"/>
                    </a:lnTo>
                    <a:lnTo>
                      <a:pt x="1022" y="22"/>
                    </a:lnTo>
                    <a:lnTo>
                      <a:pt x="904" y="43"/>
                    </a:lnTo>
                    <a:lnTo>
                      <a:pt x="796" y="86"/>
                    </a:lnTo>
                    <a:lnTo>
                      <a:pt x="689" y="129"/>
                    </a:lnTo>
                    <a:lnTo>
                      <a:pt x="581" y="194"/>
                    </a:lnTo>
                    <a:lnTo>
                      <a:pt x="495" y="259"/>
                    </a:lnTo>
                    <a:lnTo>
                      <a:pt x="399" y="334"/>
                    </a:lnTo>
                    <a:lnTo>
                      <a:pt x="323" y="409"/>
                    </a:lnTo>
                    <a:lnTo>
                      <a:pt x="248" y="506"/>
                    </a:lnTo>
                    <a:lnTo>
                      <a:pt x="184" y="603"/>
                    </a:lnTo>
                    <a:lnTo>
                      <a:pt x="119" y="699"/>
                    </a:lnTo>
                    <a:lnTo>
                      <a:pt x="76" y="818"/>
                    </a:lnTo>
                    <a:lnTo>
                      <a:pt x="44" y="925"/>
                    </a:lnTo>
                    <a:lnTo>
                      <a:pt x="22" y="1043"/>
                    </a:lnTo>
                    <a:lnTo>
                      <a:pt x="1" y="1162"/>
                    </a:lnTo>
                    <a:lnTo>
                      <a:pt x="12" y="1291"/>
                    </a:lnTo>
                    <a:lnTo>
                      <a:pt x="22" y="1409"/>
                    </a:lnTo>
                    <a:lnTo>
                      <a:pt x="44" y="1527"/>
                    </a:lnTo>
                    <a:lnTo>
                      <a:pt x="87" y="1635"/>
                    </a:lnTo>
                    <a:lnTo>
                      <a:pt x="130" y="1753"/>
                    </a:lnTo>
                    <a:lnTo>
                      <a:pt x="194" y="1850"/>
                    </a:lnTo>
                    <a:lnTo>
                      <a:pt x="259" y="1947"/>
                    </a:lnTo>
                    <a:lnTo>
                      <a:pt x="345" y="2044"/>
                    </a:lnTo>
                    <a:lnTo>
                      <a:pt x="431" y="2130"/>
                    </a:lnTo>
                    <a:lnTo>
                      <a:pt x="528" y="2205"/>
                    </a:lnTo>
                    <a:lnTo>
                      <a:pt x="624" y="2269"/>
                    </a:lnTo>
                    <a:lnTo>
                      <a:pt x="732" y="2323"/>
                    </a:lnTo>
                    <a:lnTo>
                      <a:pt x="840" y="2366"/>
                    </a:lnTo>
                    <a:lnTo>
                      <a:pt x="958" y="2398"/>
                    </a:lnTo>
                    <a:lnTo>
                      <a:pt x="1087" y="2420"/>
                    </a:lnTo>
                    <a:lnTo>
                      <a:pt x="1205" y="2431"/>
                    </a:lnTo>
                    <a:lnTo>
                      <a:pt x="1323" y="2420"/>
                    </a:lnTo>
                    <a:lnTo>
                      <a:pt x="1442" y="2409"/>
                    </a:lnTo>
                    <a:lnTo>
                      <a:pt x="1560" y="2377"/>
                    </a:lnTo>
                    <a:lnTo>
                      <a:pt x="1667" y="2334"/>
                    </a:lnTo>
                    <a:lnTo>
                      <a:pt x="1775" y="2291"/>
                    </a:lnTo>
                    <a:lnTo>
                      <a:pt x="1872" y="2226"/>
                    </a:lnTo>
                    <a:lnTo>
                      <a:pt x="1969" y="2162"/>
                    </a:lnTo>
                    <a:lnTo>
                      <a:pt x="2055" y="2076"/>
                    </a:lnTo>
                    <a:lnTo>
                      <a:pt x="2130" y="2000"/>
                    </a:lnTo>
                    <a:lnTo>
                      <a:pt x="2205" y="1904"/>
                    </a:lnTo>
                    <a:lnTo>
                      <a:pt x="2270" y="1807"/>
                    </a:lnTo>
                    <a:lnTo>
                      <a:pt x="2323" y="1699"/>
                    </a:lnTo>
                    <a:lnTo>
                      <a:pt x="2366" y="1592"/>
                    </a:lnTo>
                    <a:lnTo>
                      <a:pt x="2399" y="1484"/>
                    </a:lnTo>
                    <a:lnTo>
                      <a:pt x="2420" y="1366"/>
                    </a:lnTo>
                    <a:lnTo>
                      <a:pt x="2431" y="1237"/>
                    </a:lnTo>
                    <a:lnTo>
                      <a:pt x="2431" y="1119"/>
                    </a:lnTo>
                    <a:lnTo>
                      <a:pt x="2409" y="1000"/>
                    </a:lnTo>
                    <a:lnTo>
                      <a:pt x="2388" y="893"/>
                    </a:lnTo>
                    <a:lnTo>
                      <a:pt x="2345" y="775"/>
                    </a:lnTo>
                    <a:lnTo>
                      <a:pt x="2291" y="678"/>
                    </a:lnTo>
                    <a:lnTo>
                      <a:pt x="2237" y="570"/>
                    </a:lnTo>
                    <a:lnTo>
                      <a:pt x="2173" y="474"/>
                    </a:lnTo>
                    <a:lnTo>
                      <a:pt x="2098" y="388"/>
                    </a:lnTo>
                    <a:lnTo>
                      <a:pt x="2012" y="312"/>
                    </a:lnTo>
                    <a:lnTo>
                      <a:pt x="1915" y="237"/>
                    </a:lnTo>
                    <a:lnTo>
                      <a:pt x="1818" y="172"/>
                    </a:lnTo>
                    <a:lnTo>
                      <a:pt x="1721" y="119"/>
                    </a:lnTo>
                    <a:lnTo>
                      <a:pt x="1603" y="76"/>
                    </a:lnTo>
                    <a:lnTo>
                      <a:pt x="1495" y="33"/>
                    </a:lnTo>
                    <a:lnTo>
                      <a:pt x="1377" y="11"/>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2" name="Google Shape;682;p15"/>
              <p:cNvSpPr/>
              <p:nvPr/>
            </p:nvSpPr>
            <p:spPr>
              <a:xfrm>
                <a:off x="1083825" y="1573300"/>
                <a:ext cx="60800" cy="60525"/>
              </a:xfrm>
              <a:custGeom>
                <a:avLst/>
                <a:gdLst/>
                <a:ahLst/>
                <a:cxnLst/>
                <a:rect l="l" t="t" r="r" b="b"/>
                <a:pathLst>
                  <a:path w="2432" h="2421" extrusionOk="0">
                    <a:moveTo>
                      <a:pt x="1119" y="1"/>
                    </a:moveTo>
                    <a:lnTo>
                      <a:pt x="1001" y="22"/>
                    </a:lnTo>
                    <a:lnTo>
                      <a:pt x="883" y="44"/>
                    </a:lnTo>
                    <a:lnTo>
                      <a:pt x="775" y="87"/>
                    </a:lnTo>
                    <a:lnTo>
                      <a:pt x="668" y="140"/>
                    </a:lnTo>
                    <a:lnTo>
                      <a:pt x="571" y="194"/>
                    </a:lnTo>
                    <a:lnTo>
                      <a:pt x="474" y="259"/>
                    </a:lnTo>
                    <a:lnTo>
                      <a:pt x="388" y="345"/>
                    </a:lnTo>
                    <a:lnTo>
                      <a:pt x="302" y="420"/>
                    </a:lnTo>
                    <a:lnTo>
                      <a:pt x="237" y="517"/>
                    </a:lnTo>
                    <a:lnTo>
                      <a:pt x="173" y="614"/>
                    </a:lnTo>
                    <a:lnTo>
                      <a:pt x="119" y="721"/>
                    </a:lnTo>
                    <a:lnTo>
                      <a:pt x="65" y="829"/>
                    </a:lnTo>
                    <a:lnTo>
                      <a:pt x="33" y="936"/>
                    </a:lnTo>
                    <a:lnTo>
                      <a:pt x="12" y="1054"/>
                    </a:lnTo>
                    <a:lnTo>
                      <a:pt x="1" y="1173"/>
                    </a:lnTo>
                    <a:lnTo>
                      <a:pt x="12" y="1302"/>
                    </a:lnTo>
                    <a:lnTo>
                      <a:pt x="22" y="1420"/>
                    </a:lnTo>
                    <a:lnTo>
                      <a:pt x="55" y="1538"/>
                    </a:lnTo>
                    <a:lnTo>
                      <a:pt x="87" y="1657"/>
                    </a:lnTo>
                    <a:lnTo>
                      <a:pt x="141" y="1764"/>
                    </a:lnTo>
                    <a:lnTo>
                      <a:pt x="205" y="1861"/>
                    </a:lnTo>
                    <a:lnTo>
                      <a:pt x="280" y="1958"/>
                    </a:lnTo>
                    <a:lnTo>
                      <a:pt x="356" y="2054"/>
                    </a:lnTo>
                    <a:lnTo>
                      <a:pt x="442" y="2130"/>
                    </a:lnTo>
                    <a:lnTo>
                      <a:pt x="539" y="2205"/>
                    </a:lnTo>
                    <a:lnTo>
                      <a:pt x="635" y="2270"/>
                    </a:lnTo>
                    <a:lnTo>
                      <a:pt x="743" y="2323"/>
                    </a:lnTo>
                    <a:lnTo>
                      <a:pt x="861" y="2366"/>
                    </a:lnTo>
                    <a:lnTo>
                      <a:pt x="979" y="2399"/>
                    </a:lnTo>
                    <a:lnTo>
                      <a:pt x="1098" y="2420"/>
                    </a:lnTo>
                    <a:lnTo>
                      <a:pt x="1345" y="2420"/>
                    </a:lnTo>
                    <a:lnTo>
                      <a:pt x="1463" y="2399"/>
                    </a:lnTo>
                    <a:lnTo>
                      <a:pt x="1582" y="2366"/>
                    </a:lnTo>
                    <a:lnTo>
                      <a:pt x="1689" y="2323"/>
                    </a:lnTo>
                    <a:lnTo>
                      <a:pt x="1786" y="2270"/>
                    </a:lnTo>
                    <a:lnTo>
                      <a:pt x="1893" y="2216"/>
                    </a:lnTo>
                    <a:lnTo>
                      <a:pt x="1979" y="2140"/>
                    </a:lnTo>
                    <a:lnTo>
                      <a:pt x="2065" y="2065"/>
                    </a:lnTo>
                    <a:lnTo>
                      <a:pt x="2152" y="1979"/>
                    </a:lnTo>
                    <a:lnTo>
                      <a:pt x="2216" y="1882"/>
                    </a:lnTo>
                    <a:lnTo>
                      <a:pt x="2281" y="1786"/>
                    </a:lnTo>
                    <a:lnTo>
                      <a:pt x="2334" y="1678"/>
                    </a:lnTo>
                    <a:lnTo>
                      <a:pt x="2367" y="1571"/>
                    </a:lnTo>
                    <a:lnTo>
                      <a:pt x="2399" y="1452"/>
                    </a:lnTo>
                    <a:lnTo>
                      <a:pt x="2420" y="1334"/>
                    </a:lnTo>
                    <a:lnTo>
                      <a:pt x="2431" y="1216"/>
                    </a:lnTo>
                    <a:lnTo>
                      <a:pt x="2420" y="1097"/>
                    </a:lnTo>
                    <a:lnTo>
                      <a:pt x="2410" y="979"/>
                    </a:lnTo>
                    <a:lnTo>
                      <a:pt x="2377" y="861"/>
                    </a:lnTo>
                    <a:lnTo>
                      <a:pt x="2334" y="753"/>
                    </a:lnTo>
                    <a:lnTo>
                      <a:pt x="2281" y="646"/>
                    </a:lnTo>
                    <a:lnTo>
                      <a:pt x="2227" y="549"/>
                    </a:lnTo>
                    <a:lnTo>
                      <a:pt x="2152" y="452"/>
                    </a:lnTo>
                    <a:lnTo>
                      <a:pt x="2076" y="366"/>
                    </a:lnTo>
                    <a:lnTo>
                      <a:pt x="1990" y="291"/>
                    </a:lnTo>
                    <a:lnTo>
                      <a:pt x="1904" y="216"/>
                    </a:lnTo>
                    <a:lnTo>
                      <a:pt x="1797" y="151"/>
                    </a:lnTo>
                    <a:lnTo>
                      <a:pt x="1700" y="108"/>
                    </a:lnTo>
                    <a:lnTo>
                      <a:pt x="1592" y="65"/>
                    </a:lnTo>
                    <a:lnTo>
                      <a:pt x="1474" y="33"/>
                    </a:lnTo>
                    <a:lnTo>
                      <a:pt x="1356" y="11"/>
                    </a:lnTo>
                    <a:lnTo>
                      <a:pt x="12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3" name="Google Shape;683;p15"/>
              <p:cNvSpPr/>
              <p:nvPr/>
            </p:nvSpPr>
            <p:spPr>
              <a:xfrm>
                <a:off x="1790300" y="1965250"/>
                <a:ext cx="60525" cy="60775"/>
              </a:xfrm>
              <a:custGeom>
                <a:avLst/>
                <a:gdLst/>
                <a:ahLst/>
                <a:cxnLst/>
                <a:rect l="l" t="t" r="r" b="b"/>
                <a:pathLst>
                  <a:path w="2421" h="2431" extrusionOk="0">
                    <a:moveTo>
                      <a:pt x="1237" y="0"/>
                    </a:moveTo>
                    <a:lnTo>
                      <a:pt x="1119" y="11"/>
                    </a:lnTo>
                    <a:lnTo>
                      <a:pt x="1001" y="22"/>
                    </a:lnTo>
                    <a:lnTo>
                      <a:pt x="883" y="54"/>
                    </a:lnTo>
                    <a:lnTo>
                      <a:pt x="775" y="86"/>
                    </a:lnTo>
                    <a:lnTo>
                      <a:pt x="667" y="140"/>
                    </a:lnTo>
                    <a:lnTo>
                      <a:pt x="571" y="194"/>
                    </a:lnTo>
                    <a:lnTo>
                      <a:pt x="474" y="259"/>
                    </a:lnTo>
                    <a:lnTo>
                      <a:pt x="388" y="334"/>
                    </a:lnTo>
                    <a:lnTo>
                      <a:pt x="302" y="420"/>
                    </a:lnTo>
                    <a:lnTo>
                      <a:pt x="227" y="517"/>
                    </a:lnTo>
                    <a:lnTo>
                      <a:pt x="162" y="613"/>
                    </a:lnTo>
                    <a:lnTo>
                      <a:pt x="108" y="710"/>
                    </a:lnTo>
                    <a:lnTo>
                      <a:pt x="65" y="828"/>
                    </a:lnTo>
                    <a:lnTo>
                      <a:pt x="33" y="936"/>
                    </a:lnTo>
                    <a:lnTo>
                      <a:pt x="12" y="1054"/>
                    </a:lnTo>
                    <a:lnTo>
                      <a:pt x="1" y="1173"/>
                    </a:lnTo>
                    <a:lnTo>
                      <a:pt x="1" y="1302"/>
                    </a:lnTo>
                    <a:lnTo>
                      <a:pt x="12" y="1420"/>
                    </a:lnTo>
                    <a:lnTo>
                      <a:pt x="44" y="1538"/>
                    </a:lnTo>
                    <a:lnTo>
                      <a:pt x="76" y="1646"/>
                    </a:lnTo>
                    <a:lnTo>
                      <a:pt x="130" y="1764"/>
                    </a:lnTo>
                    <a:lnTo>
                      <a:pt x="194" y="1861"/>
                    </a:lnTo>
                    <a:lnTo>
                      <a:pt x="259" y="1957"/>
                    </a:lnTo>
                    <a:lnTo>
                      <a:pt x="345" y="2054"/>
                    </a:lnTo>
                    <a:lnTo>
                      <a:pt x="431" y="2130"/>
                    </a:lnTo>
                    <a:lnTo>
                      <a:pt x="528" y="2205"/>
                    </a:lnTo>
                    <a:lnTo>
                      <a:pt x="624" y="2269"/>
                    </a:lnTo>
                    <a:lnTo>
                      <a:pt x="732" y="2323"/>
                    </a:lnTo>
                    <a:lnTo>
                      <a:pt x="850" y="2366"/>
                    </a:lnTo>
                    <a:lnTo>
                      <a:pt x="958" y="2398"/>
                    </a:lnTo>
                    <a:lnTo>
                      <a:pt x="1087" y="2420"/>
                    </a:lnTo>
                    <a:lnTo>
                      <a:pt x="1205" y="2431"/>
                    </a:lnTo>
                    <a:lnTo>
                      <a:pt x="1334" y="2420"/>
                    </a:lnTo>
                    <a:lnTo>
                      <a:pt x="1442" y="2409"/>
                    </a:lnTo>
                    <a:lnTo>
                      <a:pt x="1560" y="2377"/>
                    </a:lnTo>
                    <a:lnTo>
                      <a:pt x="1667" y="2334"/>
                    </a:lnTo>
                    <a:lnTo>
                      <a:pt x="1775" y="2280"/>
                    </a:lnTo>
                    <a:lnTo>
                      <a:pt x="1872" y="2226"/>
                    </a:lnTo>
                    <a:lnTo>
                      <a:pt x="1969" y="2151"/>
                    </a:lnTo>
                    <a:lnTo>
                      <a:pt x="2055" y="2076"/>
                    </a:lnTo>
                    <a:lnTo>
                      <a:pt x="2130" y="1990"/>
                    </a:lnTo>
                    <a:lnTo>
                      <a:pt x="2205" y="1893"/>
                    </a:lnTo>
                    <a:lnTo>
                      <a:pt x="2270" y="1796"/>
                    </a:lnTo>
                    <a:lnTo>
                      <a:pt x="2323" y="1689"/>
                    </a:lnTo>
                    <a:lnTo>
                      <a:pt x="2366" y="1581"/>
                    </a:lnTo>
                    <a:lnTo>
                      <a:pt x="2399" y="1474"/>
                    </a:lnTo>
                    <a:lnTo>
                      <a:pt x="2409" y="1355"/>
                    </a:lnTo>
                    <a:lnTo>
                      <a:pt x="2420" y="1226"/>
                    </a:lnTo>
                    <a:lnTo>
                      <a:pt x="2420" y="1108"/>
                    </a:lnTo>
                    <a:lnTo>
                      <a:pt x="2399" y="990"/>
                    </a:lnTo>
                    <a:lnTo>
                      <a:pt x="2366" y="882"/>
                    </a:lnTo>
                    <a:lnTo>
                      <a:pt x="2334" y="775"/>
                    </a:lnTo>
                    <a:lnTo>
                      <a:pt x="2280" y="667"/>
                    </a:lnTo>
                    <a:lnTo>
                      <a:pt x="2227" y="560"/>
                    </a:lnTo>
                    <a:lnTo>
                      <a:pt x="2151" y="474"/>
                    </a:lnTo>
                    <a:lnTo>
                      <a:pt x="2076" y="377"/>
                    </a:lnTo>
                    <a:lnTo>
                      <a:pt x="1990" y="302"/>
                    </a:lnTo>
                    <a:lnTo>
                      <a:pt x="1904" y="226"/>
                    </a:lnTo>
                    <a:lnTo>
                      <a:pt x="1797" y="162"/>
                    </a:lnTo>
                    <a:lnTo>
                      <a:pt x="1700" y="108"/>
                    </a:lnTo>
                    <a:lnTo>
                      <a:pt x="1592" y="65"/>
                    </a:lnTo>
                    <a:lnTo>
                      <a:pt x="1474"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4" name="Google Shape;684;p15"/>
              <p:cNvSpPr/>
              <p:nvPr/>
            </p:nvSpPr>
            <p:spPr>
              <a:xfrm>
                <a:off x="1083825" y="2674400"/>
                <a:ext cx="60800" cy="60775"/>
              </a:xfrm>
              <a:custGeom>
                <a:avLst/>
                <a:gdLst/>
                <a:ahLst/>
                <a:cxnLst/>
                <a:rect l="l" t="t" r="r" b="b"/>
                <a:pathLst>
                  <a:path w="2432" h="2431" extrusionOk="0">
                    <a:moveTo>
                      <a:pt x="1108" y="1"/>
                    </a:moveTo>
                    <a:lnTo>
                      <a:pt x="990" y="22"/>
                    </a:lnTo>
                    <a:lnTo>
                      <a:pt x="872" y="44"/>
                    </a:lnTo>
                    <a:lnTo>
                      <a:pt x="764" y="87"/>
                    </a:lnTo>
                    <a:lnTo>
                      <a:pt x="657" y="141"/>
                    </a:lnTo>
                    <a:lnTo>
                      <a:pt x="549" y="205"/>
                    </a:lnTo>
                    <a:lnTo>
                      <a:pt x="453" y="270"/>
                    </a:lnTo>
                    <a:lnTo>
                      <a:pt x="367" y="356"/>
                    </a:lnTo>
                    <a:lnTo>
                      <a:pt x="280" y="442"/>
                    </a:lnTo>
                    <a:lnTo>
                      <a:pt x="216" y="538"/>
                    </a:lnTo>
                    <a:lnTo>
                      <a:pt x="151" y="635"/>
                    </a:lnTo>
                    <a:lnTo>
                      <a:pt x="98" y="743"/>
                    </a:lnTo>
                    <a:lnTo>
                      <a:pt x="55" y="861"/>
                    </a:lnTo>
                    <a:lnTo>
                      <a:pt x="22" y="979"/>
                    </a:lnTo>
                    <a:lnTo>
                      <a:pt x="1" y="1098"/>
                    </a:lnTo>
                    <a:lnTo>
                      <a:pt x="1" y="1216"/>
                    </a:lnTo>
                    <a:lnTo>
                      <a:pt x="12" y="1345"/>
                    </a:lnTo>
                    <a:lnTo>
                      <a:pt x="22" y="1463"/>
                    </a:lnTo>
                    <a:lnTo>
                      <a:pt x="55" y="1571"/>
                    </a:lnTo>
                    <a:lnTo>
                      <a:pt x="98" y="1678"/>
                    </a:lnTo>
                    <a:lnTo>
                      <a:pt x="151" y="1786"/>
                    </a:lnTo>
                    <a:lnTo>
                      <a:pt x="205" y="1883"/>
                    </a:lnTo>
                    <a:lnTo>
                      <a:pt x="280" y="1979"/>
                    </a:lnTo>
                    <a:lnTo>
                      <a:pt x="356" y="2065"/>
                    </a:lnTo>
                    <a:lnTo>
                      <a:pt x="442" y="2141"/>
                    </a:lnTo>
                    <a:lnTo>
                      <a:pt x="528" y="2216"/>
                    </a:lnTo>
                    <a:lnTo>
                      <a:pt x="635" y="2270"/>
                    </a:lnTo>
                    <a:lnTo>
                      <a:pt x="732" y="2323"/>
                    </a:lnTo>
                    <a:lnTo>
                      <a:pt x="840" y="2366"/>
                    </a:lnTo>
                    <a:lnTo>
                      <a:pt x="958" y="2399"/>
                    </a:lnTo>
                    <a:lnTo>
                      <a:pt x="1076" y="2420"/>
                    </a:lnTo>
                    <a:lnTo>
                      <a:pt x="1194" y="2431"/>
                    </a:lnTo>
                    <a:lnTo>
                      <a:pt x="1324" y="2420"/>
                    </a:lnTo>
                    <a:lnTo>
                      <a:pt x="1442" y="2409"/>
                    </a:lnTo>
                    <a:lnTo>
                      <a:pt x="1560" y="2377"/>
                    </a:lnTo>
                    <a:lnTo>
                      <a:pt x="1668" y="2334"/>
                    </a:lnTo>
                    <a:lnTo>
                      <a:pt x="1775" y="2291"/>
                    </a:lnTo>
                    <a:lnTo>
                      <a:pt x="1883" y="2227"/>
                    </a:lnTo>
                    <a:lnTo>
                      <a:pt x="1979" y="2151"/>
                    </a:lnTo>
                    <a:lnTo>
                      <a:pt x="2065" y="2076"/>
                    </a:lnTo>
                    <a:lnTo>
                      <a:pt x="2152" y="1990"/>
                    </a:lnTo>
                    <a:lnTo>
                      <a:pt x="2216" y="1893"/>
                    </a:lnTo>
                    <a:lnTo>
                      <a:pt x="2281" y="1786"/>
                    </a:lnTo>
                    <a:lnTo>
                      <a:pt x="2334" y="1678"/>
                    </a:lnTo>
                    <a:lnTo>
                      <a:pt x="2377" y="1571"/>
                    </a:lnTo>
                    <a:lnTo>
                      <a:pt x="2410" y="1452"/>
                    </a:lnTo>
                    <a:lnTo>
                      <a:pt x="2431" y="1334"/>
                    </a:lnTo>
                    <a:lnTo>
                      <a:pt x="2431" y="1205"/>
                    </a:lnTo>
                    <a:lnTo>
                      <a:pt x="2420" y="1087"/>
                    </a:lnTo>
                    <a:lnTo>
                      <a:pt x="2410" y="969"/>
                    </a:lnTo>
                    <a:lnTo>
                      <a:pt x="2377" y="850"/>
                    </a:lnTo>
                    <a:lnTo>
                      <a:pt x="2334" y="743"/>
                    </a:lnTo>
                    <a:lnTo>
                      <a:pt x="2281" y="646"/>
                    </a:lnTo>
                    <a:lnTo>
                      <a:pt x="2227" y="538"/>
                    </a:lnTo>
                    <a:lnTo>
                      <a:pt x="2152" y="452"/>
                    </a:lnTo>
                    <a:lnTo>
                      <a:pt x="2076" y="366"/>
                    </a:lnTo>
                    <a:lnTo>
                      <a:pt x="1990" y="280"/>
                    </a:lnTo>
                    <a:lnTo>
                      <a:pt x="1904" y="216"/>
                    </a:lnTo>
                    <a:lnTo>
                      <a:pt x="1797" y="151"/>
                    </a:lnTo>
                    <a:lnTo>
                      <a:pt x="1700" y="98"/>
                    </a:lnTo>
                    <a:lnTo>
                      <a:pt x="1592" y="55"/>
                    </a:lnTo>
                    <a:lnTo>
                      <a:pt x="1474" y="22"/>
                    </a:lnTo>
                    <a:lnTo>
                      <a:pt x="1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5" name="Google Shape;685;p15"/>
              <p:cNvSpPr/>
              <p:nvPr/>
            </p:nvSpPr>
            <p:spPr>
              <a:xfrm>
                <a:off x="688925" y="2279500"/>
                <a:ext cx="60775" cy="60775"/>
              </a:xfrm>
              <a:custGeom>
                <a:avLst/>
                <a:gdLst/>
                <a:ahLst/>
                <a:cxnLst/>
                <a:rect l="l" t="t" r="r" b="b"/>
                <a:pathLst>
                  <a:path w="2431" h="2431" extrusionOk="0">
                    <a:moveTo>
                      <a:pt x="1216" y="1"/>
                    </a:moveTo>
                    <a:lnTo>
                      <a:pt x="1087" y="11"/>
                    </a:lnTo>
                    <a:lnTo>
                      <a:pt x="969" y="33"/>
                    </a:lnTo>
                    <a:lnTo>
                      <a:pt x="861" y="54"/>
                    </a:lnTo>
                    <a:lnTo>
                      <a:pt x="753" y="97"/>
                    </a:lnTo>
                    <a:lnTo>
                      <a:pt x="646" y="151"/>
                    </a:lnTo>
                    <a:lnTo>
                      <a:pt x="549" y="216"/>
                    </a:lnTo>
                    <a:lnTo>
                      <a:pt x="452" y="280"/>
                    </a:lnTo>
                    <a:lnTo>
                      <a:pt x="366" y="366"/>
                    </a:lnTo>
                    <a:lnTo>
                      <a:pt x="291" y="452"/>
                    </a:lnTo>
                    <a:lnTo>
                      <a:pt x="216" y="538"/>
                    </a:lnTo>
                    <a:lnTo>
                      <a:pt x="151" y="635"/>
                    </a:lnTo>
                    <a:lnTo>
                      <a:pt x="108" y="743"/>
                    </a:lnTo>
                    <a:lnTo>
                      <a:pt x="65" y="850"/>
                    </a:lnTo>
                    <a:lnTo>
                      <a:pt x="33" y="968"/>
                    </a:lnTo>
                    <a:lnTo>
                      <a:pt x="12" y="1087"/>
                    </a:lnTo>
                    <a:lnTo>
                      <a:pt x="1" y="1205"/>
                    </a:lnTo>
                    <a:lnTo>
                      <a:pt x="12" y="1334"/>
                    </a:lnTo>
                    <a:lnTo>
                      <a:pt x="33" y="1452"/>
                    </a:lnTo>
                    <a:lnTo>
                      <a:pt x="65" y="1571"/>
                    </a:lnTo>
                    <a:lnTo>
                      <a:pt x="108" y="1678"/>
                    </a:lnTo>
                    <a:lnTo>
                      <a:pt x="162" y="1786"/>
                    </a:lnTo>
                    <a:lnTo>
                      <a:pt x="227" y="1893"/>
                    </a:lnTo>
                    <a:lnTo>
                      <a:pt x="291" y="1990"/>
                    </a:lnTo>
                    <a:lnTo>
                      <a:pt x="377" y="2076"/>
                    </a:lnTo>
                    <a:lnTo>
                      <a:pt x="463" y="2151"/>
                    </a:lnTo>
                    <a:lnTo>
                      <a:pt x="560" y="2227"/>
                    </a:lnTo>
                    <a:lnTo>
                      <a:pt x="667" y="2291"/>
                    </a:lnTo>
                    <a:lnTo>
                      <a:pt x="775" y="2345"/>
                    </a:lnTo>
                    <a:lnTo>
                      <a:pt x="893" y="2377"/>
                    </a:lnTo>
                    <a:lnTo>
                      <a:pt x="1012" y="2409"/>
                    </a:lnTo>
                    <a:lnTo>
                      <a:pt x="1130" y="2420"/>
                    </a:lnTo>
                    <a:lnTo>
                      <a:pt x="1248" y="2431"/>
                    </a:lnTo>
                    <a:lnTo>
                      <a:pt x="1366" y="2420"/>
                    </a:lnTo>
                    <a:lnTo>
                      <a:pt x="1485" y="2399"/>
                    </a:lnTo>
                    <a:lnTo>
                      <a:pt x="1603" y="2366"/>
                    </a:lnTo>
                    <a:lnTo>
                      <a:pt x="1710" y="2313"/>
                    </a:lnTo>
                    <a:lnTo>
                      <a:pt x="1818" y="2259"/>
                    </a:lnTo>
                    <a:lnTo>
                      <a:pt x="1915" y="2194"/>
                    </a:lnTo>
                    <a:lnTo>
                      <a:pt x="2001" y="2130"/>
                    </a:lnTo>
                    <a:lnTo>
                      <a:pt x="2087" y="2044"/>
                    </a:lnTo>
                    <a:lnTo>
                      <a:pt x="2162" y="1958"/>
                    </a:lnTo>
                    <a:lnTo>
                      <a:pt x="2237" y="1861"/>
                    </a:lnTo>
                    <a:lnTo>
                      <a:pt x="2291" y="1764"/>
                    </a:lnTo>
                    <a:lnTo>
                      <a:pt x="2345" y="1657"/>
                    </a:lnTo>
                    <a:lnTo>
                      <a:pt x="2377" y="1549"/>
                    </a:lnTo>
                    <a:lnTo>
                      <a:pt x="2409" y="1431"/>
                    </a:lnTo>
                    <a:lnTo>
                      <a:pt x="2431" y="1313"/>
                    </a:lnTo>
                    <a:lnTo>
                      <a:pt x="2431" y="1194"/>
                    </a:lnTo>
                    <a:lnTo>
                      <a:pt x="2420" y="1076"/>
                    </a:lnTo>
                    <a:lnTo>
                      <a:pt x="2399" y="958"/>
                    </a:lnTo>
                    <a:lnTo>
                      <a:pt x="2366" y="839"/>
                    </a:lnTo>
                    <a:lnTo>
                      <a:pt x="2323" y="732"/>
                    </a:lnTo>
                    <a:lnTo>
                      <a:pt x="2270" y="635"/>
                    </a:lnTo>
                    <a:lnTo>
                      <a:pt x="2205" y="528"/>
                    </a:lnTo>
                    <a:lnTo>
                      <a:pt x="2141" y="442"/>
                    </a:lnTo>
                    <a:lnTo>
                      <a:pt x="2055" y="355"/>
                    </a:lnTo>
                    <a:lnTo>
                      <a:pt x="1969" y="280"/>
                    </a:lnTo>
                    <a:lnTo>
                      <a:pt x="1883" y="205"/>
                    </a:lnTo>
                    <a:lnTo>
                      <a:pt x="1775" y="151"/>
                    </a:lnTo>
                    <a:lnTo>
                      <a:pt x="1678" y="97"/>
                    </a:lnTo>
                    <a:lnTo>
                      <a:pt x="1560" y="54"/>
                    </a:lnTo>
                    <a:lnTo>
                      <a:pt x="1452" y="22"/>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6" name="Google Shape;686;p15"/>
              <p:cNvSpPr/>
              <p:nvPr/>
            </p:nvSpPr>
            <p:spPr>
              <a:xfrm>
                <a:off x="925225" y="1651000"/>
                <a:ext cx="60775" cy="60775"/>
              </a:xfrm>
              <a:custGeom>
                <a:avLst/>
                <a:gdLst/>
                <a:ahLst/>
                <a:cxnLst/>
                <a:rect l="l" t="t" r="r" b="b"/>
                <a:pathLst>
                  <a:path w="2431" h="2431" extrusionOk="0">
                    <a:moveTo>
                      <a:pt x="1237" y="0"/>
                    </a:moveTo>
                    <a:lnTo>
                      <a:pt x="1119" y="11"/>
                    </a:lnTo>
                    <a:lnTo>
                      <a:pt x="1001" y="22"/>
                    </a:lnTo>
                    <a:lnTo>
                      <a:pt x="882" y="54"/>
                    </a:lnTo>
                    <a:lnTo>
                      <a:pt x="775" y="86"/>
                    </a:lnTo>
                    <a:lnTo>
                      <a:pt x="667" y="140"/>
                    </a:lnTo>
                    <a:lnTo>
                      <a:pt x="571" y="194"/>
                    </a:lnTo>
                    <a:lnTo>
                      <a:pt x="474" y="269"/>
                    </a:lnTo>
                    <a:lnTo>
                      <a:pt x="388" y="344"/>
                    </a:lnTo>
                    <a:lnTo>
                      <a:pt x="302" y="420"/>
                    </a:lnTo>
                    <a:lnTo>
                      <a:pt x="237" y="516"/>
                    </a:lnTo>
                    <a:lnTo>
                      <a:pt x="173" y="613"/>
                    </a:lnTo>
                    <a:lnTo>
                      <a:pt x="119" y="710"/>
                    </a:lnTo>
                    <a:lnTo>
                      <a:pt x="76" y="828"/>
                    </a:lnTo>
                    <a:lnTo>
                      <a:pt x="33" y="936"/>
                    </a:lnTo>
                    <a:lnTo>
                      <a:pt x="11" y="1054"/>
                    </a:lnTo>
                    <a:lnTo>
                      <a:pt x="1" y="1172"/>
                    </a:lnTo>
                    <a:lnTo>
                      <a:pt x="1" y="1301"/>
                    </a:lnTo>
                    <a:lnTo>
                      <a:pt x="22" y="1420"/>
                    </a:lnTo>
                    <a:lnTo>
                      <a:pt x="44" y="1538"/>
                    </a:lnTo>
                    <a:lnTo>
                      <a:pt x="87" y="1645"/>
                    </a:lnTo>
                    <a:lnTo>
                      <a:pt x="140" y="1764"/>
                    </a:lnTo>
                    <a:lnTo>
                      <a:pt x="194" y="1861"/>
                    </a:lnTo>
                    <a:lnTo>
                      <a:pt x="269" y="1957"/>
                    </a:lnTo>
                    <a:lnTo>
                      <a:pt x="345" y="2054"/>
                    </a:lnTo>
                    <a:lnTo>
                      <a:pt x="431" y="2129"/>
                    </a:lnTo>
                    <a:lnTo>
                      <a:pt x="528" y="2205"/>
                    </a:lnTo>
                    <a:lnTo>
                      <a:pt x="624" y="2269"/>
                    </a:lnTo>
                    <a:lnTo>
                      <a:pt x="732" y="2323"/>
                    </a:lnTo>
                    <a:lnTo>
                      <a:pt x="839" y="2366"/>
                    </a:lnTo>
                    <a:lnTo>
                      <a:pt x="958" y="2409"/>
                    </a:lnTo>
                    <a:lnTo>
                      <a:pt x="1076" y="2420"/>
                    </a:lnTo>
                    <a:lnTo>
                      <a:pt x="1205" y="2430"/>
                    </a:lnTo>
                    <a:lnTo>
                      <a:pt x="1323" y="2430"/>
                    </a:lnTo>
                    <a:lnTo>
                      <a:pt x="1442" y="2409"/>
                    </a:lnTo>
                    <a:lnTo>
                      <a:pt x="1560" y="2387"/>
                    </a:lnTo>
                    <a:lnTo>
                      <a:pt x="1667" y="2344"/>
                    </a:lnTo>
                    <a:lnTo>
                      <a:pt x="1775" y="2301"/>
                    </a:lnTo>
                    <a:lnTo>
                      <a:pt x="1872" y="2237"/>
                    </a:lnTo>
                    <a:lnTo>
                      <a:pt x="1968" y="2172"/>
                    </a:lnTo>
                    <a:lnTo>
                      <a:pt x="2054" y="2097"/>
                    </a:lnTo>
                    <a:lnTo>
                      <a:pt x="2130" y="2011"/>
                    </a:lnTo>
                    <a:lnTo>
                      <a:pt x="2205" y="1925"/>
                    </a:lnTo>
                    <a:lnTo>
                      <a:pt x="2270" y="1817"/>
                    </a:lnTo>
                    <a:lnTo>
                      <a:pt x="2323" y="1721"/>
                    </a:lnTo>
                    <a:lnTo>
                      <a:pt x="2366" y="1613"/>
                    </a:lnTo>
                    <a:lnTo>
                      <a:pt x="2399" y="1495"/>
                    </a:lnTo>
                    <a:lnTo>
                      <a:pt x="2420" y="1377"/>
                    </a:lnTo>
                    <a:lnTo>
                      <a:pt x="2431" y="1258"/>
                    </a:lnTo>
                    <a:lnTo>
                      <a:pt x="2431" y="1140"/>
                    </a:lnTo>
                    <a:lnTo>
                      <a:pt x="2420" y="1011"/>
                    </a:lnTo>
                    <a:lnTo>
                      <a:pt x="2388" y="893"/>
                    </a:lnTo>
                    <a:lnTo>
                      <a:pt x="2356" y="785"/>
                    </a:lnTo>
                    <a:lnTo>
                      <a:pt x="2302" y="678"/>
                    </a:lnTo>
                    <a:lnTo>
                      <a:pt x="2248" y="570"/>
                    </a:lnTo>
                    <a:lnTo>
                      <a:pt x="2173" y="473"/>
                    </a:lnTo>
                    <a:lnTo>
                      <a:pt x="2097" y="387"/>
                    </a:lnTo>
                    <a:lnTo>
                      <a:pt x="2011" y="301"/>
                    </a:lnTo>
                    <a:lnTo>
                      <a:pt x="1915" y="226"/>
                    </a:lnTo>
                    <a:lnTo>
                      <a:pt x="1818" y="162"/>
                    </a:lnTo>
                    <a:lnTo>
                      <a:pt x="1710" y="108"/>
                    </a:lnTo>
                    <a:lnTo>
                      <a:pt x="1603" y="65"/>
                    </a:lnTo>
                    <a:lnTo>
                      <a:pt x="1485" y="33"/>
                    </a:lnTo>
                    <a:lnTo>
                      <a:pt x="1356"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7" name="Google Shape;687;p15"/>
              <p:cNvSpPr/>
              <p:nvPr/>
            </p:nvSpPr>
            <p:spPr>
              <a:xfrm>
                <a:off x="1790300" y="2279500"/>
                <a:ext cx="60525" cy="60775"/>
              </a:xfrm>
              <a:custGeom>
                <a:avLst/>
                <a:gdLst/>
                <a:ahLst/>
                <a:cxnLst/>
                <a:rect l="l" t="t" r="r" b="b"/>
                <a:pathLst>
                  <a:path w="2421" h="2431" extrusionOk="0">
                    <a:moveTo>
                      <a:pt x="1237" y="1"/>
                    </a:moveTo>
                    <a:lnTo>
                      <a:pt x="1119" y="11"/>
                    </a:lnTo>
                    <a:lnTo>
                      <a:pt x="1001" y="22"/>
                    </a:lnTo>
                    <a:lnTo>
                      <a:pt x="883" y="54"/>
                    </a:lnTo>
                    <a:lnTo>
                      <a:pt x="775" y="87"/>
                    </a:lnTo>
                    <a:lnTo>
                      <a:pt x="667" y="140"/>
                    </a:lnTo>
                    <a:lnTo>
                      <a:pt x="571" y="194"/>
                    </a:lnTo>
                    <a:lnTo>
                      <a:pt x="474" y="259"/>
                    </a:lnTo>
                    <a:lnTo>
                      <a:pt x="388" y="345"/>
                    </a:lnTo>
                    <a:lnTo>
                      <a:pt x="302" y="420"/>
                    </a:lnTo>
                    <a:lnTo>
                      <a:pt x="227" y="517"/>
                    </a:lnTo>
                    <a:lnTo>
                      <a:pt x="162" y="614"/>
                    </a:lnTo>
                    <a:lnTo>
                      <a:pt x="108" y="721"/>
                    </a:lnTo>
                    <a:lnTo>
                      <a:pt x="65" y="829"/>
                    </a:lnTo>
                    <a:lnTo>
                      <a:pt x="33" y="936"/>
                    </a:lnTo>
                    <a:lnTo>
                      <a:pt x="12" y="1054"/>
                    </a:lnTo>
                    <a:lnTo>
                      <a:pt x="1" y="1173"/>
                    </a:lnTo>
                    <a:lnTo>
                      <a:pt x="1" y="1291"/>
                    </a:lnTo>
                    <a:lnTo>
                      <a:pt x="12" y="1409"/>
                    </a:lnTo>
                    <a:lnTo>
                      <a:pt x="44" y="1528"/>
                    </a:lnTo>
                    <a:lnTo>
                      <a:pt x="76" y="1635"/>
                    </a:lnTo>
                    <a:lnTo>
                      <a:pt x="130" y="1743"/>
                    </a:lnTo>
                    <a:lnTo>
                      <a:pt x="184" y="1850"/>
                    </a:lnTo>
                    <a:lnTo>
                      <a:pt x="248" y="1936"/>
                    </a:lnTo>
                    <a:lnTo>
                      <a:pt x="323" y="2033"/>
                    </a:lnTo>
                    <a:lnTo>
                      <a:pt x="409" y="2108"/>
                    </a:lnTo>
                    <a:lnTo>
                      <a:pt x="495" y="2184"/>
                    </a:lnTo>
                    <a:lnTo>
                      <a:pt x="592" y="2248"/>
                    </a:lnTo>
                    <a:lnTo>
                      <a:pt x="700" y="2313"/>
                    </a:lnTo>
                    <a:lnTo>
                      <a:pt x="807" y="2356"/>
                    </a:lnTo>
                    <a:lnTo>
                      <a:pt x="915" y="2388"/>
                    </a:lnTo>
                    <a:lnTo>
                      <a:pt x="1033" y="2409"/>
                    </a:lnTo>
                    <a:lnTo>
                      <a:pt x="1151" y="2431"/>
                    </a:lnTo>
                    <a:lnTo>
                      <a:pt x="1280" y="2431"/>
                    </a:lnTo>
                    <a:lnTo>
                      <a:pt x="1399" y="2409"/>
                    </a:lnTo>
                    <a:lnTo>
                      <a:pt x="1517" y="2388"/>
                    </a:lnTo>
                    <a:lnTo>
                      <a:pt x="1635" y="2345"/>
                    </a:lnTo>
                    <a:lnTo>
                      <a:pt x="1743" y="2302"/>
                    </a:lnTo>
                    <a:lnTo>
                      <a:pt x="1850" y="2237"/>
                    </a:lnTo>
                    <a:lnTo>
                      <a:pt x="1947" y="2173"/>
                    </a:lnTo>
                    <a:lnTo>
                      <a:pt x="2033" y="2087"/>
                    </a:lnTo>
                    <a:lnTo>
                      <a:pt x="2119" y="2001"/>
                    </a:lnTo>
                    <a:lnTo>
                      <a:pt x="2194" y="1915"/>
                    </a:lnTo>
                    <a:lnTo>
                      <a:pt x="2259" y="1807"/>
                    </a:lnTo>
                    <a:lnTo>
                      <a:pt x="2313" y="1700"/>
                    </a:lnTo>
                    <a:lnTo>
                      <a:pt x="2356" y="1592"/>
                    </a:lnTo>
                    <a:lnTo>
                      <a:pt x="2388" y="1474"/>
                    </a:lnTo>
                    <a:lnTo>
                      <a:pt x="2409" y="1356"/>
                    </a:lnTo>
                    <a:lnTo>
                      <a:pt x="2420" y="1226"/>
                    </a:lnTo>
                    <a:lnTo>
                      <a:pt x="2420" y="1108"/>
                    </a:lnTo>
                    <a:lnTo>
                      <a:pt x="2399" y="990"/>
                    </a:lnTo>
                    <a:lnTo>
                      <a:pt x="2366" y="872"/>
                    </a:lnTo>
                    <a:lnTo>
                      <a:pt x="2334" y="764"/>
                    </a:lnTo>
                    <a:lnTo>
                      <a:pt x="2280" y="657"/>
                    </a:lnTo>
                    <a:lnTo>
                      <a:pt x="2216" y="560"/>
                    </a:lnTo>
                    <a:lnTo>
                      <a:pt x="2151" y="463"/>
                    </a:lnTo>
                    <a:lnTo>
                      <a:pt x="2076" y="377"/>
                    </a:lnTo>
                    <a:lnTo>
                      <a:pt x="1990" y="302"/>
                    </a:lnTo>
                    <a:lnTo>
                      <a:pt x="1893" y="226"/>
                    </a:lnTo>
                    <a:lnTo>
                      <a:pt x="1797" y="162"/>
                    </a:lnTo>
                    <a:lnTo>
                      <a:pt x="1700" y="108"/>
                    </a:lnTo>
                    <a:lnTo>
                      <a:pt x="1581" y="65"/>
                    </a:lnTo>
                    <a:lnTo>
                      <a:pt x="1474" y="33"/>
                    </a:lnTo>
                    <a:lnTo>
                      <a:pt x="1356" y="11"/>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8" name="Google Shape;688;p15"/>
              <p:cNvSpPr/>
              <p:nvPr/>
            </p:nvSpPr>
            <p:spPr>
              <a:xfrm>
                <a:off x="1553750" y="1651000"/>
                <a:ext cx="60775" cy="60775"/>
              </a:xfrm>
              <a:custGeom>
                <a:avLst/>
                <a:gdLst/>
                <a:ahLst/>
                <a:cxnLst/>
                <a:rect l="l" t="t" r="r" b="b"/>
                <a:pathLst>
                  <a:path w="2431" h="2431" extrusionOk="0">
                    <a:moveTo>
                      <a:pt x="1237" y="0"/>
                    </a:moveTo>
                    <a:lnTo>
                      <a:pt x="1108" y="11"/>
                    </a:lnTo>
                    <a:lnTo>
                      <a:pt x="989" y="22"/>
                    </a:lnTo>
                    <a:lnTo>
                      <a:pt x="871" y="54"/>
                    </a:lnTo>
                    <a:lnTo>
                      <a:pt x="764" y="97"/>
                    </a:lnTo>
                    <a:lnTo>
                      <a:pt x="656" y="140"/>
                    </a:lnTo>
                    <a:lnTo>
                      <a:pt x="549" y="205"/>
                    </a:lnTo>
                    <a:lnTo>
                      <a:pt x="452" y="280"/>
                    </a:lnTo>
                    <a:lnTo>
                      <a:pt x="366" y="355"/>
                    </a:lnTo>
                    <a:lnTo>
                      <a:pt x="290" y="441"/>
                    </a:lnTo>
                    <a:lnTo>
                      <a:pt x="215" y="538"/>
                    </a:lnTo>
                    <a:lnTo>
                      <a:pt x="151" y="645"/>
                    </a:lnTo>
                    <a:lnTo>
                      <a:pt x="97" y="753"/>
                    </a:lnTo>
                    <a:lnTo>
                      <a:pt x="54" y="860"/>
                    </a:lnTo>
                    <a:lnTo>
                      <a:pt x="22" y="979"/>
                    </a:lnTo>
                    <a:lnTo>
                      <a:pt x="11" y="1097"/>
                    </a:lnTo>
                    <a:lnTo>
                      <a:pt x="0" y="1226"/>
                    </a:lnTo>
                    <a:lnTo>
                      <a:pt x="11" y="1344"/>
                    </a:lnTo>
                    <a:lnTo>
                      <a:pt x="22" y="1463"/>
                    </a:lnTo>
                    <a:lnTo>
                      <a:pt x="54" y="1581"/>
                    </a:lnTo>
                    <a:lnTo>
                      <a:pt x="97" y="1688"/>
                    </a:lnTo>
                    <a:lnTo>
                      <a:pt x="151" y="1796"/>
                    </a:lnTo>
                    <a:lnTo>
                      <a:pt x="215" y="1893"/>
                    </a:lnTo>
                    <a:lnTo>
                      <a:pt x="280" y="1979"/>
                    </a:lnTo>
                    <a:lnTo>
                      <a:pt x="355" y="2065"/>
                    </a:lnTo>
                    <a:lnTo>
                      <a:pt x="441" y="2151"/>
                    </a:lnTo>
                    <a:lnTo>
                      <a:pt x="538" y="2215"/>
                    </a:lnTo>
                    <a:lnTo>
                      <a:pt x="635" y="2280"/>
                    </a:lnTo>
                    <a:lnTo>
                      <a:pt x="731" y="2334"/>
                    </a:lnTo>
                    <a:lnTo>
                      <a:pt x="850" y="2377"/>
                    </a:lnTo>
                    <a:lnTo>
                      <a:pt x="957" y="2409"/>
                    </a:lnTo>
                    <a:lnTo>
                      <a:pt x="1075" y="2420"/>
                    </a:lnTo>
                    <a:lnTo>
                      <a:pt x="1194" y="2430"/>
                    </a:lnTo>
                    <a:lnTo>
                      <a:pt x="1323" y="2430"/>
                    </a:lnTo>
                    <a:lnTo>
                      <a:pt x="1441" y="2409"/>
                    </a:lnTo>
                    <a:lnTo>
                      <a:pt x="1559" y="2387"/>
                    </a:lnTo>
                    <a:lnTo>
                      <a:pt x="1678" y="2344"/>
                    </a:lnTo>
                    <a:lnTo>
                      <a:pt x="1785" y="2291"/>
                    </a:lnTo>
                    <a:lnTo>
                      <a:pt x="1882" y="2226"/>
                    </a:lnTo>
                    <a:lnTo>
                      <a:pt x="1979" y="2162"/>
                    </a:lnTo>
                    <a:lnTo>
                      <a:pt x="2065" y="2076"/>
                    </a:lnTo>
                    <a:lnTo>
                      <a:pt x="2151" y="1990"/>
                    </a:lnTo>
                    <a:lnTo>
                      <a:pt x="2215" y="1893"/>
                    </a:lnTo>
                    <a:lnTo>
                      <a:pt x="2280" y="1796"/>
                    </a:lnTo>
                    <a:lnTo>
                      <a:pt x="2334" y="1688"/>
                    </a:lnTo>
                    <a:lnTo>
                      <a:pt x="2377" y="1570"/>
                    </a:lnTo>
                    <a:lnTo>
                      <a:pt x="2409" y="1452"/>
                    </a:lnTo>
                    <a:lnTo>
                      <a:pt x="2430" y="1334"/>
                    </a:lnTo>
                    <a:lnTo>
                      <a:pt x="2430" y="1205"/>
                    </a:lnTo>
                    <a:lnTo>
                      <a:pt x="2430" y="1086"/>
                    </a:lnTo>
                    <a:lnTo>
                      <a:pt x="2409" y="968"/>
                    </a:lnTo>
                    <a:lnTo>
                      <a:pt x="2377" y="860"/>
                    </a:lnTo>
                    <a:lnTo>
                      <a:pt x="2334" y="753"/>
                    </a:lnTo>
                    <a:lnTo>
                      <a:pt x="2280" y="645"/>
                    </a:lnTo>
                    <a:lnTo>
                      <a:pt x="2226" y="549"/>
                    </a:lnTo>
                    <a:lnTo>
                      <a:pt x="2151" y="452"/>
                    </a:lnTo>
                    <a:lnTo>
                      <a:pt x="2075" y="366"/>
                    </a:lnTo>
                    <a:lnTo>
                      <a:pt x="1989" y="291"/>
                    </a:lnTo>
                    <a:lnTo>
                      <a:pt x="1903" y="215"/>
                    </a:lnTo>
                    <a:lnTo>
                      <a:pt x="1796" y="151"/>
                    </a:lnTo>
                    <a:lnTo>
                      <a:pt x="1699" y="108"/>
                    </a:lnTo>
                    <a:lnTo>
                      <a:pt x="1592" y="65"/>
                    </a:lnTo>
                    <a:lnTo>
                      <a:pt x="1473" y="33"/>
                    </a:lnTo>
                    <a:lnTo>
                      <a:pt x="1355" y="11"/>
                    </a:lnTo>
                    <a:lnTo>
                      <a:pt x="123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9" name="Google Shape;689;p15"/>
              <p:cNvSpPr/>
              <p:nvPr/>
            </p:nvSpPr>
            <p:spPr>
              <a:xfrm>
                <a:off x="1398350" y="1573300"/>
                <a:ext cx="60250" cy="60525"/>
              </a:xfrm>
              <a:custGeom>
                <a:avLst/>
                <a:gdLst/>
                <a:ahLst/>
                <a:cxnLst/>
                <a:rect l="l" t="t" r="r" b="b"/>
                <a:pathLst>
                  <a:path w="2410" h="2421" extrusionOk="0">
                    <a:moveTo>
                      <a:pt x="1130" y="1"/>
                    </a:moveTo>
                    <a:lnTo>
                      <a:pt x="1012" y="22"/>
                    </a:lnTo>
                    <a:lnTo>
                      <a:pt x="893" y="44"/>
                    </a:lnTo>
                    <a:lnTo>
                      <a:pt x="786" y="87"/>
                    </a:lnTo>
                    <a:lnTo>
                      <a:pt x="678" y="130"/>
                    </a:lnTo>
                    <a:lnTo>
                      <a:pt x="582" y="183"/>
                    </a:lnTo>
                    <a:lnTo>
                      <a:pt x="485" y="259"/>
                    </a:lnTo>
                    <a:lnTo>
                      <a:pt x="388" y="334"/>
                    </a:lnTo>
                    <a:lnTo>
                      <a:pt x="313" y="420"/>
                    </a:lnTo>
                    <a:lnTo>
                      <a:pt x="237" y="506"/>
                    </a:lnTo>
                    <a:lnTo>
                      <a:pt x="173" y="603"/>
                    </a:lnTo>
                    <a:lnTo>
                      <a:pt x="108" y="710"/>
                    </a:lnTo>
                    <a:lnTo>
                      <a:pt x="65" y="818"/>
                    </a:lnTo>
                    <a:lnTo>
                      <a:pt x="33" y="925"/>
                    </a:lnTo>
                    <a:lnTo>
                      <a:pt x="12" y="1044"/>
                    </a:lnTo>
                    <a:lnTo>
                      <a:pt x="1" y="1162"/>
                    </a:lnTo>
                    <a:lnTo>
                      <a:pt x="1" y="1291"/>
                    </a:lnTo>
                    <a:lnTo>
                      <a:pt x="12" y="1399"/>
                    </a:lnTo>
                    <a:lnTo>
                      <a:pt x="33" y="1517"/>
                    </a:lnTo>
                    <a:lnTo>
                      <a:pt x="76" y="1624"/>
                    </a:lnTo>
                    <a:lnTo>
                      <a:pt x="119" y="1732"/>
                    </a:lnTo>
                    <a:lnTo>
                      <a:pt x="184" y="1839"/>
                    </a:lnTo>
                    <a:lnTo>
                      <a:pt x="248" y="1936"/>
                    </a:lnTo>
                    <a:lnTo>
                      <a:pt x="324" y="2022"/>
                    </a:lnTo>
                    <a:lnTo>
                      <a:pt x="410" y="2108"/>
                    </a:lnTo>
                    <a:lnTo>
                      <a:pt x="496" y="2183"/>
                    </a:lnTo>
                    <a:lnTo>
                      <a:pt x="592" y="2248"/>
                    </a:lnTo>
                    <a:lnTo>
                      <a:pt x="700" y="2302"/>
                    </a:lnTo>
                    <a:lnTo>
                      <a:pt x="807" y="2345"/>
                    </a:lnTo>
                    <a:lnTo>
                      <a:pt x="926" y="2388"/>
                    </a:lnTo>
                    <a:lnTo>
                      <a:pt x="1044" y="2409"/>
                    </a:lnTo>
                    <a:lnTo>
                      <a:pt x="1162" y="2420"/>
                    </a:lnTo>
                    <a:lnTo>
                      <a:pt x="1281" y="2420"/>
                    </a:lnTo>
                    <a:lnTo>
                      <a:pt x="1399" y="2399"/>
                    </a:lnTo>
                    <a:lnTo>
                      <a:pt x="1506" y="2377"/>
                    </a:lnTo>
                    <a:lnTo>
                      <a:pt x="1625" y="2345"/>
                    </a:lnTo>
                    <a:lnTo>
                      <a:pt x="1732" y="2291"/>
                    </a:lnTo>
                    <a:lnTo>
                      <a:pt x="1829" y="2237"/>
                    </a:lnTo>
                    <a:lnTo>
                      <a:pt x="1926" y="2162"/>
                    </a:lnTo>
                    <a:lnTo>
                      <a:pt x="2012" y="2087"/>
                    </a:lnTo>
                    <a:lnTo>
                      <a:pt x="2098" y="2011"/>
                    </a:lnTo>
                    <a:lnTo>
                      <a:pt x="2173" y="1915"/>
                    </a:lnTo>
                    <a:lnTo>
                      <a:pt x="2238" y="1818"/>
                    </a:lnTo>
                    <a:lnTo>
                      <a:pt x="2291" y="1710"/>
                    </a:lnTo>
                    <a:lnTo>
                      <a:pt x="2345" y="1603"/>
                    </a:lnTo>
                    <a:lnTo>
                      <a:pt x="2377" y="1495"/>
                    </a:lnTo>
                    <a:lnTo>
                      <a:pt x="2399" y="1377"/>
                    </a:lnTo>
                    <a:lnTo>
                      <a:pt x="2410" y="1259"/>
                    </a:lnTo>
                    <a:lnTo>
                      <a:pt x="2410" y="1140"/>
                    </a:lnTo>
                    <a:lnTo>
                      <a:pt x="2399" y="1022"/>
                    </a:lnTo>
                    <a:lnTo>
                      <a:pt x="2367" y="904"/>
                    </a:lnTo>
                    <a:lnTo>
                      <a:pt x="2334" y="796"/>
                    </a:lnTo>
                    <a:lnTo>
                      <a:pt x="2281" y="689"/>
                    </a:lnTo>
                    <a:lnTo>
                      <a:pt x="2227" y="581"/>
                    </a:lnTo>
                    <a:lnTo>
                      <a:pt x="2162" y="485"/>
                    </a:lnTo>
                    <a:lnTo>
                      <a:pt x="2087" y="398"/>
                    </a:lnTo>
                    <a:lnTo>
                      <a:pt x="2001" y="312"/>
                    </a:lnTo>
                    <a:lnTo>
                      <a:pt x="1904" y="237"/>
                    </a:lnTo>
                    <a:lnTo>
                      <a:pt x="1807" y="173"/>
                    </a:lnTo>
                    <a:lnTo>
                      <a:pt x="1711" y="119"/>
                    </a:lnTo>
                    <a:lnTo>
                      <a:pt x="1603" y="76"/>
                    </a:lnTo>
                    <a:lnTo>
                      <a:pt x="1485" y="33"/>
                    </a:lnTo>
                    <a:lnTo>
                      <a:pt x="1367" y="11"/>
                    </a:lnTo>
                    <a:lnTo>
                      <a:pt x="124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0" name="Google Shape;690;p15"/>
              <p:cNvSpPr/>
              <p:nvPr/>
            </p:nvSpPr>
            <p:spPr>
              <a:xfrm>
                <a:off x="1004000" y="2675225"/>
                <a:ext cx="59150" cy="58875"/>
              </a:xfrm>
              <a:custGeom>
                <a:avLst/>
                <a:gdLst/>
                <a:ahLst/>
                <a:cxnLst/>
                <a:rect l="l" t="t" r="r" b="b"/>
                <a:pathLst>
                  <a:path w="2366" h="2355" extrusionOk="0">
                    <a:moveTo>
                      <a:pt x="1183" y="0"/>
                    </a:moveTo>
                    <a:lnTo>
                      <a:pt x="1065" y="11"/>
                    </a:lnTo>
                    <a:lnTo>
                      <a:pt x="947" y="32"/>
                    </a:lnTo>
                    <a:lnTo>
                      <a:pt x="828" y="54"/>
                    </a:lnTo>
                    <a:lnTo>
                      <a:pt x="721" y="97"/>
                    </a:lnTo>
                    <a:lnTo>
                      <a:pt x="613" y="151"/>
                    </a:lnTo>
                    <a:lnTo>
                      <a:pt x="516" y="215"/>
                    </a:lnTo>
                    <a:lnTo>
                      <a:pt x="430" y="290"/>
                    </a:lnTo>
                    <a:lnTo>
                      <a:pt x="344" y="366"/>
                    </a:lnTo>
                    <a:lnTo>
                      <a:pt x="269" y="452"/>
                    </a:lnTo>
                    <a:lnTo>
                      <a:pt x="194" y="548"/>
                    </a:lnTo>
                    <a:lnTo>
                      <a:pt x="140" y="645"/>
                    </a:lnTo>
                    <a:lnTo>
                      <a:pt x="86" y="753"/>
                    </a:lnTo>
                    <a:lnTo>
                      <a:pt x="54" y="860"/>
                    </a:lnTo>
                    <a:lnTo>
                      <a:pt x="22" y="979"/>
                    </a:lnTo>
                    <a:lnTo>
                      <a:pt x="11" y="1097"/>
                    </a:lnTo>
                    <a:lnTo>
                      <a:pt x="0" y="1215"/>
                    </a:lnTo>
                    <a:lnTo>
                      <a:pt x="11" y="1333"/>
                    </a:lnTo>
                    <a:lnTo>
                      <a:pt x="33" y="1452"/>
                    </a:lnTo>
                    <a:lnTo>
                      <a:pt x="76" y="1559"/>
                    </a:lnTo>
                    <a:lnTo>
                      <a:pt x="119" y="1667"/>
                    </a:lnTo>
                    <a:lnTo>
                      <a:pt x="172" y="1763"/>
                    </a:lnTo>
                    <a:lnTo>
                      <a:pt x="226" y="1860"/>
                    </a:lnTo>
                    <a:lnTo>
                      <a:pt x="301" y="1946"/>
                    </a:lnTo>
                    <a:lnTo>
                      <a:pt x="377" y="2032"/>
                    </a:lnTo>
                    <a:lnTo>
                      <a:pt x="463" y="2108"/>
                    </a:lnTo>
                    <a:lnTo>
                      <a:pt x="559" y="2172"/>
                    </a:lnTo>
                    <a:lnTo>
                      <a:pt x="656" y="2226"/>
                    </a:lnTo>
                    <a:lnTo>
                      <a:pt x="753" y="2280"/>
                    </a:lnTo>
                    <a:lnTo>
                      <a:pt x="861" y="2312"/>
                    </a:lnTo>
                    <a:lnTo>
                      <a:pt x="979" y="2344"/>
                    </a:lnTo>
                    <a:lnTo>
                      <a:pt x="1086" y="2355"/>
                    </a:lnTo>
                    <a:lnTo>
                      <a:pt x="1323" y="2355"/>
                    </a:lnTo>
                    <a:lnTo>
                      <a:pt x="1441" y="2333"/>
                    </a:lnTo>
                    <a:lnTo>
                      <a:pt x="1549" y="2301"/>
                    </a:lnTo>
                    <a:lnTo>
                      <a:pt x="1656" y="2258"/>
                    </a:lnTo>
                    <a:lnTo>
                      <a:pt x="1753" y="2204"/>
                    </a:lnTo>
                    <a:lnTo>
                      <a:pt x="1850" y="2140"/>
                    </a:lnTo>
                    <a:lnTo>
                      <a:pt x="1947" y="2075"/>
                    </a:lnTo>
                    <a:lnTo>
                      <a:pt x="2022" y="2000"/>
                    </a:lnTo>
                    <a:lnTo>
                      <a:pt x="2097" y="1914"/>
                    </a:lnTo>
                    <a:lnTo>
                      <a:pt x="2162" y="1817"/>
                    </a:lnTo>
                    <a:lnTo>
                      <a:pt x="2226" y="1720"/>
                    </a:lnTo>
                    <a:lnTo>
                      <a:pt x="2269" y="1624"/>
                    </a:lnTo>
                    <a:lnTo>
                      <a:pt x="2312" y="1516"/>
                    </a:lnTo>
                    <a:lnTo>
                      <a:pt x="2344" y="1398"/>
                    </a:lnTo>
                    <a:lnTo>
                      <a:pt x="2355" y="1290"/>
                    </a:lnTo>
                    <a:lnTo>
                      <a:pt x="2366" y="1172"/>
                    </a:lnTo>
                    <a:lnTo>
                      <a:pt x="2355" y="1054"/>
                    </a:lnTo>
                    <a:lnTo>
                      <a:pt x="2334" y="936"/>
                    </a:lnTo>
                    <a:lnTo>
                      <a:pt x="2301" y="828"/>
                    </a:lnTo>
                    <a:lnTo>
                      <a:pt x="2269" y="720"/>
                    </a:lnTo>
                    <a:lnTo>
                      <a:pt x="2215" y="624"/>
                    </a:lnTo>
                    <a:lnTo>
                      <a:pt x="2151" y="527"/>
                    </a:lnTo>
                    <a:lnTo>
                      <a:pt x="2086" y="430"/>
                    </a:lnTo>
                    <a:lnTo>
                      <a:pt x="2011" y="355"/>
                    </a:lnTo>
                    <a:lnTo>
                      <a:pt x="1925" y="269"/>
                    </a:lnTo>
                    <a:lnTo>
                      <a:pt x="1839" y="204"/>
                    </a:lnTo>
                    <a:lnTo>
                      <a:pt x="1742" y="151"/>
                    </a:lnTo>
                    <a:lnTo>
                      <a:pt x="1635" y="97"/>
                    </a:lnTo>
                    <a:lnTo>
                      <a:pt x="1527" y="54"/>
                    </a:lnTo>
                    <a:lnTo>
                      <a:pt x="1420" y="32"/>
                    </a:lnTo>
                    <a:lnTo>
                      <a:pt x="1301"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1" name="Google Shape;691;p15"/>
              <p:cNvSpPr/>
              <p:nvPr/>
            </p:nvSpPr>
            <p:spPr>
              <a:xfrm>
                <a:off x="1477125" y="1574375"/>
                <a:ext cx="58350" cy="58375"/>
              </a:xfrm>
              <a:custGeom>
                <a:avLst/>
                <a:gdLst/>
                <a:ahLst/>
                <a:cxnLst/>
                <a:rect l="l" t="t" r="r" b="b"/>
                <a:pathLst>
                  <a:path w="2334" h="2335" extrusionOk="0">
                    <a:moveTo>
                      <a:pt x="1065" y="1"/>
                    </a:moveTo>
                    <a:lnTo>
                      <a:pt x="947" y="22"/>
                    </a:lnTo>
                    <a:lnTo>
                      <a:pt x="839" y="44"/>
                    </a:lnTo>
                    <a:lnTo>
                      <a:pt x="732" y="87"/>
                    </a:lnTo>
                    <a:lnTo>
                      <a:pt x="624" y="130"/>
                    </a:lnTo>
                    <a:lnTo>
                      <a:pt x="527" y="194"/>
                    </a:lnTo>
                    <a:lnTo>
                      <a:pt x="441" y="259"/>
                    </a:lnTo>
                    <a:lnTo>
                      <a:pt x="355" y="334"/>
                    </a:lnTo>
                    <a:lnTo>
                      <a:pt x="280" y="409"/>
                    </a:lnTo>
                    <a:lnTo>
                      <a:pt x="205" y="495"/>
                    </a:lnTo>
                    <a:lnTo>
                      <a:pt x="151" y="592"/>
                    </a:lnTo>
                    <a:lnTo>
                      <a:pt x="97" y="700"/>
                    </a:lnTo>
                    <a:lnTo>
                      <a:pt x="54" y="796"/>
                    </a:lnTo>
                    <a:lnTo>
                      <a:pt x="22" y="915"/>
                    </a:lnTo>
                    <a:lnTo>
                      <a:pt x="11" y="1022"/>
                    </a:lnTo>
                    <a:lnTo>
                      <a:pt x="1" y="1140"/>
                    </a:lnTo>
                    <a:lnTo>
                      <a:pt x="1" y="1269"/>
                    </a:lnTo>
                    <a:lnTo>
                      <a:pt x="22" y="1388"/>
                    </a:lnTo>
                    <a:lnTo>
                      <a:pt x="44" y="1495"/>
                    </a:lnTo>
                    <a:lnTo>
                      <a:pt x="87" y="1614"/>
                    </a:lnTo>
                    <a:lnTo>
                      <a:pt x="130" y="1710"/>
                    </a:lnTo>
                    <a:lnTo>
                      <a:pt x="194" y="1818"/>
                    </a:lnTo>
                    <a:lnTo>
                      <a:pt x="259" y="1904"/>
                    </a:lnTo>
                    <a:lnTo>
                      <a:pt x="334" y="1990"/>
                    </a:lnTo>
                    <a:lnTo>
                      <a:pt x="420" y="2065"/>
                    </a:lnTo>
                    <a:lnTo>
                      <a:pt x="517" y="2140"/>
                    </a:lnTo>
                    <a:lnTo>
                      <a:pt x="613" y="2194"/>
                    </a:lnTo>
                    <a:lnTo>
                      <a:pt x="721" y="2248"/>
                    </a:lnTo>
                    <a:lnTo>
                      <a:pt x="829" y="2291"/>
                    </a:lnTo>
                    <a:lnTo>
                      <a:pt x="947" y="2313"/>
                    </a:lnTo>
                    <a:lnTo>
                      <a:pt x="1065" y="2334"/>
                    </a:lnTo>
                    <a:lnTo>
                      <a:pt x="1302" y="2334"/>
                    </a:lnTo>
                    <a:lnTo>
                      <a:pt x="1420" y="2313"/>
                    </a:lnTo>
                    <a:lnTo>
                      <a:pt x="1527" y="2280"/>
                    </a:lnTo>
                    <a:lnTo>
                      <a:pt x="1635" y="2237"/>
                    </a:lnTo>
                    <a:lnTo>
                      <a:pt x="1732" y="2194"/>
                    </a:lnTo>
                    <a:lnTo>
                      <a:pt x="1829" y="2130"/>
                    </a:lnTo>
                    <a:lnTo>
                      <a:pt x="1915" y="2065"/>
                    </a:lnTo>
                    <a:lnTo>
                      <a:pt x="2001" y="1990"/>
                    </a:lnTo>
                    <a:lnTo>
                      <a:pt x="2076" y="1904"/>
                    </a:lnTo>
                    <a:lnTo>
                      <a:pt x="2140" y="1818"/>
                    </a:lnTo>
                    <a:lnTo>
                      <a:pt x="2194" y="1721"/>
                    </a:lnTo>
                    <a:lnTo>
                      <a:pt x="2248" y="1614"/>
                    </a:lnTo>
                    <a:lnTo>
                      <a:pt x="2280" y="1506"/>
                    </a:lnTo>
                    <a:lnTo>
                      <a:pt x="2312" y="1399"/>
                    </a:lnTo>
                    <a:lnTo>
                      <a:pt x="2334" y="1280"/>
                    </a:lnTo>
                    <a:lnTo>
                      <a:pt x="2334" y="1162"/>
                    </a:lnTo>
                    <a:lnTo>
                      <a:pt x="2334" y="1044"/>
                    </a:lnTo>
                    <a:lnTo>
                      <a:pt x="2312" y="936"/>
                    </a:lnTo>
                    <a:lnTo>
                      <a:pt x="2280" y="818"/>
                    </a:lnTo>
                    <a:lnTo>
                      <a:pt x="2248" y="710"/>
                    </a:lnTo>
                    <a:lnTo>
                      <a:pt x="2194" y="614"/>
                    </a:lnTo>
                    <a:lnTo>
                      <a:pt x="2140" y="517"/>
                    </a:lnTo>
                    <a:lnTo>
                      <a:pt x="2065" y="431"/>
                    </a:lnTo>
                    <a:lnTo>
                      <a:pt x="2001" y="345"/>
                    </a:lnTo>
                    <a:lnTo>
                      <a:pt x="1915" y="269"/>
                    </a:lnTo>
                    <a:lnTo>
                      <a:pt x="1829" y="205"/>
                    </a:lnTo>
                    <a:lnTo>
                      <a:pt x="1732" y="140"/>
                    </a:lnTo>
                    <a:lnTo>
                      <a:pt x="1624" y="97"/>
                    </a:lnTo>
                    <a:lnTo>
                      <a:pt x="1517" y="54"/>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2" name="Google Shape;692;p15"/>
              <p:cNvSpPr/>
              <p:nvPr/>
            </p:nvSpPr>
            <p:spPr>
              <a:xfrm>
                <a:off x="690000" y="2360950"/>
                <a:ext cx="58900" cy="58900"/>
              </a:xfrm>
              <a:custGeom>
                <a:avLst/>
                <a:gdLst/>
                <a:ahLst/>
                <a:cxnLst/>
                <a:rect l="l" t="t" r="r" b="b"/>
                <a:pathLst>
                  <a:path w="2356" h="2356" extrusionOk="0">
                    <a:moveTo>
                      <a:pt x="1194" y="1"/>
                    </a:moveTo>
                    <a:lnTo>
                      <a:pt x="1076" y="12"/>
                    </a:lnTo>
                    <a:lnTo>
                      <a:pt x="958" y="22"/>
                    </a:lnTo>
                    <a:lnTo>
                      <a:pt x="850" y="55"/>
                    </a:lnTo>
                    <a:lnTo>
                      <a:pt x="743" y="87"/>
                    </a:lnTo>
                    <a:lnTo>
                      <a:pt x="646" y="141"/>
                    </a:lnTo>
                    <a:lnTo>
                      <a:pt x="538" y="194"/>
                    </a:lnTo>
                    <a:lnTo>
                      <a:pt x="452" y="259"/>
                    </a:lnTo>
                    <a:lnTo>
                      <a:pt x="366" y="334"/>
                    </a:lnTo>
                    <a:lnTo>
                      <a:pt x="291" y="420"/>
                    </a:lnTo>
                    <a:lnTo>
                      <a:pt x="216" y="506"/>
                    </a:lnTo>
                    <a:lnTo>
                      <a:pt x="151" y="603"/>
                    </a:lnTo>
                    <a:lnTo>
                      <a:pt x="108" y="700"/>
                    </a:lnTo>
                    <a:lnTo>
                      <a:pt x="65" y="807"/>
                    </a:lnTo>
                    <a:lnTo>
                      <a:pt x="33" y="915"/>
                    </a:lnTo>
                    <a:lnTo>
                      <a:pt x="12" y="1033"/>
                    </a:lnTo>
                    <a:lnTo>
                      <a:pt x="1" y="1151"/>
                    </a:lnTo>
                    <a:lnTo>
                      <a:pt x="1" y="1270"/>
                    </a:lnTo>
                    <a:lnTo>
                      <a:pt x="12" y="1388"/>
                    </a:lnTo>
                    <a:lnTo>
                      <a:pt x="44" y="1506"/>
                    </a:lnTo>
                    <a:lnTo>
                      <a:pt x="76" y="1614"/>
                    </a:lnTo>
                    <a:lnTo>
                      <a:pt x="130" y="1721"/>
                    </a:lnTo>
                    <a:lnTo>
                      <a:pt x="194" y="1818"/>
                    </a:lnTo>
                    <a:lnTo>
                      <a:pt x="259" y="1915"/>
                    </a:lnTo>
                    <a:lnTo>
                      <a:pt x="334" y="2001"/>
                    </a:lnTo>
                    <a:lnTo>
                      <a:pt x="420" y="2076"/>
                    </a:lnTo>
                    <a:lnTo>
                      <a:pt x="517" y="2151"/>
                    </a:lnTo>
                    <a:lnTo>
                      <a:pt x="614" y="2216"/>
                    </a:lnTo>
                    <a:lnTo>
                      <a:pt x="721" y="2270"/>
                    </a:lnTo>
                    <a:lnTo>
                      <a:pt x="829" y="2302"/>
                    </a:lnTo>
                    <a:lnTo>
                      <a:pt x="947" y="2334"/>
                    </a:lnTo>
                    <a:lnTo>
                      <a:pt x="1065" y="2356"/>
                    </a:lnTo>
                    <a:lnTo>
                      <a:pt x="1302" y="2356"/>
                    </a:lnTo>
                    <a:lnTo>
                      <a:pt x="1420" y="2334"/>
                    </a:lnTo>
                    <a:lnTo>
                      <a:pt x="1528" y="2302"/>
                    </a:lnTo>
                    <a:lnTo>
                      <a:pt x="1635" y="2270"/>
                    </a:lnTo>
                    <a:lnTo>
                      <a:pt x="1732" y="2216"/>
                    </a:lnTo>
                    <a:lnTo>
                      <a:pt x="1829" y="2151"/>
                    </a:lnTo>
                    <a:lnTo>
                      <a:pt x="1926" y="2087"/>
                    </a:lnTo>
                    <a:lnTo>
                      <a:pt x="2001" y="2012"/>
                    </a:lnTo>
                    <a:lnTo>
                      <a:pt x="2076" y="1926"/>
                    </a:lnTo>
                    <a:lnTo>
                      <a:pt x="2151" y="1840"/>
                    </a:lnTo>
                    <a:lnTo>
                      <a:pt x="2205" y="1743"/>
                    </a:lnTo>
                    <a:lnTo>
                      <a:pt x="2259" y="1635"/>
                    </a:lnTo>
                    <a:lnTo>
                      <a:pt x="2302" y="1528"/>
                    </a:lnTo>
                    <a:lnTo>
                      <a:pt x="2323" y="1420"/>
                    </a:lnTo>
                    <a:lnTo>
                      <a:pt x="2345" y="1302"/>
                    </a:lnTo>
                    <a:lnTo>
                      <a:pt x="2356" y="1184"/>
                    </a:lnTo>
                    <a:lnTo>
                      <a:pt x="2345" y="1076"/>
                    </a:lnTo>
                    <a:lnTo>
                      <a:pt x="2334" y="958"/>
                    </a:lnTo>
                    <a:lnTo>
                      <a:pt x="2302" y="850"/>
                    </a:lnTo>
                    <a:lnTo>
                      <a:pt x="2259" y="743"/>
                    </a:lnTo>
                    <a:lnTo>
                      <a:pt x="2216" y="635"/>
                    </a:lnTo>
                    <a:lnTo>
                      <a:pt x="2151" y="538"/>
                    </a:lnTo>
                    <a:lnTo>
                      <a:pt x="2087" y="452"/>
                    </a:lnTo>
                    <a:lnTo>
                      <a:pt x="2012" y="366"/>
                    </a:lnTo>
                    <a:lnTo>
                      <a:pt x="1926" y="291"/>
                    </a:lnTo>
                    <a:lnTo>
                      <a:pt x="1840" y="216"/>
                    </a:lnTo>
                    <a:lnTo>
                      <a:pt x="1743" y="162"/>
                    </a:lnTo>
                    <a:lnTo>
                      <a:pt x="1646" y="108"/>
                    </a:lnTo>
                    <a:lnTo>
                      <a:pt x="1538" y="65"/>
                    </a:lnTo>
                    <a:lnTo>
                      <a:pt x="1431" y="33"/>
                    </a:lnTo>
                    <a:lnTo>
                      <a:pt x="1313" y="1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3" name="Google Shape;693;p15"/>
              <p:cNvSpPr/>
              <p:nvPr/>
            </p:nvSpPr>
            <p:spPr>
              <a:xfrm>
                <a:off x="690000" y="1888375"/>
                <a:ext cx="58900" cy="58875"/>
              </a:xfrm>
              <a:custGeom>
                <a:avLst/>
                <a:gdLst/>
                <a:ahLst/>
                <a:cxnLst/>
                <a:rect l="l" t="t" r="r" b="b"/>
                <a:pathLst>
                  <a:path w="2356" h="2355" extrusionOk="0">
                    <a:moveTo>
                      <a:pt x="1076" y="0"/>
                    </a:moveTo>
                    <a:lnTo>
                      <a:pt x="969" y="22"/>
                    </a:lnTo>
                    <a:lnTo>
                      <a:pt x="850" y="43"/>
                    </a:lnTo>
                    <a:lnTo>
                      <a:pt x="743" y="86"/>
                    </a:lnTo>
                    <a:lnTo>
                      <a:pt x="646" y="129"/>
                    </a:lnTo>
                    <a:lnTo>
                      <a:pt x="549" y="183"/>
                    </a:lnTo>
                    <a:lnTo>
                      <a:pt x="452" y="258"/>
                    </a:lnTo>
                    <a:lnTo>
                      <a:pt x="366" y="323"/>
                    </a:lnTo>
                    <a:lnTo>
                      <a:pt x="291" y="409"/>
                    </a:lnTo>
                    <a:lnTo>
                      <a:pt x="216" y="495"/>
                    </a:lnTo>
                    <a:lnTo>
                      <a:pt x="162" y="592"/>
                    </a:lnTo>
                    <a:lnTo>
                      <a:pt x="108" y="688"/>
                    </a:lnTo>
                    <a:lnTo>
                      <a:pt x="65" y="796"/>
                    </a:lnTo>
                    <a:lnTo>
                      <a:pt x="33" y="914"/>
                    </a:lnTo>
                    <a:lnTo>
                      <a:pt x="12" y="1022"/>
                    </a:lnTo>
                    <a:lnTo>
                      <a:pt x="1" y="1140"/>
                    </a:lnTo>
                    <a:lnTo>
                      <a:pt x="1" y="1258"/>
                    </a:lnTo>
                    <a:lnTo>
                      <a:pt x="12" y="1376"/>
                    </a:lnTo>
                    <a:lnTo>
                      <a:pt x="33" y="1484"/>
                    </a:lnTo>
                    <a:lnTo>
                      <a:pt x="76" y="1592"/>
                    </a:lnTo>
                    <a:lnTo>
                      <a:pt x="119" y="1699"/>
                    </a:lnTo>
                    <a:lnTo>
                      <a:pt x="173" y="1796"/>
                    </a:lnTo>
                    <a:lnTo>
                      <a:pt x="237" y="1882"/>
                    </a:lnTo>
                    <a:lnTo>
                      <a:pt x="313" y="1968"/>
                    </a:lnTo>
                    <a:lnTo>
                      <a:pt x="399" y="2054"/>
                    </a:lnTo>
                    <a:lnTo>
                      <a:pt x="485" y="2118"/>
                    </a:lnTo>
                    <a:lnTo>
                      <a:pt x="581" y="2183"/>
                    </a:lnTo>
                    <a:lnTo>
                      <a:pt x="678" y="2237"/>
                    </a:lnTo>
                    <a:lnTo>
                      <a:pt x="786" y="2280"/>
                    </a:lnTo>
                    <a:lnTo>
                      <a:pt x="893" y="2323"/>
                    </a:lnTo>
                    <a:lnTo>
                      <a:pt x="1012" y="2344"/>
                    </a:lnTo>
                    <a:lnTo>
                      <a:pt x="1130" y="2355"/>
                    </a:lnTo>
                    <a:lnTo>
                      <a:pt x="1248" y="2355"/>
                    </a:lnTo>
                    <a:lnTo>
                      <a:pt x="1366" y="2344"/>
                    </a:lnTo>
                    <a:lnTo>
                      <a:pt x="1485" y="2312"/>
                    </a:lnTo>
                    <a:lnTo>
                      <a:pt x="1592" y="2280"/>
                    </a:lnTo>
                    <a:lnTo>
                      <a:pt x="1700" y="2226"/>
                    </a:lnTo>
                    <a:lnTo>
                      <a:pt x="1797" y="2172"/>
                    </a:lnTo>
                    <a:lnTo>
                      <a:pt x="1893" y="2108"/>
                    </a:lnTo>
                    <a:lnTo>
                      <a:pt x="1979" y="2022"/>
                    </a:lnTo>
                    <a:lnTo>
                      <a:pt x="2065" y="1946"/>
                    </a:lnTo>
                    <a:lnTo>
                      <a:pt x="2130" y="1850"/>
                    </a:lnTo>
                    <a:lnTo>
                      <a:pt x="2194" y="1753"/>
                    </a:lnTo>
                    <a:lnTo>
                      <a:pt x="2248" y="1645"/>
                    </a:lnTo>
                    <a:lnTo>
                      <a:pt x="2291" y="1538"/>
                    </a:lnTo>
                    <a:lnTo>
                      <a:pt x="2323" y="1419"/>
                    </a:lnTo>
                    <a:lnTo>
                      <a:pt x="2345" y="1301"/>
                    </a:lnTo>
                    <a:lnTo>
                      <a:pt x="2356" y="1183"/>
                    </a:lnTo>
                    <a:lnTo>
                      <a:pt x="2345" y="1065"/>
                    </a:lnTo>
                    <a:lnTo>
                      <a:pt x="2334" y="957"/>
                    </a:lnTo>
                    <a:lnTo>
                      <a:pt x="2302" y="839"/>
                    </a:lnTo>
                    <a:lnTo>
                      <a:pt x="2259" y="731"/>
                    </a:lnTo>
                    <a:lnTo>
                      <a:pt x="2216" y="635"/>
                    </a:lnTo>
                    <a:lnTo>
                      <a:pt x="2151" y="538"/>
                    </a:lnTo>
                    <a:lnTo>
                      <a:pt x="2087" y="441"/>
                    </a:lnTo>
                    <a:lnTo>
                      <a:pt x="2012" y="355"/>
                    </a:lnTo>
                    <a:lnTo>
                      <a:pt x="1936" y="280"/>
                    </a:lnTo>
                    <a:lnTo>
                      <a:pt x="1840" y="215"/>
                    </a:lnTo>
                    <a:lnTo>
                      <a:pt x="1743" y="151"/>
                    </a:lnTo>
                    <a:lnTo>
                      <a:pt x="1646" y="97"/>
                    </a:lnTo>
                    <a:lnTo>
                      <a:pt x="1538" y="54"/>
                    </a:lnTo>
                    <a:lnTo>
                      <a:pt x="1431" y="32"/>
                    </a:lnTo>
                    <a:lnTo>
                      <a:pt x="1313" y="11"/>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4" name="Google Shape;694;p15"/>
              <p:cNvSpPr/>
              <p:nvPr/>
            </p:nvSpPr>
            <p:spPr>
              <a:xfrm>
                <a:off x="1476850" y="2675225"/>
                <a:ext cx="58900" cy="58875"/>
              </a:xfrm>
              <a:custGeom>
                <a:avLst/>
                <a:gdLst/>
                <a:ahLst/>
                <a:cxnLst/>
                <a:rect l="l" t="t" r="r" b="b"/>
                <a:pathLst>
                  <a:path w="2356" h="2355" extrusionOk="0">
                    <a:moveTo>
                      <a:pt x="1098" y="0"/>
                    </a:moveTo>
                    <a:lnTo>
                      <a:pt x="969" y="22"/>
                    </a:lnTo>
                    <a:lnTo>
                      <a:pt x="861" y="43"/>
                    </a:lnTo>
                    <a:lnTo>
                      <a:pt x="753" y="86"/>
                    </a:lnTo>
                    <a:lnTo>
                      <a:pt x="646" y="140"/>
                    </a:lnTo>
                    <a:lnTo>
                      <a:pt x="538" y="194"/>
                    </a:lnTo>
                    <a:lnTo>
                      <a:pt x="452" y="269"/>
                    </a:lnTo>
                    <a:lnTo>
                      <a:pt x="356" y="344"/>
                    </a:lnTo>
                    <a:lnTo>
                      <a:pt x="280" y="430"/>
                    </a:lnTo>
                    <a:lnTo>
                      <a:pt x="205" y="516"/>
                    </a:lnTo>
                    <a:lnTo>
                      <a:pt x="151" y="613"/>
                    </a:lnTo>
                    <a:lnTo>
                      <a:pt x="98" y="720"/>
                    </a:lnTo>
                    <a:lnTo>
                      <a:pt x="55" y="828"/>
                    </a:lnTo>
                    <a:lnTo>
                      <a:pt x="22" y="946"/>
                    </a:lnTo>
                    <a:lnTo>
                      <a:pt x="12" y="1065"/>
                    </a:lnTo>
                    <a:lnTo>
                      <a:pt x="1" y="1183"/>
                    </a:lnTo>
                    <a:lnTo>
                      <a:pt x="12" y="1301"/>
                    </a:lnTo>
                    <a:lnTo>
                      <a:pt x="22" y="1419"/>
                    </a:lnTo>
                    <a:lnTo>
                      <a:pt x="55" y="1527"/>
                    </a:lnTo>
                    <a:lnTo>
                      <a:pt x="98" y="1634"/>
                    </a:lnTo>
                    <a:lnTo>
                      <a:pt x="151" y="1742"/>
                    </a:lnTo>
                    <a:lnTo>
                      <a:pt x="205" y="1839"/>
                    </a:lnTo>
                    <a:lnTo>
                      <a:pt x="270" y="1925"/>
                    </a:lnTo>
                    <a:lnTo>
                      <a:pt x="345" y="2011"/>
                    </a:lnTo>
                    <a:lnTo>
                      <a:pt x="431" y="2086"/>
                    </a:lnTo>
                    <a:lnTo>
                      <a:pt x="528" y="2151"/>
                    </a:lnTo>
                    <a:lnTo>
                      <a:pt x="624" y="2215"/>
                    </a:lnTo>
                    <a:lnTo>
                      <a:pt x="721" y="2258"/>
                    </a:lnTo>
                    <a:lnTo>
                      <a:pt x="829" y="2301"/>
                    </a:lnTo>
                    <a:lnTo>
                      <a:pt x="936" y="2333"/>
                    </a:lnTo>
                    <a:lnTo>
                      <a:pt x="1055" y="2355"/>
                    </a:lnTo>
                    <a:lnTo>
                      <a:pt x="1291" y="2355"/>
                    </a:lnTo>
                    <a:lnTo>
                      <a:pt x="1399" y="2333"/>
                    </a:lnTo>
                    <a:lnTo>
                      <a:pt x="1517" y="2312"/>
                    </a:lnTo>
                    <a:lnTo>
                      <a:pt x="1624" y="2269"/>
                    </a:lnTo>
                    <a:lnTo>
                      <a:pt x="1721" y="2215"/>
                    </a:lnTo>
                    <a:lnTo>
                      <a:pt x="1818" y="2161"/>
                    </a:lnTo>
                    <a:lnTo>
                      <a:pt x="1915" y="2097"/>
                    </a:lnTo>
                    <a:lnTo>
                      <a:pt x="2001" y="2022"/>
                    </a:lnTo>
                    <a:lnTo>
                      <a:pt x="2076" y="1936"/>
                    </a:lnTo>
                    <a:lnTo>
                      <a:pt x="2141" y="1850"/>
                    </a:lnTo>
                    <a:lnTo>
                      <a:pt x="2205" y="1753"/>
                    </a:lnTo>
                    <a:lnTo>
                      <a:pt x="2259" y="1656"/>
                    </a:lnTo>
                    <a:lnTo>
                      <a:pt x="2291" y="1548"/>
                    </a:lnTo>
                    <a:lnTo>
                      <a:pt x="2323" y="1430"/>
                    </a:lnTo>
                    <a:lnTo>
                      <a:pt x="2345" y="1323"/>
                    </a:lnTo>
                    <a:lnTo>
                      <a:pt x="2356" y="1204"/>
                    </a:lnTo>
                    <a:lnTo>
                      <a:pt x="2356" y="1086"/>
                    </a:lnTo>
                    <a:lnTo>
                      <a:pt x="2334" y="968"/>
                    </a:lnTo>
                    <a:lnTo>
                      <a:pt x="2313" y="860"/>
                    </a:lnTo>
                    <a:lnTo>
                      <a:pt x="2270" y="753"/>
                    </a:lnTo>
                    <a:lnTo>
                      <a:pt x="2227" y="645"/>
                    </a:lnTo>
                    <a:lnTo>
                      <a:pt x="2173" y="548"/>
                    </a:lnTo>
                    <a:lnTo>
                      <a:pt x="2098" y="462"/>
                    </a:lnTo>
                    <a:lnTo>
                      <a:pt x="2033" y="376"/>
                    </a:lnTo>
                    <a:lnTo>
                      <a:pt x="1947" y="290"/>
                    </a:lnTo>
                    <a:lnTo>
                      <a:pt x="1861" y="226"/>
                    </a:lnTo>
                    <a:lnTo>
                      <a:pt x="1764" y="161"/>
                    </a:lnTo>
                    <a:lnTo>
                      <a:pt x="1657" y="108"/>
                    </a:lnTo>
                    <a:lnTo>
                      <a:pt x="1560" y="65"/>
                    </a:lnTo>
                    <a:lnTo>
                      <a:pt x="1442" y="32"/>
                    </a:lnTo>
                    <a:lnTo>
                      <a:pt x="133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5" name="Google Shape;695;p15"/>
              <p:cNvSpPr/>
              <p:nvPr/>
            </p:nvSpPr>
            <p:spPr>
              <a:xfrm>
                <a:off x="1791125" y="2360950"/>
                <a:ext cx="58875" cy="58900"/>
              </a:xfrm>
              <a:custGeom>
                <a:avLst/>
                <a:gdLst/>
                <a:ahLst/>
                <a:cxnLst/>
                <a:rect l="l" t="t" r="r" b="b"/>
                <a:pathLst>
                  <a:path w="2355" h="2356" extrusionOk="0">
                    <a:moveTo>
                      <a:pt x="1183" y="1"/>
                    </a:moveTo>
                    <a:lnTo>
                      <a:pt x="1065" y="12"/>
                    </a:lnTo>
                    <a:lnTo>
                      <a:pt x="957" y="22"/>
                    </a:lnTo>
                    <a:lnTo>
                      <a:pt x="839" y="55"/>
                    </a:lnTo>
                    <a:lnTo>
                      <a:pt x="731" y="98"/>
                    </a:lnTo>
                    <a:lnTo>
                      <a:pt x="634" y="141"/>
                    </a:lnTo>
                    <a:lnTo>
                      <a:pt x="538" y="205"/>
                    </a:lnTo>
                    <a:lnTo>
                      <a:pt x="441" y="270"/>
                    </a:lnTo>
                    <a:lnTo>
                      <a:pt x="366" y="345"/>
                    </a:lnTo>
                    <a:lnTo>
                      <a:pt x="280" y="420"/>
                    </a:lnTo>
                    <a:lnTo>
                      <a:pt x="215" y="517"/>
                    </a:lnTo>
                    <a:lnTo>
                      <a:pt x="151" y="614"/>
                    </a:lnTo>
                    <a:lnTo>
                      <a:pt x="97" y="710"/>
                    </a:lnTo>
                    <a:lnTo>
                      <a:pt x="65" y="818"/>
                    </a:lnTo>
                    <a:lnTo>
                      <a:pt x="32" y="926"/>
                    </a:lnTo>
                    <a:lnTo>
                      <a:pt x="11" y="1044"/>
                    </a:lnTo>
                    <a:lnTo>
                      <a:pt x="0" y="1162"/>
                    </a:lnTo>
                    <a:lnTo>
                      <a:pt x="0" y="1280"/>
                    </a:lnTo>
                    <a:lnTo>
                      <a:pt x="22" y="1399"/>
                    </a:lnTo>
                    <a:lnTo>
                      <a:pt x="43" y="1517"/>
                    </a:lnTo>
                    <a:lnTo>
                      <a:pt x="86" y="1624"/>
                    </a:lnTo>
                    <a:lnTo>
                      <a:pt x="140" y="1732"/>
                    </a:lnTo>
                    <a:lnTo>
                      <a:pt x="194" y="1829"/>
                    </a:lnTo>
                    <a:lnTo>
                      <a:pt x="269" y="1926"/>
                    </a:lnTo>
                    <a:lnTo>
                      <a:pt x="344" y="2012"/>
                    </a:lnTo>
                    <a:lnTo>
                      <a:pt x="430" y="2087"/>
                    </a:lnTo>
                    <a:lnTo>
                      <a:pt x="527" y="2162"/>
                    </a:lnTo>
                    <a:lnTo>
                      <a:pt x="624" y="2216"/>
                    </a:lnTo>
                    <a:lnTo>
                      <a:pt x="731" y="2270"/>
                    </a:lnTo>
                    <a:lnTo>
                      <a:pt x="839" y="2313"/>
                    </a:lnTo>
                    <a:lnTo>
                      <a:pt x="957" y="2334"/>
                    </a:lnTo>
                    <a:lnTo>
                      <a:pt x="1075" y="2356"/>
                    </a:lnTo>
                    <a:lnTo>
                      <a:pt x="1312" y="2356"/>
                    </a:lnTo>
                    <a:lnTo>
                      <a:pt x="1430" y="2334"/>
                    </a:lnTo>
                    <a:lnTo>
                      <a:pt x="1538" y="2302"/>
                    </a:lnTo>
                    <a:lnTo>
                      <a:pt x="1645" y="2259"/>
                    </a:lnTo>
                    <a:lnTo>
                      <a:pt x="1742" y="2205"/>
                    </a:lnTo>
                    <a:lnTo>
                      <a:pt x="1839" y="2151"/>
                    </a:lnTo>
                    <a:lnTo>
                      <a:pt x="1925" y="2076"/>
                    </a:lnTo>
                    <a:lnTo>
                      <a:pt x="2011" y="2001"/>
                    </a:lnTo>
                    <a:lnTo>
                      <a:pt x="2086" y="1915"/>
                    </a:lnTo>
                    <a:lnTo>
                      <a:pt x="2151" y="1829"/>
                    </a:lnTo>
                    <a:lnTo>
                      <a:pt x="2215" y="1732"/>
                    </a:lnTo>
                    <a:lnTo>
                      <a:pt x="2258" y="1624"/>
                    </a:lnTo>
                    <a:lnTo>
                      <a:pt x="2301" y="1517"/>
                    </a:lnTo>
                    <a:lnTo>
                      <a:pt x="2333" y="1409"/>
                    </a:lnTo>
                    <a:lnTo>
                      <a:pt x="2344" y="1291"/>
                    </a:lnTo>
                    <a:lnTo>
                      <a:pt x="2355" y="1184"/>
                    </a:lnTo>
                    <a:lnTo>
                      <a:pt x="2344" y="1065"/>
                    </a:lnTo>
                    <a:lnTo>
                      <a:pt x="2333" y="947"/>
                    </a:lnTo>
                    <a:lnTo>
                      <a:pt x="2301" y="840"/>
                    </a:lnTo>
                    <a:lnTo>
                      <a:pt x="2258" y="732"/>
                    </a:lnTo>
                    <a:lnTo>
                      <a:pt x="2215" y="624"/>
                    </a:lnTo>
                    <a:lnTo>
                      <a:pt x="2151" y="528"/>
                    </a:lnTo>
                    <a:lnTo>
                      <a:pt x="2086" y="442"/>
                    </a:lnTo>
                    <a:lnTo>
                      <a:pt x="2011" y="356"/>
                    </a:lnTo>
                    <a:lnTo>
                      <a:pt x="1925" y="280"/>
                    </a:lnTo>
                    <a:lnTo>
                      <a:pt x="1839" y="216"/>
                    </a:lnTo>
                    <a:lnTo>
                      <a:pt x="1742" y="151"/>
                    </a:lnTo>
                    <a:lnTo>
                      <a:pt x="1634" y="98"/>
                    </a:lnTo>
                    <a:lnTo>
                      <a:pt x="1527" y="65"/>
                    </a:lnTo>
                    <a:lnTo>
                      <a:pt x="1419" y="33"/>
                    </a:lnTo>
                    <a:lnTo>
                      <a:pt x="1301" y="1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6" name="Google Shape;696;p15"/>
              <p:cNvSpPr/>
              <p:nvPr/>
            </p:nvSpPr>
            <p:spPr>
              <a:xfrm>
                <a:off x="1004275" y="1574375"/>
                <a:ext cx="58625" cy="58375"/>
              </a:xfrm>
              <a:custGeom>
                <a:avLst/>
                <a:gdLst/>
                <a:ahLst/>
                <a:cxnLst/>
                <a:rect l="l" t="t" r="r" b="b"/>
                <a:pathLst>
                  <a:path w="2345" h="2335" extrusionOk="0">
                    <a:moveTo>
                      <a:pt x="1086" y="1"/>
                    </a:moveTo>
                    <a:lnTo>
                      <a:pt x="968" y="11"/>
                    </a:lnTo>
                    <a:lnTo>
                      <a:pt x="850" y="44"/>
                    </a:lnTo>
                    <a:lnTo>
                      <a:pt x="742" y="87"/>
                    </a:lnTo>
                    <a:lnTo>
                      <a:pt x="634" y="130"/>
                    </a:lnTo>
                    <a:lnTo>
                      <a:pt x="538" y="183"/>
                    </a:lnTo>
                    <a:lnTo>
                      <a:pt x="441" y="259"/>
                    </a:lnTo>
                    <a:lnTo>
                      <a:pt x="355" y="334"/>
                    </a:lnTo>
                    <a:lnTo>
                      <a:pt x="280" y="420"/>
                    </a:lnTo>
                    <a:lnTo>
                      <a:pt x="204" y="506"/>
                    </a:lnTo>
                    <a:lnTo>
                      <a:pt x="151" y="603"/>
                    </a:lnTo>
                    <a:lnTo>
                      <a:pt x="97" y="710"/>
                    </a:lnTo>
                    <a:lnTo>
                      <a:pt x="54" y="818"/>
                    </a:lnTo>
                    <a:lnTo>
                      <a:pt x="32" y="936"/>
                    </a:lnTo>
                    <a:lnTo>
                      <a:pt x="11" y="1054"/>
                    </a:lnTo>
                    <a:lnTo>
                      <a:pt x="0" y="1173"/>
                    </a:lnTo>
                    <a:lnTo>
                      <a:pt x="11" y="1291"/>
                    </a:lnTo>
                    <a:lnTo>
                      <a:pt x="32" y="1409"/>
                    </a:lnTo>
                    <a:lnTo>
                      <a:pt x="54" y="1517"/>
                    </a:lnTo>
                    <a:lnTo>
                      <a:pt x="97" y="1624"/>
                    </a:lnTo>
                    <a:lnTo>
                      <a:pt x="151" y="1721"/>
                    </a:lnTo>
                    <a:lnTo>
                      <a:pt x="204" y="1818"/>
                    </a:lnTo>
                    <a:lnTo>
                      <a:pt x="269" y="1915"/>
                    </a:lnTo>
                    <a:lnTo>
                      <a:pt x="344" y="1990"/>
                    </a:lnTo>
                    <a:lnTo>
                      <a:pt x="430" y="2065"/>
                    </a:lnTo>
                    <a:lnTo>
                      <a:pt x="516" y="2140"/>
                    </a:lnTo>
                    <a:lnTo>
                      <a:pt x="613" y="2194"/>
                    </a:lnTo>
                    <a:lnTo>
                      <a:pt x="720" y="2248"/>
                    </a:lnTo>
                    <a:lnTo>
                      <a:pt x="817" y="2280"/>
                    </a:lnTo>
                    <a:lnTo>
                      <a:pt x="936" y="2313"/>
                    </a:lnTo>
                    <a:lnTo>
                      <a:pt x="1043" y="2334"/>
                    </a:lnTo>
                    <a:lnTo>
                      <a:pt x="1280" y="2334"/>
                    </a:lnTo>
                    <a:lnTo>
                      <a:pt x="1398" y="2313"/>
                    </a:lnTo>
                    <a:lnTo>
                      <a:pt x="1505" y="2291"/>
                    </a:lnTo>
                    <a:lnTo>
                      <a:pt x="1613" y="2248"/>
                    </a:lnTo>
                    <a:lnTo>
                      <a:pt x="1721" y="2205"/>
                    </a:lnTo>
                    <a:lnTo>
                      <a:pt x="1817" y="2140"/>
                    </a:lnTo>
                    <a:lnTo>
                      <a:pt x="1903" y="2076"/>
                    </a:lnTo>
                    <a:lnTo>
                      <a:pt x="1989" y="2001"/>
                    </a:lnTo>
                    <a:lnTo>
                      <a:pt x="2065" y="1925"/>
                    </a:lnTo>
                    <a:lnTo>
                      <a:pt x="2129" y="1829"/>
                    </a:lnTo>
                    <a:lnTo>
                      <a:pt x="2194" y="1743"/>
                    </a:lnTo>
                    <a:lnTo>
                      <a:pt x="2247" y="1635"/>
                    </a:lnTo>
                    <a:lnTo>
                      <a:pt x="2280" y="1528"/>
                    </a:lnTo>
                    <a:lnTo>
                      <a:pt x="2312" y="1420"/>
                    </a:lnTo>
                    <a:lnTo>
                      <a:pt x="2333" y="1302"/>
                    </a:lnTo>
                    <a:lnTo>
                      <a:pt x="2344" y="1194"/>
                    </a:lnTo>
                    <a:lnTo>
                      <a:pt x="2333" y="1076"/>
                    </a:lnTo>
                    <a:lnTo>
                      <a:pt x="2323" y="958"/>
                    </a:lnTo>
                    <a:lnTo>
                      <a:pt x="2301" y="839"/>
                    </a:lnTo>
                    <a:lnTo>
                      <a:pt x="2258" y="743"/>
                    </a:lnTo>
                    <a:lnTo>
                      <a:pt x="2215" y="635"/>
                    </a:lnTo>
                    <a:lnTo>
                      <a:pt x="2151" y="538"/>
                    </a:lnTo>
                    <a:lnTo>
                      <a:pt x="2086" y="452"/>
                    </a:lnTo>
                    <a:lnTo>
                      <a:pt x="2022" y="366"/>
                    </a:lnTo>
                    <a:lnTo>
                      <a:pt x="1936" y="291"/>
                    </a:lnTo>
                    <a:lnTo>
                      <a:pt x="1850" y="216"/>
                    </a:lnTo>
                    <a:lnTo>
                      <a:pt x="1753" y="151"/>
                    </a:lnTo>
                    <a:lnTo>
                      <a:pt x="1656" y="108"/>
                    </a:lnTo>
                    <a:lnTo>
                      <a:pt x="1548" y="65"/>
                    </a:lnTo>
                    <a:lnTo>
                      <a:pt x="1441" y="33"/>
                    </a:lnTo>
                    <a:lnTo>
                      <a:pt x="1323" y="11"/>
                    </a:lnTo>
                    <a:lnTo>
                      <a:pt x="12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7" name="Google Shape;697;p15"/>
              <p:cNvSpPr/>
              <p:nvPr/>
            </p:nvSpPr>
            <p:spPr>
              <a:xfrm>
                <a:off x="1791375" y="1888625"/>
                <a:ext cx="58375" cy="58375"/>
              </a:xfrm>
              <a:custGeom>
                <a:avLst/>
                <a:gdLst/>
                <a:ahLst/>
                <a:cxnLst/>
                <a:rect l="l" t="t" r="r" b="b"/>
                <a:pathLst>
                  <a:path w="2335" h="2335" extrusionOk="0">
                    <a:moveTo>
                      <a:pt x="1055" y="1"/>
                    </a:moveTo>
                    <a:lnTo>
                      <a:pt x="936" y="22"/>
                    </a:lnTo>
                    <a:lnTo>
                      <a:pt x="829" y="44"/>
                    </a:lnTo>
                    <a:lnTo>
                      <a:pt x="721" y="87"/>
                    </a:lnTo>
                    <a:lnTo>
                      <a:pt x="624" y="130"/>
                    </a:lnTo>
                    <a:lnTo>
                      <a:pt x="528" y="194"/>
                    </a:lnTo>
                    <a:lnTo>
                      <a:pt x="431" y="259"/>
                    </a:lnTo>
                    <a:lnTo>
                      <a:pt x="356" y="334"/>
                    </a:lnTo>
                    <a:lnTo>
                      <a:pt x="280" y="409"/>
                    </a:lnTo>
                    <a:lnTo>
                      <a:pt x="205" y="506"/>
                    </a:lnTo>
                    <a:lnTo>
                      <a:pt x="151" y="592"/>
                    </a:lnTo>
                    <a:lnTo>
                      <a:pt x="98" y="700"/>
                    </a:lnTo>
                    <a:lnTo>
                      <a:pt x="55" y="807"/>
                    </a:lnTo>
                    <a:lnTo>
                      <a:pt x="22" y="915"/>
                    </a:lnTo>
                    <a:lnTo>
                      <a:pt x="1" y="1033"/>
                    </a:lnTo>
                    <a:lnTo>
                      <a:pt x="1" y="1141"/>
                    </a:lnTo>
                    <a:lnTo>
                      <a:pt x="1" y="1270"/>
                    </a:lnTo>
                    <a:lnTo>
                      <a:pt x="22" y="1388"/>
                    </a:lnTo>
                    <a:lnTo>
                      <a:pt x="44" y="1496"/>
                    </a:lnTo>
                    <a:lnTo>
                      <a:pt x="87" y="1614"/>
                    </a:lnTo>
                    <a:lnTo>
                      <a:pt x="130" y="1711"/>
                    </a:lnTo>
                    <a:lnTo>
                      <a:pt x="194" y="1818"/>
                    </a:lnTo>
                    <a:lnTo>
                      <a:pt x="259" y="1904"/>
                    </a:lnTo>
                    <a:lnTo>
                      <a:pt x="345" y="1990"/>
                    </a:lnTo>
                    <a:lnTo>
                      <a:pt x="431" y="2065"/>
                    </a:lnTo>
                    <a:lnTo>
                      <a:pt x="517" y="2141"/>
                    </a:lnTo>
                    <a:lnTo>
                      <a:pt x="614" y="2194"/>
                    </a:lnTo>
                    <a:lnTo>
                      <a:pt x="721" y="2248"/>
                    </a:lnTo>
                    <a:lnTo>
                      <a:pt x="829" y="2291"/>
                    </a:lnTo>
                    <a:lnTo>
                      <a:pt x="947" y="2313"/>
                    </a:lnTo>
                    <a:lnTo>
                      <a:pt x="1065" y="2334"/>
                    </a:lnTo>
                    <a:lnTo>
                      <a:pt x="1184" y="2334"/>
                    </a:lnTo>
                    <a:lnTo>
                      <a:pt x="1302" y="2323"/>
                    </a:lnTo>
                    <a:lnTo>
                      <a:pt x="1420" y="2313"/>
                    </a:lnTo>
                    <a:lnTo>
                      <a:pt x="1528" y="2280"/>
                    </a:lnTo>
                    <a:lnTo>
                      <a:pt x="1635" y="2237"/>
                    </a:lnTo>
                    <a:lnTo>
                      <a:pt x="1732" y="2184"/>
                    </a:lnTo>
                    <a:lnTo>
                      <a:pt x="1829" y="2130"/>
                    </a:lnTo>
                    <a:lnTo>
                      <a:pt x="1915" y="2055"/>
                    </a:lnTo>
                    <a:lnTo>
                      <a:pt x="2001" y="1979"/>
                    </a:lnTo>
                    <a:lnTo>
                      <a:pt x="2076" y="1904"/>
                    </a:lnTo>
                    <a:lnTo>
                      <a:pt x="2141" y="1807"/>
                    </a:lnTo>
                    <a:lnTo>
                      <a:pt x="2194" y="1711"/>
                    </a:lnTo>
                    <a:lnTo>
                      <a:pt x="2248" y="1614"/>
                    </a:lnTo>
                    <a:lnTo>
                      <a:pt x="2280" y="1506"/>
                    </a:lnTo>
                    <a:lnTo>
                      <a:pt x="2313" y="1388"/>
                    </a:lnTo>
                    <a:lnTo>
                      <a:pt x="2334" y="1280"/>
                    </a:lnTo>
                    <a:lnTo>
                      <a:pt x="2334" y="1162"/>
                    </a:lnTo>
                    <a:lnTo>
                      <a:pt x="2323" y="1044"/>
                    </a:lnTo>
                    <a:lnTo>
                      <a:pt x="2313" y="926"/>
                    </a:lnTo>
                    <a:lnTo>
                      <a:pt x="2280" y="818"/>
                    </a:lnTo>
                    <a:lnTo>
                      <a:pt x="2237" y="711"/>
                    </a:lnTo>
                    <a:lnTo>
                      <a:pt x="2194" y="614"/>
                    </a:lnTo>
                    <a:lnTo>
                      <a:pt x="2130" y="517"/>
                    </a:lnTo>
                    <a:lnTo>
                      <a:pt x="2065" y="420"/>
                    </a:lnTo>
                    <a:lnTo>
                      <a:pt x="1990" y="345"/>
                    </a:lnTo>
                    <a:lnTo>
                      <a:pt x="1904" y="270"/>
                    </a:lnTo>
                    <a:lnTo>
                      <a:pt x="1818" y="194"/>
                    </a:lnTo>
                    <a:lnTo>
                      <a:pt x="1721" y="141"/>
                    </a:lnTo>
                    <a:lnTo>
                      <a:pt x="1624" y="87"/>
                    </a:lnTo>
                    <a:lnTo>
                      <a:pt x="1517" y="55"/>
                    </a:lnTo>
                    <a:lnTo>
                      <a:pt x="1409" y="22"/>
                    </a:lnTo>
                    <a:lnTo>
                      <a:pt x="129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8" name="Google Shape;698;p15"/>
              <p:cNvSpPr/>
              <p:nvPr/>
            </p:nvSpPr>
            <p:spPr>
              <a:xfrm>
                <a:off x="1556150" y="2676550"/>
                <a:ext cx="56225" cy="56225"/>
              </a:xfrm>
              <a:custGeom>
                <a:avLst/>
                <a:gdLst/>
                <a:ahLst/>
                <a:cxnLst/>
                <a:rect l="l" t="t" r="r" b="b"/>
                <a:pathLst>
                  <a:path w="2249" h="2249" extrusionOk="0">
                    <a:moveTo>
                      <a:pt x="1108" y="1"/>
                    </a:moveTo>
                    <a:lnTo>
                      <a:pt x="990" y="12"/>
                    </a:lnTo>
                    <a:lnTo>
                      <a:pt x="883" y="33"/>
                    </a:lnTo>
                    <a:lnTo>
                      <a:pt x="764" y="55"/>
                    </a:lnTo>
                    <a:lnTo>
                      <a:pt x="668" y="98"/>
                    </a:lnTo>
                    <a:lnTo>
                      <a:pt x="571" y="141"/>
                    </a:lnTo>
                    <a:lnTo>
                      <a:pt x="474" y="194"/>
                    </a:lnTo>
                    <a:lnTo>
                      <a:pt x="388" y="259"/>
                    </a:lnTo>
                    <a:lnTo>
                      <a:pt x="313" y="334"/>
                    </a:lnTo>
                    <a:lnTo>
                      <a:pt x="237" y="409"/>
                    </a:lnTo>
                    <a:lnTo>
                      <a:pt x="184" y="495"/>
                    </a:lnTo>
                    <a:lnTo>
                      <a:pt x="119" y="592"/>
                    </a:lnTo>
                    <a:lnTo>
                      <a:pt x="76" y="689"/>
                    </a:lnTo>
                    <a:lnTo>
                      <a:pt x="44" y="796"/>
                    </a:lnTo>
                    <a:lnTo>
                      <a:pt x="22" y="904"/>
                    </a:lnTo>
                    <a:lnTo>
                      <a:pt x="1" y="1022"/>
                    </a:lnTo>
                    <a:lnTo>
                      <a:pt x="1" y="1141"/>
                    </a:lnTo>
                    <a:lnTo>
                      <a:pt x="1" y="1259"/>
                    </a:lnTo>
                    <a:lnTo>
                      <a:pt x="22" y="1366"/>
                    </a:lnTo>
                    <a:lnTo>
                      <a:pt x="44" y="1474"/>
                    </a:lnTo>
                    <a:lnTo>
                      <a:pt x="87" y="1581"/>
                    </a:lnTo>
                    <a:lnTo>
                      <a:pt x="130" y="1678"/>
                    </a:lnTo>
                    <a:lnTo>
                      <a:pt x="194" y="1775"/>
                    </a:lnTo>
                    <a:lnTo>
                      <a:pt x="259" y="1861"/>
                    </a:lnTo>
                    <a:lnTo>
                      <a:pt x="324" y="1936"/>
                    </a:lnTo>
                    <a:lnTo>
                      <a:pt x="410" y="2012"/>
                    </a:lnTo>
                    <a:lnTo>
                      <a:pt x="496" y="2065"/>
                    </a:lnTo>
                    <a:lnTo>
                      <a:pt x="592" y="2119"/>
                    </a:lnTo>
                    <a:lnTo>
                      <a:pt x="689" y="2173"/>
                    </a:lnTo>
                    <a:lnTo>
                      <a:pt x="786" y="2205"/>
                    </a:lnTo>
                    <a:lnTo>
                      <a:pt x="904" y="2227"/>
                    </a:lnTo>
                    <a:lnTo>
                      <a:pt x="1012" y="2248"/>
                    </a:lnTo>
                    <a:lnTo>
                      <a:pt x="1248" y="2248"/>
                    </a:lnTo>
                    <a:lnTo>
                      <a:pt x="1367" y="2227"/>
                    </a:lnTo>
                    <a:lnTo>
                      <a:pt x="1474" y="2194"/>
                    </a:lnTo>
                    <a:lnTo>
                      <a:pt x="1571" y="2162"/>
                    </a:lnTo>
                    <a:lnTo>
                      <a:pt x="1678" y="2119"/>
                    </a:lnTo>
                    <a:lnTo>
                      <a:pt x="1764" y="2055"/>
                    </a:lnTo>
                    <a:lnTo>
                      <a:pt x="1850" y="1990"/>
                    </a:lnTo>
                    <a:lnTo>
                      <a:pt x="1926" y="1926"/>
                    </a:lnTo>
                    <a:lnTo>
                      <a:pt x="2001" y="1840"/>
                    </a:lnTo>
                    <a:lnTo>
                      <a:pt x="2065" y="1753"/>
                    </a:lnTo>
                    <a:lnTo>
                      <a:pt x="2119" y="1657"/>
                    </a:lnTo>
                    <a:lnTo>
                      <a:pt x="2162" y="1560"/>
                    </a:lnTo>
                    <a:lnTo>
                      <a:pt x="2195" y="1452"/>
                    </a:lnTo>
                    <a:lnTo>
                      <a:pt x="2227" y="1345"/>
                    </a:lnTo>
                    <a:lnTo>
                      <a:pt x="2238" y="1237"/>
                    </a:lnTo>
                    <a:lnTo>
                      <a:pt x="2248" y="1119"/>
                    </a:lnTo>
                    <a:lnTo>
                      <a:pt x="2238" y="1001"/>
                    </a:lnTo>
                    <a:lnTo>
                      <a:pt x="2216" y="883"/>
                    </a:lnTo>
                    <a:lnTo>
                      <a:pt x="2195" y="775"/>
                    </a:lnTo>
                    <a:lnTo>
                      <a:pt x="2152" y="667"/>
                    </a:lnTo>
                    <a:lnTo>
                      <a:pt x="2109" y="571"/>
                    </a:lnTo>
                    <a:lnTo>
                      <a:pt x="2055" y="485"/>
                    </a:lnTo>
                    <a:lnTo>
                      <a:pt x="1990" y="399"/>
                    </a:lnTo>
                    <a:lnTo>
                      <a:pt x="1915" y="323"/>
                    </a:lnTo>
                    <a:lnTo>
                      <a:pt x="1840" y="248"/>
                    </a:lnTo>
                    <a:lnTo>
                      <a:pt x="1743" y="184"/>
                    </a:lnTo>
                    <a:lnTo>
                      <a:pt x="1657" y="130"/>
                    </a:lnTo>
                    <a:lnTo>
                      <a:pt x="1560" y="87"/>
                    </a:lnTo>
                    <a:lnTo>
                      <a:pt x="1453" y="55"/>
                    </a:lnTo>
                    <a:lnTo>
                      <a:pt x="1345" y="22"/>
                    </a:lnTo>
                    <a:lnTo>
                      <a:pt x="1227"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9" name="Google Shape;699;p15"/>
              <p:cNvSpPr/>
              <p:nvPr/>
            </p:nvSpPr>
            <p:spPr>
              <a:xfrm>
                <a:off x="1241900" y="1497500"/>
                <a:ext cx="56225" cy="56200"/>
              </a:xfrm>
              <a:custGeom>
                <a:avLst/>
                <a:gdLst/>
                <a:ahLst/>
                <a:cxnLst/>
                <a:rect l="l" t="t" r="r" b="b"/>
                <a:pathLst>
                  <a:path w="2249" h="2248" extrusionOk="0">
                    <a:moveTo>
                      <a:pt x="1140" y="0"/>
                    </a:moveTo>
                    <a:lnTo>
                      <a:pt x="1022" y="11"/>
                    </a:lnTo>
                    <a:lnTo>
                      <a:pt x="904" y="22"/>
                    </a:lnTo>
                    <a:lnTo>
                      <a:pt x="796" y="54"/>
                    </a:lnTo>
                    <a:lnTo>
                      <a:pt x="689" y="86"/>
                    </a:lnTo>
                    <a:lnTo>
                      <a:pt x="592" y="129"/>
                    </a:lnTo>
                    <a:lnTo>
                      <a:pt x="506" y="183"/>
                    </a:lnTo>
                    <a:lnTo>
                      <a:pt x="409" y="248"/>
                    </a:lnTo>
                    <a:lnTo>
                      <a:pt x="334" y="312"/>
                    </a:lnTo>
                    <a:lnTo>
                      <a:pt x="259" y="398"/>
                    </a:lnTo>
                    <a:lnTo>
                      <a:pt x="194" y="473"/>
                    </a:lnTo>
                    <a:lnTo>
                      <a:pt x="140" y="570"/>
                    </a:lnTo>
                    <a:lnTo>
                      <a:pt x="87" y="667"/>
                    </a:lnTo>
                    <a:lnTo>
                      <a:pt x="54" y="775"/>
                    </a:lnTo>
                    <a:lnTo>
                      <a:pt x="22" y="882"/>
                    </a:lnTo>
                    <a:lnTo>
                      <a:pt x="1" y="990"/>
                    </a:lnTo>
                    <a:lnTo>
                      <a:pt x="1" y="1108"/>
                    </a:lnTo>
                    <a:lnTo>
                      <a:pt x="1" y="1226"/>
                    </a:lnTo>
                    <a:lnTo>
                      <a:pt x="22" y="1344"/>
                    </a:lnTo>
                    <a:lnTo>
                      <a:pt x="44" y="1452"/>
                    </a:lnTo>
                    <a:lnTo>
                      <a:pt x="76" y="1559"/>
                    </a:lnTo>
                    <a:lnTo>
                      <a:pt x="119" y="1656"/>
                    </a:lnTo>
                    <a:lnTo>
                      <a:pt x="173" y="1753"/>
                    </a:lnTo>
                    <a:lnTo>
                      <a:pt x="237" y="1839"/>
                    </a:lnTo>
                    <a:lnTo>
                      <a:pt x="313" y="1914"/>
                    </a:lnTo>
                    <a:lnTo>
                      <a:pt x="388" y="1990"/>
                    </a:lnTo>
                    <a:lnTo>
                      <a:pt x="474" y="2054"/>
                    </a:lnTo>
                    <a:lnTo>
                      <a:pt x="560" y="2108"/>
                    </a:lnTo>
                    <a:lnTo>
                      <a:pt x="657" y="2162"/>
                    </a:lnTo>
                    <a:lnTo>
                      <a:pt x="764" y="2194"/>
                    </a:lnTo>
                    <a:lnTo>
                      <a:pt x="872" y="2226"/>
                    </a:lnTo>
                    <a:lnTo>
                      <a:pt x="990" y="2248"/>
                    </a:lnTo>
                    <a:lnTo>
                      <a:pt x="1216" y="2248"/>
                    </a:lnTo>
                    <a:lnTo>
                      <a:pt x="1334" y="2237"/>
                    </a:lnTo>
                    <a:lnTo>
                      <a:pt x="1442" y="2205"/>
                    </a:lnTo>
                    <a:lnTo>
                      <a:pt x="1549" y="2172"/>
                    </a:lnTo>
                    <a:lnTo>
                      <a:pt x="1646" y="2129"/>
                    </a:lnTo>
                    <a:lnTo>
                      <a:pt x="1743" y="2076"/>
                    </a:lnTo>
                    <a:lnTo>
                      <a:pt x="1829" y="2011"/>
                    </a:lnTo>
                    <a:lnTo>
                      <a:pt x="1915" y="1947"/>
                    </a:lnTo>
                    <a:lnTo>
                      <a:pt x="1979" y="1861"/>
                    </a:lnTo>
                    <a:lnTo>
                      <a:pt x="2044" y="1775"/>
                    </a:lnTo>
                    <a:lnTo>
                      <a:pt x="2108" y="1689"/>
                    </a:lnTo>
                    <a:lnTo>
                      <a:pt x="2151" y="1592"/>
                    </a:lnTo>
                    <a:lnTo>
                      <a:pt x="2194" y="1484"/>
                    </a:lnTo>
                    <a:lnTo>
                      <a:pt x="2216" y="1377"/>
                    </a:lnTo>
                    <a:lnTo>
                      <a:pt x="2237" y="1269"/>
                    </a:lnTo>
                    <a:lnTo>
                      <a:pt x="2248" y="1151"/>
                    </a:lnTo>
                    <a:lnTo>
                      <a:pt x="2237" y="1033"/>
                    </a:lnTo>
                    <a:lnTo>
                      <a:pt x="2227" y="914"/>
                    </a:lnTo>
                    <a:lnTo>
                      <a:pt x="2205" y="807"/>
                    </a:lnTo>
                    <a:lnTo>
                      <a:pt x="2162" y="699"/>
                    </a:lnTo>
                    <a:lnTo>
                      <a:pt x="2119" y="602"/>
                    </a:lnTo>
                    <a:lnTo>
                      <a:pt x="2065" y="506"/>
                    </a:lnTo>
                    <a:lnTo>
                      <a:pt x="2001" y="420"/>
                    </a:lnTo>
                    <a:lnTo>
                      <a:pt x="1936" y="344"/>
                    </a:lnTo>
                    <a:lnTo>
                      <a:pt x="1861" y="269"/>
                    </a:lnTo>
                    <a:lnTo>
                      <a:pt x="1775" y="205"/>
                    </a:lnTo>
                    <a:lnTo>
                      <a:pt x="1678" y="140"/>
                    </a:lnTo>
                    <a:lnTo>
                      <a:pt x="1581" y="97"/>
                    </a:lnTo>
                    <a:lnTo>
                      <a:pt x="1485" y="54"/>
                    </a:lnTo>
                    <a:lnTo>
                      <a:pt x="1377" y="33"/>
                    </a:lnTo>
                    <a:lnTo>
                      <a:pt x="1259"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0" name="Google Shape;700;p15"/>
              <p:cNvSpPr/>
              <p:nvPr/>
            </p:nvSpPr>
            <p:spPr>
              <a:xfrm>
                <a:off x="1713950" y="2517675"/>
                <a:ext cx="57300" cy="57300"/>
              </a:xfrm>
              <a:custGeom>
                <a:avLst/>
                <a:gdLst/>
                <a:ahLst/>
                <a:cxnLst/>
                <a:rect l="l" t="t" r="r" b="b"/>
                <a:pathLst>
                  <a:path w="2292" h="2292" extrusionOk="0">
                    <a:moveTo>
                      <a:pt x="1044" y="1"/>
                    </a:moveTo>
                    <a:lnTo>
                      <a:pt x="926" y="22"/>
                    </a:lnTo>
                    <a:lnTo>
                      <a:pt x="818" y="44"/>
                    </a:lnTo>
                    <a:lnTo>
                      <a:pt x="711" y="87"/>
                    </a:lnTo>
                    <a:lnTo>
                      <a:pt x="603" y="130"/>
                    </a:lnTo>
                    <a:lnTo>
                      <a:pt x="506" y="184"/>
                    </a:lnTo>
                    <a:lnTo>
                      <a:pt x="420" y="248"/>
                    </a:lnTo>
                    <a:lnTo>
                      <a:pt x="334" y="323"/>
                    </a:lnTo>
                    <a:lnTo>
                      <a:pt x="270" y="399"/>
                    </a:lnTo>
                    <a:lnTo>
                      <a:pt x="194" y="485"/>
                    </a:lnTo>
                    <a:lnTo>
                      <a:pt x="141" y="581"/>
                    </a:lnTo>
                    <a:lnTo>
                      <a:pt x="98" y="689"/>
                    </a:lnTo>
                    <a:lnTo>
                      <a:pt x="55" y="796"/>
                    </a:lnTo>
                    <a:lnTo>
                      <a:pt x="33" y="904"/>
                    </a:lnTo>
                    <a:lnTo>
                      <a:pt x="12" y="1022"/>
                    </a:lnTo>
                    <a:lnTo>
                      <a:pt x="1" y="1141"/>
                    </a:lnTo>
                    <a:lnTo>
                      <a:pt x="12" y="1259"/>
                    </a:lnTo>
                    <a:lnTo>
                      <a:pt x="22" y="1366"/>
                    </a:lnTo>
                    <a:lnTo>
                      <a:pt x="55" y="1485"/>
                    </a:lnTo>
                    <a:lnTo>
                      <a:pt x="87" y="1581"/>
                    </a:lnTo>
                    <a:lnTo>
                      <a:pt x="130" y="1689"/>
                    </a:lnTo>
                    <a:lnTo>
                      <a:pt x="184" y="1775"/>
                    </a:lnTo>
                    <a:lnTo>
                      <a:pt x="248" y="1861"/>
                    </a:lnTo>
                    <a:lnTo>
                      <a:pt x="324" y="1947"/>
                    </a:lnTo>
                    <a:lnTo>
                      <a:pt x="399" y="2022"/>
                    </a:lnTo>
                    <a:lnTo>
                      <a:pt x="485" y="2087"/>
                    </a:lnTo>
                    <a:lnTo>
                      <a:pt x="571" y="2141"/>
                    </a:lnTo>
                    <a:lnTo>
                      <a:pt x="668" y="2184"/>
                    </a:lnTo>
                    <a:lnTo>
                      <a:pt x="775" y="2227"/>
                    </a:lnTo>
                    <a:lnTo>
                      <a:pt x="883" y="2259"/>
                    </a:lnTo>
                    <a:lnTo>
                      <a:pt x="990" y="2280"/>
                    </a:lnTo>
                    <a:lnTo>
                      <a:pt x="1108" y="2291"/>
                    </a:lnTo>
                    <a:lnTo>
                      <a:pt x="1227" y="2280"/>
                    </a:lnTo>
                    <a:lnTo>
                      <a:pt x="1345" y="2270"/>
                    </a:lnTo>
                    <a:lnTo>
                      <a:pt x="1463" y="2248"/>
                    </a:lnTo>
                    <a:lnTo>
                      <a:pt x="1571" y="2216"/>
                    </a:lnTo>
                    <a:lnTo>
                      <a:pt x="1668" y="2173"/>
                    </a:lnTo>
                    <a:lnTo>
                      <a:pt x="1764" y="2119"/>
                    </a:lnTo>
                    <a:lnTo>
                      <a:pt x="1861" y="2055"/>
                    </a:lnTo>
                    <a:lnTo>
                      <a:pt x="1936" y="1979"/>
                    </a:lnTo>
                    <a:lnTo>
                      <a:pt x="2012" y="1904"/>
                    </a:lnTo>
                    <a:lnTo>
                      <a:pt x="2087" y="1818"/>
                    </a:lnTo>
                    <a:lnTo>
                      <a:pt x="2141" y="1721"/>
                    </a:lnTo>
                    <a:lnTo>
                      <a:pt x="2195" y="1624"/>
                    </a:lnTo>
                    <a:lnTo>
                      <a:pt x="2238" y="1517"/>
                    </a:lnTo>
                    <a:lnTo>
                      <a:pt x="2270" y="1409"/>
                    </a:lnTo>
                    <a:lnTo>
                      <a:pt x="2281" y="1291"/>
                    </a:lnTo>
                    <a:lnTo>
                      <a:pt x="2291" y="1173"/>
                    </a:lnTo>
                    <a:lnTo>
                      <a:pt x="2291" y="1055"/>
                    </a:lnTo>
                    <a:lnTo>
                      <a:pt x="2281" y="936"/>
                    </a:lnTo>
                    <a:lnTo>
                      <a:pt x="2248" y="818"/>
                    </a:lnTo>
                    <a:lnTo>
                      <a:pt x="2216" y="710"/>
                    </a:lnTo>
                    <a:lnTo>
                      <a:pt x="2173" y="614"/>
                    </a:lnTo>
                    <a:lnTo>
                      <a:pt x="2119" y="517"/>
                    </a:lnTo>
                    <a:lnTo>
                      <a:pt x="2055" y="420"/>
                    </a:lnTo>
                    <a:lnTo>
                      <a:pt x="1979" y="345"/>
                    </a:lnTo>
                    <a:lnTo>
                      <a:pt x="1904" y="270"/>
                    </a:lnTo>
                    <a:lnTo>
                      <a:pt x="1807" y="205"/>
                    </a:lnTo>
                    <a:lnTo>
                      <a:pt x="1721" y="141"/>
                    </a:lnTo>
                    <a:lnTo>
                      <a:pt x="1614" y="98"/>
                    </a:lnTo>
                    <a:lnTo>
                      <a:pt x="1517" y="55"/>
                    </a:lnTo>
                    <a:lnTo>
                      <a:pt x="1399" y="22"/>
                    </a:lnTo>
                    <a:lnTo>
                      <a:pt x="12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1" name="Google Shape;701;p15"/>
              <p:cNvSpPr/>
              <p:nvPr/>
            </p:nvSpPr>
            <p:spPr>
              <a:xfrm>
                <a:off x="613400" y="2045625"/>
                <a:ext cx="56200" cy="55950"/>
              </a:xfrm>
              <a:custGeom>
                <a:avLst/>
                <a:gdLst/>
                <a:ahLst/>
                <a:cxnLst/>
                <a:rect l="l" t="t" r="r" b="b"/>
                <a:pathLst>
                  <a:path w="2248" h="2238" extrusionOk="0">
                    <a:moveTo>
                      <a:pt x="1043" y="1"/>
                    </a:moveTo>
                    <a:lnTo>
                      <a:pt x="925" y="11"/>
                    </a:lnTo>
                    <a:lnTo>
                      <a:pt x="817" y="33"/>
                    </a:lnTo>
                    <a:lnTo>
                      <a:pt x="710" y="65"/>
                    </a:lnTo>
                    <a:lnTo>
                      <a:pt x="613" y="108"/>
                    </a:lnTo>
                    <a:lnTo>
                      <a:pt x="516" y="162"/>
                    </a:lnTo>
                    <a:lnTo>
                      <a:pt x="430" y="226"/>
                    </a:lnTo>
                    <a:lnTo>
                      <a:pt x="355" y="291"/>
                    </a:lnTo>
                    <a:lnTo>
                      <a:pt x="280" y="377"/>
                    </a:lnTo>
                    <a:lnTo>
                      <a:pt x="215" y="452"/>
                    </a:lnTo>
                    <a:lnTo>
                      <a:pt x="151" y="549"/>
                    </a:lnTo>
                    <a:lnTo>
                      <a:pt x="108" y="646"/>
                    </a:lnTo>
                    <a:lnTo>
                      <a:pt x="65" y="743"/>
                    </a:lnTo>
                    <a:lnTo>
                      <a:pt x="32" y="850"/>
                    </a:lnTo>
                    <a:lnTo>
                      <a:pt x="11" y="968"/>
                    </a:lnTo>
                    <a:lnTo>
                      <a:pt x="0" y="1076"/>
                    </a:lnTo>
                    <a:lnTo>
                      <a:pt x="11" y="1194"/>
                    </a:lnTo>
                    <a:lnTo>
                      <a:pt x="22" y="1312"/>
                    </a:lnTo>
                    <a:lnTo>
                      <a:pt x="43" y="1420"/>
                    </a:lnTo>
                    <a:lnTo>
                      <a:pt x="75" y="1527"/>
                    </a:lnTo>
                    <a:lnTo>
                      <a:pt x="118" y="1624"/>
                    </a:lnTo>
                    <a:lnTo>
                      <a:pt x="172" y="1721"/>
                    </a:lnTo>
                    <a:lnTo>
                      <a:pt x="237" y="1807"/>
                    </a:lnTo>
                    <a:lnTo>
                      <a:pt x="301" y="1893"/>
                    </a:lnTo>
                    <a:lnTo>
                      <a:pt x="377" y="1968"/>
                    </a:lnTo>
                    <a:lnTo>
                      <a:pt x="463" y="2033"/>
                    </a:lnTo>
                    <a:lnTo>
                      <a:pt x="559" y="2087"/>
                    </a:lnTo>
                    <a:lnTo>
                      <a:pt x="656" y="2140"/>
                    </a:lnTo>
                    <a:lnTo>
                      <a:pt x="753" y="2173"/>
                    </a:lnTo>
                    <a:lnTo>
                      <a:pt x="860" y="2205"/>
                    </a:lnTo>
                    <a:lnTo>
                      <a:pt x="968" y="2226"/>
                    </a:lnTo>
                    <a:lnTo>
                      <a:pt x="1086" y="2237"/>
                    </a:lnTo>
                    <a:lnTo>
                      <a:pt x="1205" y="2237"/>
                    </a:lnTo>
                    <a:lnTo>
                      <a:pt x="1323" y="2216"/>
                    </a:lnTo>
                    <a:lnTo>
                      <a:pt x="1430" y="2194"/>
                    </a:lnTo>
                    <a:lnTo>
                      <a:pt x="1538" y="2162"/>
                    </a:lnTo>
                    <a:lnTo>
                      <a:pt x="1635" y="2119"/>
                    </a:lnTo>
                    <a:lnTo>
                      <a:pt x="1731" y="2065"/>
                    </a:lnTo>
                    <a:lnTo>
                      <a:pt x="1817" y="2001"/>
                    </a:lnTo>
                    <a:lnTo>
                      <a:pt x="1893" y="1936"/>
                    </a:lnTo>
                    <a:lnTo>
                      <a:pt x="1968" y="1861"/>
                    </a:lnTo>
                    <a:lnTo>
                      <a:pt x="2043" y="1775"/>
                    </a:lnTo>
                    <a:lnTo>
                      <a:pt x="2097" y="1689"/>
                    </a:lnTo>
                    <a:lnTo>
                      <a:pt x="2151" y="1592"/>
                    </a:lnTo>
                    <a:lnTo>
                      <a:pt x="2183" y="1484"/>
                    </a:lnTo>
                    <a:lnTo>
                      <a:pt x="2215" y="1377"/>
                    </a:lnTo>
                    <a:lnTo>
                      <a:pt x="2237" y="1269"/>
                    </a:lnTo>
                    <a:lnTo>
                      <a:pt x="2248" y="1151"/>
                    </a:lnTo>
                    <a:lnTo>
                      <a:pt x="2237" y="1033"/>
                    </a:lnTo>
                    <a:lnTo>
                      <a:pt x="2226" y="925"/>
                    </a:lnTo>
                    <a:lnTo>
                      <a:pt x="2205" y="807"/>
                    </a:lnTo>
                    <a:lnTo>
                      <a:pt x="2172" y="710"/>
                    </a:lnTo>
                    <a:lnTo>
                      <a:pt x="2129" y="603"/>
                    </a:lnTo>
                    <a:lnTo>
                      <a:pt x="2076" y="517"/>
                    </a:lnTo>
                    <a:lnTo>
                      <a:pt x="2011" y="420"/>
                    </a:lnTo>
                    <a:lnTo>
                      <a:pt x="1946" y="345"/>
                    </a:lnTo>
                    <a:lnTo>
                      <a:pt x="1871" y="269"/>
                    </a:lnTo>
                    <a:lnTo>
                      <a:pt x="1785" y="205"/>
                    </a:lnTo>
                    <a:lnTo>
                      <a:pt x="1688" y="140"/>
                    </a:lnTo>
                    <a:lnTo>
                      <a:pt x="1592" y="97"/>
                    </a:lnTo>
                    <a:lnTo>
                      <a:pt x="1495" y="54"/>
                    </a:lnTo>
                    <a:lnTo>
                      <a:pt x="1387" y="22"/>
                    </a:lnTo>
                    <a:lnTo>
                      <a:pt x="128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2" name="Google Shape;702;p15"/>
              <p:cNvSpPr/>
              <p:nvPr/>
            </p:nvSpPr>
            <p:spPr>
              <a:xfrm>
                <a:off x="613400" y="2126000"/>
                <a:ext cx="56200" cy="56475"/>
              </a:xfrm>
              <a:custGeom>
                <a:avLst/>
                <a:gdLst/>
                <a:ahLst/>
                <a:cxnLst/>
                <a:rect l="l" t="t" r="r" b="b"/>
                <a:pathLst>
                  <a:path w="2248" h="2259" extrusionOk="0">
                    <a:moveTo>
                      <a:pt x="1054" y="1"/>
                    </a:moveTo>
                    <a:lnTo>
                      <a:pt x="936" y="11"/>
                    </a:lnTo>
                    <a:lnTo>
                      <a:pt x="817" y="33"/>
                    </a:lnTo>
                    <a:lnTo>
                      <a:pt x="710" y="65"/>
                    </a:lnTo>
                    <a:lnTo>
                      <a:pt x="613" y="119"/>
                    </a:lnTo>
                    <a:lnTo>
                      <a:pt x="516" y="173"/>
                    </a:lnTo>
                    <a:lnTo>
                      <a:pt x="420" y="227"/>
                    </a:lnTo>
                    <a:lnTo>
                      <a:pt x="344" y="302"/>
                    </a:lnTo>
                    <a:lnTo>
                      <a:pt x="269" y="377"/>
                    </a:lnTo>
                    <a:lnTo>
                      <a:pt x="194" y="463"/>
                    </a:lnTo>
                    <a:lnTo>
                      <a:pt x="140" y="560"/>
                    </a:lnTo>
                    <a:lnTo>
                      <a:pt x="86" y="657"/>
                    </a:lnTo>
                    <a:lnTo>
                      <a:pt x="54" y="764"/>
                    </a:lnTo>
                    <a:lnTo>
                      <a:pt x="22" y="882"/>
                    </a:lnTo>
                    <a:lnTo>
                      <a:pt x="0" y="990"/>
                    </a:lnTo>
                    <a:lnTo>
                      <a:pt x="0" y="1119"/>
                    </a:lnTo>
                    <a:lnTo>
                      <a:pt x="0" y="1237"/>
                    </a:lnTo>
                    <a:lnTo>
                      <a:pt x="11" y="1345"/>
                    </a:lnTo>
                    <a:lnTo>
                      <a:pt x="43" y="1452"/>
                    </a:lnTo>
                    <a:lnTo>
                      <a:pt x="75" y="1560"/>
                    </a:lnTo>
                    <a:lnTo>
                      <a:pt x="118" y="1657"/>
                    </a:lnTo>
                    <a:lnTo>
                      <a:pt x="172" y="1753"/>
                    </a:lnTo>
                    <a:lnTo>
                      <a:pt x="237" y="1839"/>
                    </a:lnTo>
                    <a:lnTo>
                      <a:pt x="312" y="1925"/>
                    </a:lnTo>
                    <a:lnTo>
                      <a:pt x="387" y="1990"/>
                    </a:lnTo>
                    <a:lnTo>
                      <a:pt x="473" y="2055"/>
                    </a:lnTo>
                    <a:lnTo>
                      <a:pt x="559" y="2119"/>
                    </a:lnTo>
                    <a:lnTo>
                      <a:pt x="656" y="2162"/>
                    </a:lnTo>
                    <a:lnTo>
                      <a:pt x="764" y="2205"/>
                    </a:lnTo>
                    <a:lnTo>
                      <a:pt x="871" y="2227"/>
                    </a:lnTo>
                    <a:lnTo>
                      <a:pt x="979" y="2248"/>
                    </a:lnTo>
                    <a:lnTo>
                      <a:pt x="1097" y="2259"/>
                    </a:lnTo>
                    <a:lnTo>
                      <a:pt x="1215" y="2248"/>
                    </a:lnTo>
                    <a:lnTo>
                      <a:pt x="1334" y="2237"/>
                    </a:lnTo>
                    <a:lnTo>
                      <a:pt x="1441" y="2216"/>
                    </a:lnTo>
                    <a:lnTo>
                      <a:pt x="1549" y="2173"/>
                    </a:lnTo>
                    <a:lnTo>
                      <a:pt x="1645" y="2130"/>
                    </a:lnTo>
                    <a:lnTo>
                      <a:pt x="1742" y="2076"/>
                    </a:lnTo>
                    <a:lnTo>
                      <a:pt x="1828" y="2022"/>
                    </a:lnTo>
                    <a:lnTo>
                      <a:pt x="1914" y="1947"/>
                    </a:lnTo>
                    <a:lnTo>
                      <a:pt x="1979" y="1872"/>
                    </a:lnTo>
                    <a:lnTo>
                      <a:pt x="2043" y="1786"/>
                    </a:lnTo>
                    <a:lnTo>
                      <a:pt x="2108" y="1700"/>
                    </a:lnTo>
                    <a:lnTo>
                      <a:pt x="2151" y="1603"/>
                    </a:lnTo>
                    <a:lnTo>
                      <a:pt x="2194" y="1495"/>
                    </a:lnTo>
                    <a:lnTo>
                      <a:pt x="2226" y="1388"/>
                    </a:lnTo>
                    <a:lnTo>
                      <a:pt x="2248" y="1280"/>
                    </a:lnTo>
                    <a:lnTo>
                      <a:pt x="2248" y="1162"/>
                    </a:lnTo>
                    <a:lnTo>
                      <a:pt x="2248" y="1044"/>
                    </a:lnTo>
                    <a:lnTo>
                      <a:pt x="2237" y="936"/>
                    </a:lnTo>
                    <a:lnTo>
                      <a:pt x="2215" y="818"/>
                    </a:lnTo>
                    <a:lnTo>
                      <a:pt x="2183" y="710"/>
                    </a:lnTo>
                    <a:lnTo>
                      <a:pt x="2140" y="614"/>
                    </a:lnTo>
                    <a:lnTo>
                      <a:pt x="2086" y="517"/>
                    </a:lnTo>
                    <a:lnTo>
                      <a:pt x="2022" y="431"/>
                    </a:lnTo>
                    <a:lnTo>
                      <a:pt x="1957" y="345"/>
                    </a:lnTo>
                    <a:lnTo>
                      <a:pt x="1882" y="280"/>
                    </a:lnTo>
                    <a:lnTo>
                      <a:pt x="1796" y="205"/>
                    </a:lnTo>
                    <a:lnTo>
                      <a:pt x="1710" y="151"/>
                    </a:lnTo>
                    <a:lnTo>
                      <a:pt x="1613" y="97"/>
                    </a:lnTo>
                    <a:lnTo>
                      <a:pt x="1516" y="65"/>
                    </a:lnTo>
                    <a:lnTo>
                      <a:pt x="1409" y="33"/>
                    </a:lnTo>
                    <a:lnTo>
                      <a:pt x="1291" y="11"/>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3" name="Google Shape;703;p15"/>
              <p:cNvSpPr/>
              <p:nvPr/>
            </p:nvSpPr>
            <p:spPr>
              <a:xfrm>
                <a:off x="1870425" y="2126000"/>
                <a:ext cx="56200" cy="56225"/>
              </a:xfrm>
              <a:custGeom>
                <a:avLst/>
                <a:gdLst/>
                <a:ahLst/>
                <a:cxnLst/>
                <a:rect l="l" t="t" r="r" b="b"/>
                <a:pathLst>
                  <a:path w="2248" h="2249" extrusionOk="0">
                    <a:moveTo>
                      <a:pt x="1118" y="1"/>
                    </a:moveTo>
                    <a:lnTo>
                      <a:pt x="1000" y="11"/>
                    </a:lnTo>
                    <a:lnTo>
                      <a:pt x="882" y="22"/>
                    </a:lnTo>
                    <a:lnTo>
                      <a:pt x="774" y="54"/>
                    </a:lnTo>
                    <a:lnTo>
                      <a:pt x="667" y="87"/>
                    </a:lnTo>
                    <a:lnTo>
                      <a:pt x="570" y="141"/>
                    </a:lnTo>
                    <a:lnTo>
                      <a:pt x="484" y="194"/>
                    </a:lnTo>
                    <a:lnTo>
                      <a:pt x="398" y="259"/>
                    </a:lnTo>
                    <a:lnTo>
                      <a:pt x="312" y="323"/>
                    </a:lnTo>
                    <a:lnTo>
                      <a:pt x="247" y="409"/>
                    </a:lnTo>
                    <a:lnTo>
                      <a:pt x="183" y="495"/>
                    </a:lnTo>
                    <a:lnTo>
                      <a:pt x="129" y="581"/>
                    </a:lnTo>
                    <a:lnTo>
                      <a:pt x="75" y="689"/>
                    </a:lnTo>
                    <a:lnTo>
                      <a:pt x="43" y="786"/>
                    </a:lnTo>
                    <a:lnTo>
                      <a:pt x="22" y="893"/>
                    </a:lnTo>
                    <a:lnTo>
                      <a:pt x="0" y="1011"/>
                    </a:lnTo>
                    <a:lnTo>
                      <a:pt x="0" y="1130"/>
                    </a:lnTo>
                    <a:lnTo>
                      <a:pt x="0" y="1248"/>
                    </a:lnTo>
                    <a:lnTo>
                      <a:pt x="22" y="1356"/>
                    </a:lnTo>
                    <a:lnTo>
                      <a:pt x="43" y="1474"/>
                    </a:lnTo>
                    <a:lnTo>
                      <a:pt x="86" y="1571"/>
                    </a:lnTo>
                    <a:lnTo>
                      <a:pt x="129" y="1667"/>
                    </a:lnTo>
                    <a:lnTo>
                      <a:pt x="183" y="1764"/>
                    </a:lnTo>
                    <a:lnTo>
                      <a:pt x="247" y="1850"/>
                    </a:lnTo>
                    <a:lnTo>
                      <a:pt x="323" y="1925"/>
                    </a:lnTo>
                    <a:lnTo>
                      <a:pt x="398" y="2001"/>
                    </a:lnTo>
                    <a:lnTo>
                      <a:pt x="484" y="2065"/>
                    </a:lnTo>
                    <a:lnTo>
                      <a:pt x="581" y="2119"/>
                    </a:lnTo>
                    <a:lnTo>
                      <a:pt x="678" y="2162"/>
                    </a:lnTo>
                    <a:lnTo>
                      <a:pt x="785" y="2205"/>
                    </a:lnTo>
                    <a:lnTo>
                      <a:pt x="893" y="2227"/>
                    </a:lnTo>
                    <a:lnTo>
                      <a:pt x="1000" y="2248"/>
                    </a:lnTo>
                    <a:lnTo>
                      <a:pt x="1237" y="2248"/>
                    </a:lnTo>
                    <a:lnTo>
                      <a:pt x="1355" y="2227"/>
                    </a:lnTo>
                    <a:lnTo>
                      <a:pt x="1463" y="2205"/>
                    </a:lnTo>
                    <a:lnTo>
                      <a:pt x="1570" y="2162"/>
                    </a:lnTo>
                    <a:lnTo>
                      <a:pt x="1667" y="2119"/>
                    </a:lnTo>
                    <a:lnTo>
                      <a:pt x="1753" y="2065"/>
                    </a:lnTo>
                    <a:lnTo>
                      <a:pt x="1839" y="2001"/>
                    </a:lnTo>
                    <a:lnTo>
                      <a:pt x="1925" y="1925"/>
                    </a:lnTo>
                    <a:lnTo>
                      <a:pt x="1989" y="1850"/>
                    </a:lnTo>
                    <a:lnTo>
                      <a:pt x="2054" y="1764"/>
                    </a:lnTo>
                    <a:lnTo>
                      <a:pt x="2108" y="1667"/>
                    </a:lnTo>
                    <a:lnTo>
                      <a:pt x="2162" y="1571"/>
                    </a:lnTo>
                    <a:lnTo>
                      <a:pt x="2194" y="1463"/>
                    </a:lnTo>
                    <a:lnTo>
                      <a:pt x="2226" y="1356"/>
                    </a:lnTo>
                    <a:lnTo>
                      <a:pt x="2237" y="1237"/>
                    </a:lnTo>
                    <a:lnTo>
                      <a:pt x="2248" y="1119"/>
                    </a:lnTo>
                    <a:lnTo>
                      <a:pt x="2237" y="1001"/>
                    </a:lnTo>
                    <a:lnTo>
                      <a:pt x="2215" y="893"/>
                    </a:lnTo>
                    <a:lnTo>
                      <a:pt x="2194" y="786"/>
                    </a:lnTo>
                    <a:lnTo>
                      <a:pt x="2151" y="678"/>
                    </a:lnTo>
                    <a:lnTo>
                      <a:pt x="2108" y="581"/>
                    </a:lnTo>
                    <a:lnTo>
                      <a:pt x="2054" y="485"/>
                    </a:lnTo>
                    <a:lnTo>
                      <a:pt x="1989" y="399"/>
                    </a:lnTo>
                    <a:lnTo>
                      <a:pt x="1914" y="323"/>
                    </a:lnTo>
                    <a:lnTo>
                      <a:pt x="1839" y="248"/>
                    </a:lnTo>
                    <a:lnTo>
                      <a:pt x="1753" y="184"/>
                    </a:lnTo>
                    <a:lnTo>
                      <a:pt x="1656" y="130"/>
                    </a:lnTo>
                    <a:lnTo>
                      <a:pt x="1559" y="87"/>
                    </a:lnTo>
                    <a:lnTo>
                      <a:pt x="1452" y="54"/>
                    </a:lnTo>
                    <a:lnTo>
                      <a:pt x="1344" y="22"/>
                    </a:lnTo>
                    <a:lnTo>
                      <a:pt x="1237" y="11"/>
                    </a:lnTo>
                    <a:lnTo>
                      <a:pt x="111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4" name="Google Shape;704;p15"/>
              <p:cNvSpPr/>
              <p:nvPr/>
            </p:nvSpPr>
            <p:spPr>
              <a:xfrm>
                <a:off x="1163950" y="1497775"/>
                <a:ext cx="56200" cy="55925"/>
              </a:xfrm>
              <a:custGeom>
                <a:avLst/>
                <a:gdLst/>
                <a:ahLst/>
                <a:cxnLst/>
                <a:rect l="l" t="t" r="r" b="b"/>
                <a:pathLst>
                  <a:path w="2248" h="2237" extrusionOk="0">
                    <a:moveTo>
                      <a:pt x="1022" y="0"/>
                    </a:moveTo>
                    <a:lnTo>
                      <a:pt x="914" y="22"/>
                    </a:lnTo>
                    <a:lnTo>
                      <a:pt x="807" y="43"/>
                    </a:lnTo>
                    <a:lnTo>
                      <a:pt x="699" y="75"/>
                    </a:lnTo>
                    <a:lnTo>
                      <a:pt x="602" y="118"/>
                    </a:lnTo>
                    <a:lnTo>
                      <a:pt x="506" y="172"/>
                    </a:lnTo>
                    <a:lnTo>
                      <a:pt x="420" y="237"/>
                    </a:lnTo>
                    <a:lnTo>
                      <a:pt x="344" y="312"/>
                    </a:lnTo>
                    <a:lnTo>
                      <a:pt x="269" y="387"/>
                    </a:lnTo>
                    <a:lnTo>
                      <a:pt x="205" y="473"/>
                    </a:lnTo>
                    <a:lnTo>
                      <a:pt x="140" y="559"/>
                    </a:lnTo>
                    <a:lnTo>
                      <a:pt x="97" y="667"/>
                    </a:lnTo>
                    <a:lnTo>
                      <a:pt x="54" y="764"/>
                    </a:lnTo>
                    <a:lnTo>
                      <a:pt x="33" y="871"/>
                    </a:lnTo>
                    <a:lnTo>
                      <a:pt x="11" y="989"/>
                    </a:lnTo>
                    <a:lnTo>
                      <a:pt x="0" y="1097"/>
                    </a:lnTo>
                    <a:lnTo>
                      <a:pt x="11" y="1215"/>
                    </a:lnTo>
                    <a:lnTo>
                      <a:pt x="22" y="1333"/>
                    </a:lnTo>
                    <a:lnTo>
                      <a:pt x="54" y="1441"/>
                    </a:lnTo>
                    <a:lnTo>
                      <a:pt x="86" y="1548"/>
                    </a:lnTo>
                    <a:lnTo>
                      <a:pt x="129" y="1645"/>
                    </a:lnTo>
                    <a:lnTo>
                      <a:pt x="183" y="1742"/>
                    </a:lnTo>
                    <a:lnTo>
                      <a:pt x="248" y="1828"/>
                    </a:lnTo>
                    <a:lnTo>
                      <a:pt x="323" y="1903"/>
                    </a:lnTo>
                    <a:lnTo>
                      <a:pt x="398" y="1979"/>
                    </a:lnTo>
                    <a:lnTo>
                      <a:pt x="484" y="2043"/>
                    </a:lnTo>
                    <a:lnTo>
                      <a:pt x="570" y="2097"/>
                    </a:lnTo>
                    <a:lnTo>
                      <a:pt x="667" y="2151"/>
                    </a:lnTo>
                    <a:lnTo>
                      <a:pt x="775" y="2183"/>
                    </a:lnTo>
                    <a:lnTo>
                      <a:pt x="882" y="2215"/>
                    </a:lnTo>
                    <a:lnTo>
                      <a:pt x="990" y="2226"/>
                    </a:lnTo>
                    <a:lnTo>
                      <a:pt x="1108" y="2237"/>
                    </a:lnTo>
                    <a:lnTo>
                      <a:pt x="1226" y="2237"/>
                    </a:lnTo>
                    <a:lnTo>
                      <a:pt x="1344" y="2215"/>
                    </a:lnTo>
                    <a:lnTo>
                      <a:pt x="1452" y="2194"/>
                    </a:lnTo>
                    <a:lnTo>
                      <a:pt x="1549" y="2161"/>
                    </a:lnTo>
                    <a:lnTo>
                      <a:pt x="1656" y="2108"/>
                    </a:lnTo>
                    <a:lnTo>
                      <a:pt x="1742" y="2054"/>
                    </a:lnTo>
                    <a:lnTo>
                      <a:pt x="1828" y="2000"/>
                    </a:lnTo>
                    <a:lnTo>
                      <a:pt x="1914" y="1925"/>
                    </a:lnTo>
                    <a:lnTo>
                      <a:pt x="1990" y="1850"/>
                    </a:lnTo>
                    <a:lnTo>
                      <a:pt x="2054" y="1764"/>
                    </a:lnTo>
                    <a:lnTo>
                      <a:pt x="2108" y="1667"/>
                    </a:lnTo>
                    <a:lnTo>
                      <a:pt x="2151" y="1570"/>
                    </a:lnTo>
                    <a:lnTo>
                      <a:pt x="2194" y="1473"/>
                    </a:lnTo>
                    <a:lnTo>
                      <a:pt x="2215" y="1366"/>
                    </a:lnTo>
                    <a:lnTo>
                      <a:pt x="2237" y="1247"/>
                    </a:lnTo>
                    <a:lnTo>
                      <a:pt x="2248" y="1129"/>
                    </a:lnTo>
                    <a:lnTo>
                      <a:pt x="2237" y="1022"/>
                    </a:lnTo>
                    <a:lnTo>
                      <a:pt x="2226" y="903"/>
                    </a:lnTo>
                    <a:lnTo>
                      <a:pt x="2205" y="796"/>
                    </a:lnTo>
                    <a:lnTo>
                      <a:pt x="2162" y="688"/>
                    </a:lnTo>
                    <a:lnTo>
                      <a:pt x="2119" y="591"/>
                    </a:lnTo>
                    <a:lnTo>
                      <a:pt x="2065" y="495"/>
                    </a:lnTo>
                    <a:lnTo>
                      <a:pt x="2000" y="409"/>
                    </a:lnTo>
                    <a:lnTo>
                      <a:pt x="1936" y="333"/>
                    </a:lnTo>
                    <a:lnTo>
                      <a:pt x="1861" y="258"/>
                    </a:lnTo>
                    <a:lnTo>
                      <a:pt x="1775" y="194"/>
                    </a:lnTo>
                    <a:lnTo>
                      <a:pt x="1678" y="140"/>
                    </a:lnTo>
                    <a:lnTo>
                      <a:pt x="1581" y="86"/>
                    </a:lnTo>
                    <a:lnTo>
                      <a:pt x="1473" y="54"/>
                    </a:lnTo>
                    <a:lnTo>
                      <a:pt x="1366"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5" name="Google Shape;705;p15"/>
              <p:cNvSpPr/>
              <p:nvPr/>
            </p:nvSpPr>
            <p:spPr>
              <a:xfrm>
                <a:off x="1792450" y="2440250"/>
                <a:ext cx="56225" cy="56225"/>
              </a:xfrm>
              <a:custGeom>
                <a:avLst/>
                <a:gdLst/>
                <a:ahLst/>
                <a:cxnLst/>
                <a:rect l="l" t="t" r="r" b="b"/>
                <a:pathLst>
                  <a:path w="2249" h="2249" extrusionOk="0">
                    <a:moveTo>
                      <a:pt x="1130" y="1"/>
                    </a:moveTo>
                    <a:lnTo>
                      <a:pt x="1012" y="12"/>
                    </a:lnTo>
                    <a:lnTo>
                      <a:pt x="893" y="22"/>
                    </a:lnTo>
                    <a:lnTo>
                      <a:pt x="786" y="55"/>
                    </a:lnTo>
                    <a:lnTo>
                      <a:pt x="689" y="87"/>
                    </a:lnTo>
                    <a:lnTo>
                      <a:pt x="581" y="141"/>
                    </a:lnTo>
                    <a:lnTo>
                      <a:pt x="495" y="194"/>
                    </a:lnTo>
                    <a:lnTo>
                      <a:pt x="409" y="259"/>
                    </a:lnTo>
                    <a:lnTo>
                      <a:pt x="323" y="324"/>
                    </a:lnTo>
                    <a:lnTo>
                      <a:pt x="259" y="410"/>
                    </a:lnTo>
                    <a:lnTo>
                      <a:pt x="194" y="496"/>
                    </a:lnTo>
                    <a:lnTo>
                      <a:pt x="141" y="582"/>
                    </a:lnTo>
                    <a:lnTo>
                      <a:pt x="87" y="678"/>
                    </a:lnTo>
                    <a:lnTo>
                      <a:pt x="55" y="786"/>
                    </a:lnTo>
                    <a:lnTo>
                      <a:pt x="22" y="893"/>
                    </a:lnTo>
                    <a:lnTo>
                      <a:pt x="12" y="1001"/>
                    </a:lnTo>
                    <a:lnTo>
                      <a:pt x="1" y="1119"/>
                    </a:lnTo>
                    <a:lnTo>
                      <a:pt x="12" y="1238"/>
                    </a:lnTo>
                    <a:lnTo>
                      <a:pt x="22" y="1356"/>
                    </a:lnTo>
                    <a:lnTo>
                      <a:pt x="55" y="1463"/>
                    </a:lnTo>
                    <a:lnTo>
                      <a:pt x="87" y="1560"/>
                    </a:lnTo>
                    <a:lnTo>
                      <a:pt x="130" y="1668"/>
                    </a:lnTo>
                    <a:lnTo>
                      <a:pt x="194" y="1754"/>
                    </a:lnTo>
                    <a:lnTo>
                      <a:pt x="248" y="1840"/>
                    </a:lnTo>
                    <a:lnTo>
                      <a:pt x="323" y="1915"/>
                    </a:lnTo>
                    <a:lnTo>
                      <a:pt x="399" y="1990"/>
                    </a:lnTo>
                    <a:lnTo>
                      <a:pt x="485" y="2055"/>
                    </a:lnTo>
                    <a:lnTo>
                      <a:pt x="581" y="2108"/>
                    </a:lnTo>
                    <a:lnTo>
                      <a:pt x="678" y="2162"/>
                    </a:lnTo>
                    <a:lnTo>
                      <a:pt x="786" y="2195"/>
                    </a:lnTo>
                    <a:lnTo>
                      <a:pt x="893" y="2227"/>
                    </a:lnTo>
                    <a:lnTo>
                      <a:pt x="1001" y="2238"/>
                    </a:lnTo>
                    <a:lnTo>
                      <a:pt x="1119" y="2248"/>
                    </a:lnTo>
                    <a:lnTo>
                      <a:pt x="1237" y="2238"/>
                    </a:lnTo>
                    <a:lnTo>
                      <a:pt x="1345" y="2227"/>
                    </a:lnTo>
                    <a:lnTo>
                      <a:pt x="1463" y="2195"/>
                    </a:lnTo>
                    <a:lnTo>
                      <a:pt x="1560" y="2162"/>
                    </a:lnTo>
                    <a:lnTo>
                      <a:pt x="1657" y="2119"/>
                    </a:lnTo>
                    <a:lnTo>
                      <a:pt x="1754" y="2055"/>
                    </a:lnTo>
                    <a:lnTo>
                      <a:pt x="1840" y="2001"/>
                    </a:lnTo>
                    <a:lnTo>
                      <a:pt x="1915" y="1926"/>
                    </a:lnTo>
                    <a:lnTo>
                      <a:pt x="1990" y="1850"/>
                    </a:lnTo>
                    <a:lnTo>
                      <a:pt x="2055" y="1764"/>
                    </a:lnTo>
                    <a:lnTo>
                      <a:pt x="2108" y="1668"/>
                    </a:lnTo>
                    <a:lnTo>
                      <a:pt x="2151" y="1571"/>
                    </a:lnTo>
                    <a:lnTo>
                      <a:pt x="2194" y="1463"/>
                    </a:lnTo>
                    <a:lnTo>
                      <a:pt x="2216" y="1356"/>
                    </a:lnTo>
                    <a:lnTo>
                      <a:pt x="2237" y="1248"/>
                    </a:lnTo>
                    <a:lnTo>
                      <a:pt x="2248" y="1130"/>
                    </a:lnTo>
                    <a:lnTo>
                      <a:pt x="2237" y="1012"/>
                    </a:lnTo>
                    <a:lnTo>
                      <a:pt x="2227" y="893"/>
                    </a:lnTo>
                    <a:lnTo>
                      <a:pt x="2194" y="786"/>
                    </a:lnTo>
                    <a:lnTo>
                      <a:pt x="2162" y="689"/>
                    </a:lnTo>
                    <a:lnTo>
                      <a:pt x="2108" y="592"/>
                    </a:lnTo>
                    <a:lnTo>
                      <a:pt x="2055" y="496"/>
                    </a:lnTo>
                    <a:lnTo>
                      <a:pt x="1990" y="410"/>
                    </a:lnTo>
                    <a:lnTo>
                      <a:pt x="1926" y="334"/>
                    </a:lnTo>
                    <a:lnTo>
                      <a:pt x="1840" y="259"/>
                    </a:lnTo>
                    <a:lnTo>
                      <a:pt x="1754" y="194"/>
                    </a:lnTo>
                    <a:lnTo>
                      <a:pt x="1668" y="141"/>
                    </a:lnTo>
                    <a:lnTo>
                      <a:pt x="1571" y="87"/>
                    </a:lnTo>
                    <a:lnTo>
                      <a:pt x="1463" y="55"/>
                    </a:lnTo>
                    <a:lnTo>
                      <a:pt x="1356" y="22"/>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6" name="Google Shape;706;p15"/>
              <p:cNvSpPr/>
              <p:nvPr/>
            </p:nvSpPr>
            <p:spPr>
              <a:xfrm>
                <a:off x="1319600" y="2754525"/>
                <a:ext cx="56200" cy="56200"/>
              </a:xfrm>
              <a:custGeom>
                <a:avLst/>
                <a:gdLst/>
                <a:ahLst/>
                <a:cxnLst/>
                <a:rect l="l" t="t" r="r" b="b"/>
                <a:pathLst>
                  <a:path w="2248" h="2248" extrusionOk="0">
                    <a:moveTo>
                      <a:pt x="1108" y="0"/>
                    </a:moveTo>
                    <a:lnTo>
                      <a:pt x="990" y="11"/>
                    </a:lnTo>
                    <a:lnTo>
                      <a:pt x="882" y="22"/>
                    </a:lnTo>
                    <a:lnTo>
                      <a:pt x="775" y="54"/>
                    </a:lnTo>
                    <a:lnTo>
                      <a:pt x="667" y="86"/>
                    </a:lnTo>
                    <a:lnTo>
                      <a:pt x="570" y="140"/>
                    </a:lnTo>
                    <a:lnTo>
                      <a:pt x="473" y="194"/>
                    </a:lnTo>
                    <a:lnTo>
                      <a:pt x="398" y="258"/>
                    </a:lnTo>
                    <a:lnTo>
                      <a:pt x="312" y="333"/>
                    </a:lnTo>
                    <a:lnTo>
                      <a:pt x="248" y="409"/>
                    </a:lnTo>
                    <a:lnTo>
                      <a:pt x="183" y="506"/>
                    </a:lnTo>
                    <a:lnTo>
                      <a:pt x="129" y="592"/>
                    </a:lnTo>
                    <a:lnTo>
                      <a:pt x="86" y="699"/>
                    </a:lnTo>
                    <a:lnTo>
                      <a:pt x="54" y="796"/>
                    </a:lnTo>
                    <a:lnTo>
                      <a:pt x="22" y="903"/>
                    </a:lnTo>
                    <a:lnTo>
                      <a:pt x="11" y="1022"/>
                    </a:lnTo>
                    <a:lnTo>
                      <a:pt x="0" y="1140"/>
                    </a:lnTo>
                    <a:lnTo>
                      <a:pt x="11" y="1258"/>
                    </a:lnTo>
                    <a:lnTo>
                      <a:pt x="33" y="1377"/>
                    </a:lnTo>
                    <a:lnTo>
                      <a:pt x="54" y="1484"/>
                    </a:lnTo>
                    <a:lnTo>
                      <a:pt x="97" y="1581"/>
                    </a:lnTo>
                    <a:lnTo>
                      <a:pt x="140" y="1678"/>
                    </a:lnTo>
                    <a:lnTo>
                      <a:pt x="205" y="1774"/>
                    </a:lnTo>
                    <a:lnTo>
                      <a:pt x="269" y="1860"/>
                    </a:lnTo>
                    <a:lnTo>
                      <a:pt x="334" y="1936"/>
                    </a:lnTo>
                    <a:lnTo>
                      <a:pt x="420" y="2011"/>
                    </a:lnTo>
                    <a:lnTo>
                      <a:pt x="506" y="2065"/>
                    </a:lnTo>
                    <a:lnTo>
                      <a:pt x="602" y="2118"/>
                    </a:lnTo>
                    <a:lnTo>
                      <a:pt x="699" y="2172"/>
                    </a:lnTo>
                    <a:lnTo>
                      <a:pt x="807" y="2204"/>
                    </a:lnTo>
                    <a:lnTo>
                      <a:pt x="914" y="2226"/>
                    </a:lnTo>
                    <a:lnTo>
                      <a:pt x="1033" y="2247"/>
                    </a:lnTo>
                    <a:lnTo>
                      <a:pt x="1151" y="2247"/>
                    </a:lnTo>
                    <a:lnTo>
                      <a:pt x="1258" y="2237"/>
                    </a:lnTo>
                    <a:lnTo>
                      <a:pt x="1377" y="2226"/>
                    </a:lnTo>
                    <a:lnTo>
                      <a:pt x="1484" y="2194"/>
                    </a:lnTo>
                    <a:lnTo>
                      <a:pt x="1592" y="2151"/>
                    </a:lnTo>
                    <a:lnTo>
                      <a:pt x="1689" y="2108"/>
                    </a:lnTo>
                    <a:lnTo>
                      <a:pt x="1775" y="2054"/>
                    </a:lnTo>
                    <a:lnTo>
                      <a:pt x="1861" y="1989"/>
                    </a:lnTo>
                    <a:lnTo>
                      <a:pt x="1936" y="1914"/>
                    </a:lnTo>
                    <a:lnTo>
                      <a:pt x="2011" y="1828"/>
                    </a:lnTo>
                    <a:lnTo>
                      <a:pt x="2076" y="1742"/>
                    </a:lnTo>
                    <a:lnTo>
                      <a:pt x="2129" y="1656"/>
                    </a:lnTo>
                    <a:lnTo>
                      <a:pt x="2172" y="1549"/>
                    </a:lnTo>
                    <a:lnTo>
                      <a:pt x="2205" y="1452"/>
                    </a:lnTo>
                    <a:lnTo>
                      <a:pt x="2237" y="1333"/>
                    </a:lnTo>
                    <a:lnTo>
                      <a:pt x="2248" y="1226"/>
                    </a:lnTo>
                    <a:lnTo>
                      <a:pt x="2248" y="1108"/>
                    </a:lnTo>
                    <a:lnTo>
                      <a:pt x="2248" y="989"/>
                    </a:lnTo>
                    <a:lnTo>
                      <a:pt x="2226" y="871"/>
                    </a:lnTo>
                    <a:lnTo>
                      <a:pt x="2194" y="764"/>
                    </a:lnTo>
                    <a:lnTo>
                      <a:pt x="2162" y="667"/>
                    </a:lnTo>
                    <a:lnTo>
                      <a:pt x="2108" y="570"/>
                    </a:lnTo>
                    <a:lnTo>
                      <a:pt x="2054" y="473"/>
                    </a:lnTo>
                    <a:lnTo>
                      <a:pt x="1990" y="387"/>
                    </a:lnTo>
                    <a:lnTo>
                      <a:pt x="1914" y="312"/>
                    </a:lnTo>
                    <a:lnTo>
                      <a:pt x="1839" y="237"/>
                    </a:lnTo>
                    <a:lnTo>
                      <a:pt x="1753" y="183"/>
                    </a:lnTo>
                    <a:lnTo>
                      <a:pt x="1656" y="118"/>
                    </a:lnTo>
                    <a:lnTo>
                      <a:pt x="1559" y="75"/>
                    </a:lnTo>
                    <a:lnTo>
                      <a:pt x="1452" y="43"/>
                    </a:lnTo>
                    <a:lnTo>
                      <a:pt x="1344" y="22"/>
                    </a:lnTo>
                    <a:lnTo>
                      <a:pt x="12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7" name="Google Shape;707;p15"/>
              <p:cNvSpPr/>
              <p:nvPr/>
            </p:nvSpPr>
            <p:spPr>
              <a:xfrm>
                <a:off x="1241625" y="2754525"/>
                <a:ext cx="56500" cy="56200"/>
              </a:xfrm>
              <a:custGeom>
                <a:avLst/>
                <a:gdLst/>
                <a:ahLst/>
                <a:cxnLst/>
                <a:rect l="l" t="t" r="r" b="b"/>
                <a:pathLst>
                  <a:path w="2260" h="2248" extrusionOk="0">
                    <a:moveTo>
                      <a:pt x="979" y="0"/>
                    </a:moveTo>
                    <a:lnTo>
                      <a:pt x="872" y="22"/>
                    </a:lnTo>
                    <a:lnTo>
                      <a:pt x="764" y="54"/>
                    </a:lnTo>
                    <a:lnTo>
                      <a:pt x="657" y="97"/>
                    </a:lnTo>
                    <a:lnTo>
                      <a:pt x="560" y="140"/>
                    </a:lnTo>
                    <a:lnTo>
                      <a:pt x="474" y="204"/>
                    </a:lnTo>
                    <a:lnTo>
                      <a:pt x="388" y="269"/>
                    </a:lnTo>
                    <a:lnTo>
                      <a:pt x="313" y="333"/>
                    </a:lnTo>
                    <a:lnTo>
                      <a:pt x="237" y="419"/>
                    </a:lnTo>
                    <a:lnTo>
                      <a:pt x="173" y="506"/>
                    </a:lnTo>
                    <a:lnTo>
                      <a:pt x="119" y="602"/>
                    </a:lnTo>
                    <a:lnTo>
                      <a:pt x="76" y="699"/>
                    </a:lnTo>
                    <a:lnTo>
                      <a:pt x="44" y="807"/>
                    </a:lnTo>
                    <a:lnTo>
                      <a:pt x="22" y="914"/>
                    </a:lnTo>
                    <a:lnTo>
                      <a:pt x="12" y="1032"/>
                    </a:lnTo>
                    <a:lnTo>
                      <a:pt x="1" y="1151"/>
                    </a:lnTo>
                    <a:lnTo>
                      <a:pt x="12" y="1269"/>
                    </a:lnTo>
                    <a:lnTo>
                      <a:pt x="33" y="1377"/>
                    </a:lnTo>
                    <a:lnTo>
                      <a:pt x="65" y="1484"/>
                    </a:lnTo>
                    <a:lnTo>
                      <a:pt x="98" y="1592"/>
                    </a:lnTo>
                    <a:lnTo>
                      <a:pt x="141" y="1688"/>
                    </a:lnTo>
                    <a:lnTo>
                      <a:pt x="205" y="1774"/>
                    </a:lnTo>
                    <a:lnTo>
                      <a:pt x="270" y="1860"/>
                    </a:lnTo>
                    <a:lnTo>
                      <a:pt x="334" y="1936"/>
                    </a:lnTo>
                    <a:lnTo>
                      <a:pt x="420" y="2011"/>
                    </a:lnTo>
                    <a:lnTo>
                      <a:pt x="506" y="2075"/>
                    </a:lnTo>
                    <a:lnTo>
                      <a:pt x="592" y="2129"/>
                    </a:lnTo>
                    <a:lnTo>
                      <a:pt x="700" y="2172"/>
                    </a:lnTo>
                    <a:lnTo>
                      <a:pt x="797" y="2204"/>
                    </a:lnTo>
                    <a:lnTo>
                      <a:pt x="915" y="2237"/>
                    </a:lnTo>
                    <a:lnTo>
                      <a:pt x="1022" y="2247"/>
                    </a:lnTo>
                    <a:lnTo>
                      <a:pt x="1270" y="2247"/>
                    </a:lnTo>
                    <a:lnTo>
                      <a:pt x="1388" y="2226"/>
                    </a:lnTo>
                    <a:lnTo>
                      <a:pt x="1496" y="2194"/>
                    </a:lnTo>
                    <a:lnTo>
                      <a:pt x="1603" y="2161"/>
                    </a:lnTo>
                    <a:lnTo>
                      <a:pt x="1700" y="2108"/>
                    </a:lnTo>
                    <a:lnTo>
                      <a:pt x="1797" y="2054"/>
                    </a:lnTo>
                    <a:lnTo>
                      <a:pt x="1883" y="1979"/>
                    </a:lnTo>
                    <a:lnTo>
                      <a:pt x="1958" y="1903"/>
                    </a:lnTo>
                    <a:lnTo>
                      <a:pt x="2033" y="1828"/>
                    </a:lnTo>
                    <a:lnTo>
                      <a:pt x="2098" y="1731"/>
                    </a:lnTo>
                    <a:lnTo>
                      <a:pt x="2152" y="1635"/>
                    </a:lnTo>
                    <a:lnTo>
                      <a:pt x="2195" y="1538"/>
                    </a:lnTo>
                    <a:lnTo>
                      <a:pt x="2227" y="1420"/>
                    </a:lnTo>
                    <a:lnTo>
                      <a:pt x="2248" y="1312"/>
                    </a:lnTo>
                    <a:lnTo>
                      <a:pt x="2259" y="1194"/>
                    </a:lnTo>
                    <a:lnTo>
                      <a:pt x="2259" y="1075"/>
                    </a:lnTo>
                    <a:lnTo>
                      <a:pt x="2248" y="957"/>
                    </a:lnTo>
                    <a:lnTo>
                      <a:pt x="2227" y="850"/>
                    </a:lnTo>
                    <a:lnTo>
                      <a:pt x="2195" y="742"/>
                    </a:lnTo>
                    <a:lnTo>
                      <a:pt x="2162" y="635"/>
                    </a:lnTo>
                    <a:lnTo>
                      <a:pt x="2109" y="538"/>
                    </a:lnTo>
                    <a:lnTo>
                      <a:pt x="2055" y="452"/>
                    </a:lnTo>
                    <a:lnTo>
                      <a:pt x="1979" y="366"/>
                    </a:lnTo>
                    <a:lnTo>
                      <a:pt x="1904" y="290"/>
                    </a:lnTo>
                    <a:lnTo>
                      <a:pt x="1829" y="226"/>
                    </a:lnTo>
                    <a:lnTo>
                      <a:pt x="1743" y="161"/>
                    </a:lnTo>
                    <a:lnTo>
                      <a:pt x="1646" y="108"/>
                    </a:lnTo>
                    <a:lnTo>
                      <a:pt x="1549" y="65"/>
                    </a:lnTo>
                    <a:lnTo>
                      <a:pt x="1442" y="32"/>
                    </a:lnTo>
                    <a:lnTo>
                      <a:pt x="1324" y="11"/>
                    </a:lnTo>
                    <a:lnTo>
                      <a:pt x="121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8" name="Google Shape;708;p15"/>
              <p:cNvSpPr/>
              <p:nvPr/>
            </p:nvSpPr>
            <p:spPr>
              <a:xfrm>
                <a:off x="1163950" y="2754525"/>
                <a:ext cx="56200" cy="56200"/>
              </a:xfrm>
              <a:custGeom>
                <a:avLst/>
                <a:gdLst/>
                <a:ahLst/>
                <a:cxnLst/>
                <a:rect l="l" t="t" r="r" b="b"/>
                <a:pathLst>
                  <a:path w="2248" h="2248" extrusionOk="0">
                    <a:moveTo>
                      <a:pt x="1022" y="0"/>
                    </a:moveTo>
                    <a:lnTo>
                      <a:pt x="904" y="22"/>
                    </a:lnTo>
                    <a:lnTo>
                      <a:pt x="796" y="43"/>
                    </a:lnTo>
                    <a:lnTo>
                      <a:pt x="688" y="86"/>
                    </a:lnTo>
                    <a:lnTo>
                      <a:pt x="592" y="129"/>
                    </a:lnTo>
                    <a:lnTo>
                      <a:pt x="495" y="183"/>
                    </a:lnTo>
                    <a:lnTo>
                      <a:pt x="409" y="247"/>
                    </a:lnTo>
                    <a:lnTo>
                      <a:pt x="334" y="312"/>
                    </a:lnTo>
                    <a:lnTo>
                      <a:pt x="258" y="387"/>
                    </a:lnTo>
                    <a:lnTo>
                      <a:pt x="194" y="473"/>
                    </a:lnTo>
                    <a:lnTo>
                      <a:pt x="140" y="570"/>
                    </a:lnTo>
                    <a:lnTo>
                      <a:pt x="86" y="667"/>
                    </a:lnTo>
                    <a:lnTo>
                      <a:pt x="54" y="774"/>
                    </a:lnTo>
                    <a:lnTo>
                      <a:pt x="22" y="882"/>
                    </a:lnTo>
                    <a:lnTo>
                      <a:pt x="11" y="989"/>
                    </a:lnTo>
                    <a:lnTo>
                      <a:pt x="0" y="1108"/>
                    </a:lnTo>
                    <a:lnTo>
                      <a:pt x="11" y="1226"/>
                    </a:lnTo>
                    <a:lnTo>
                      <a:pt x="22" y="1344"/>
                    </a:lnTo>
                    <a:lnTo>
                      <a:pt x="43" y="1452"/>
                    </a:lnTo>
                    <a:lnTo>
                      <a:pt x="86" y="1559"/>
                    </a:lnTo>
                    <a:lnTo>
                      <a:pt x="129" y="1656"/>
                    </a:lnTo>
                    <a:lnTo>
                      <a:pt x="183" y="1753"/>
                    </a:lnTo>
                    <a:lnTo>
                      <a:pt x="248" y="1839"/>
                    </a:lnTo>
                    <a:lnTo>
                      <a:pt x="312" y="1914"/>
                    </a:lnTo>
                    <a:lnTo>
                      <a:pt x="398" y="1989"/>
                    </a:lnTo>
                    <a:lnTo>
                      <a:pt x="484" y="2054"/>
                    </a:lnTo>
                    <a:lnTo>
                      <a:pt x="570" y="2108"/>
                    </a:lnTo>
                    <a:lnTo>
                      <a:pt x="667" y="2161"/>
                    </a:lnTo>
                    <a:lnTo>
                      <a:pt x="775" y="2194"/>
                    </a:lnTo>
                    <a:lnTo>
                      <a:pt x="882" y="2226"/>
                    </a:lnTo>
                    <a:lnTo>
                      <a:pt x="1000" y="2237"/>
                    </a:lnTo>
                    <a:lnTo>
                      <a:pt x="1119" y="2247"/>
                    </a:lnTo>
                    <a:lnTo>
                      <a:pt x="1237" y="2247"/>
                    </a:lnTo>
                    <a:lnTo>
                      <a:pt x="1344" y="2226"/>
                    </a:lnTo>
                    <a:lnTo>
                      <a:pt x="1452" y="2204"/>
                    </a:lnTo>
                    <a:lnTo>
                      <a:pt x="1559" y="2161"/>
                    </a:lnTo>
                    <a:lnTo>
                      <a:pt x="1656" y="2118"/>
                    </a:lnTo>
                    <a:lnTo>
                      <a:pt x="1753" y="2065"/>
                    </a:lnTo>
                    <a:lnTo>
                      <a:pt x="1839" y="2000"/>
                    </a:lnTo>
                    <a:lnTo>
                      <a:pt x="1914" y="1936"/>
                    </a:lnTo>
                    <a:lnTo>
                      <a:pt x="1990" y="1850"/>
                    </a:lnTo>
                    <a:lnTo>
                      <a:pt x="2054" y="1764"/>
                    </a:lnTo>
                    <a:lnTo>
                      <a:pt x="2108" y="1678"/>
                    </a:lnTo>
                    <a:lnTo>
                      <a:pt x="2162" y="1581"/>
                    </a:lnTo>
                    <a:lnTo>
                      <a:pt x="2194" y="1473"/>
                    </a:lnTo>
                    <a:lnTo>
                      <a:pt x="2226" y="1366"/>
                    </a:lnTo>
                    <a:lnTo>
                      <a:pt x="2248" y="1247"/>
                    </a:lnTo>
                    <a:lnTo>
                      <a:pt x="2248" y="1140"/>
                    </a:lnTo>
                    <a:lnTo>
                      <a:pt x="2248" y="1022"/>
                    </a:lnTo>
                    <a:lnTo>
                      <a:pt x="2226" y="903"/>
                    </a:lnTo>
                    <a:lnTo>
                      <a:pt x="2205" y="796"/>
                    </a:lnTo>
                    <a:lnTo>
                      <a:pt x="2172" y="688"/>
                    </a:lnTo>
                    <a:lnTo>
                      <a:pt x="2119" y="592"/>
                    </a:lnTo>
                    <a:lnTo>
                      <a:pt x="2065" y="495"/>
                    </a:lnTo>
                    <a:lnTo>
                      <a:pt x="2000" y="409"/>
                    </a:lnTo>
                    <a:lnTo>
                      <a:pt x="1936" y="333"/>
                    </a:lnTo>
                    <a:lnTo>
                      <a:pt x="1861" y="258"/>
                    </a:lnTo>
                    <a:lnTo>
                      <a:pt x="1775" y="194"/>
                    </a:lnTo>
                    <a:lnTo>
                      <a:pt x="1678" y="140"/>
                    </a:lnTo>
                    <a:lnTo>
                      <a:pt x="1581" y="86"/>
                    </a:lnTo>
                    <a:lnTo>
                      <a:pt x="1473" y="54"/>
                    </a:lnTo>
                    <a:lnTo>
                      <a:pt x="1366" y="2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9" name="Google Shape;709;p15"/>
              <p:cNvSpPr/>
              <p:nvPr/>
            </p:nvSpPr>
            <p:spPr>
              <a:xfrm>
                <a:off x="691350" y="2440250"/>
                <a:ext cx="56200" cy="56225"/>
              </a:xfrm>
              <a:custGeom>
                <a:avLst/>
                <a:gdLst/>
                <a:ahLst/>
                <a:cxnLst/>
                <a:rect l="l" t="t" r="r" b="b"/>
                <a:pathLst>
                  <a:path w="2248" h="2249" extrusionOk="0">
                    <a:moveTo>
                      <a:pt x="1119" y="1"/>
                    </a:moveTo>
                    <a:lnTo>
                      <a:pt x="1001" y="12"/>
                    </a:lnTo>
                    <a:lnTo>
                      <a:pt x="893" y="22"/>
                    </a:lnTo>
                    <a:lnTo>
                      <a:pt x="786" y="55"/>
                    </a:lnTo>
                    <a:lnTo>
                      <a:pt x="678" y="87"/>
                    </a:lnTo>
                    <a:lnTo>
                      <a:pt x="581" y="130"/>
                    </a:lnTo>
                    <a:lnTo>
                      <a:pt x="484" y="184"/>
                    </a:lnTo>
                    <a:lnTo>
                      <a:pt x="398" y="248"/>
                    </a:lnTo>
                    <a:lnTo>
                      <a:pt x="323" y="324"/>
                    </a:lnTo>
                    <a:lnTo>
                      <a:pt x="248" y="399"/>
                    </a:lnTo>
                    <a:lnTo>
                      <a:pt x="183" y="485"/>
                    </a:lnTo>
                    <a:lnTo>
                      <a:pt x="130" y="582"/>
                    </a:lnTo>
                    <a:lnTo>
                      <a:pt x="87" y="678"/>
                    </a:lnTo>
                    <a:lnTo>
                      <a:pt x="44" y="786"/>
                    </a:lnTo>
                    <a:lnTo>
                      <a:pt x="22" y="893"/>
                    </a:lnTo>
                    <a:lnTo>
                      <a:pt x="1" y="1001"/>
                    </a:lnTo>
                    <a:lnTo>
                      <a:pt x="1" y="1119"/>
                    </a:lnTo>
                    <a:lnTo>
                      <a:pt x="1" y="1238"/>
                    </a:lnTo>
                    <a:lnTo>
                      <a:pt x="22" y="1356"/>
                    </a:lnTo>
                    <a:lnTo>
                      <a:pt x="44" y="1463"/>
                    </a:lnTo>
                    <a:lnTo>
                      <a:pt x="87" y="1571"/>
                    </a:lnTo>
                    <a:lnTo>
                      <a:pt x="130" y="1668"/>
                    </a:lnTo>
                    <a:lnTo>
                      <a:pt x="183" y="1754"/>
                    </a:lnTo>
                    <a:lnTo>
                      <a:pt x="248" y="1850"/>
                    </a:lnTo>
                    <a:lnTo>
                      <a:pt x="312" y="1926"/>
                    </a:lnTo>
                    <a:lnTo>
                      <a:pt x="398" y="2001"/>
                    </a:lnTo>
                    <a:lnTo>
                      <a:pt x="484" y="2055"/>
                    </a:lnTo>
                    <a:lnTo>
                      <a:pt x="570" y="2119"/>
                    </a:lnTo>
                    <a:lnTo>
                      <a:pt x="678" y="2162"/>
                    </a:lnTo>
                    <a:lnTo>
                      <a:pt x="775" y="2195"/>
                    </a:lnTo>
                    <a:lnTo>
                      <a:pt x="882" y="2227"/>
                    </a:lnTo>
                    <a:lnTo>
                      <a:pt x="1001" y="2248"/>
                    </a:lnTo>
                    <a:lnTo>
                      <a:pt x="1237" y="2248"/>
                    </a:lnTo>
                    <a:lnTo>
                      <a:pt x="1345" y="2227"/>
                    </a:lnTo>
                    <a:lnTo>
                      <a:pt x="1463" y="2205"/>
                    </a:lnTo>
                    <a:lnTo>
                      <a:pt x="1560" y="2162"/>
                    </a:lnTo>
                    <a:lnTo>
                      <a:pt x="1657" y="2119"/>
                    </a:lnTo>
                    <a:lnTo>
                      <a:pt x="1753" y="2065"/>
                    </a:lnTo>
                    <a:lnTo>
                      <a:pt x="1839" y="2001"/>
                    </a:lnTo>
                    <a:lnTo>
                      <a:pt x="1915" y="1926"/>
                    </a:lnTo>
                    <a:lnTo>
                      <a:pt x="1990" y="1850"/>
                    </a:lnTo>
                    <a:lnTo>
                      <a:pt x="2054" y="1764"/>
                    </a:lnTo>
                    <a:lnTo>
                      <a:pt x="2108" y="1668"/>
                    </a:lnTo>
                    <a:lnTo>
                      <a:pt x="2162" y="1571"/>
                    </a:lnTo>
                    <a:lnTo>
                      <a:pt x="2194" y="1474"/>
                    </a:lnTo>
                    <a:lnTo>
                      <a:pt x="2226" y="1356"/>
                    </a:lnTo>
                    <a:lnTo>
                      <a:pt x="2237" y="1248"/>
                    </a:lnTo>
                    <a:lnTo>
                      <a:pt x="2248" y="1130"/>
                    </a:lnTo>
                    <a:lnTo>
                      <a:pt x="2237" y="1012"/>
                    </a:lnTo>
                    <a:lnTo>
                      <a:pt x="2226" y="893"/>
                    </a:lnTo>
                    <a:lnTo>
                      <a:pt x="2194" y="786"/>
                    </a:lnTo>
                    <a:lnTo>
                      <a:pt x="2162" y="678"/>
                    </a:lnTo>
                    <a:lnTo>
                      <a:pt x="2119" y="582"/>
                    </a:lnTo>
                    <a:lnTo>
                      <a:pt x="2054" y="496"/>
                    </a:lnTo>
                    <a:lnTo>
                      <a:pt x="2001" y="410"/>
                    </a:lnTo>
                    <a:lnTo>
                      <a:pt x="1925" y="324"/>
                    </a:lnTo>
                    <a:lnTo>
                      <a:pt x="1850" y="259"/>
                    </a:lnTo>
                    <a:lnTo>
                      <a:pt x="1764" y="194"/>
                    </a:lnTo>
                    <a:lnTo>
                      <a:pt x="1667" y="130"/>
                    </a:lnTo>
                    <a:lnTo>
                      <a:pt x="1570" y="87"/>
                    </a:lnTo>
                    <a:lnTo>
                      <a:pt x="1463" y="55"/>
                    </a:lnTo>
                    <a:lnTo>
                      <a:pt x="135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0" name="Google Shape;710;p15"/>
              <p:cNvSpPr/>
              <p:nvPr/>
            </p:nvSpPr>
            <p:spPr>
              <a:xfrm>
                <a:off x="1636275" y="2598325"/>
                <a:ext cx="57275" cy="57300"/>
              </a:xfrm>
              <a:custGeom>
                <a:avLst/>
                <a:gdLst/>
                <a:ahLst/>
                <a:cxnLst/>
                <a:rect l="l" t="t" r="r" b="b"/>
                <a:pathLst>
                  <a:path w="2291" h="2292" extrusionOk="0">
                    <a:moveTo>
                      <a:pt x="1076" y="1"/>
                    </a:moveTo>
                    <a:lnTo>
                      <a:pt x="957" y="11"/>
                    </a:lnTo>
                    <a:lnTo>
                      <a:pt x="839" y="33"/>
                    </a:lnTo>
                    <a:lnTo>
                      <a:pt x="732" y="65"/>
                    </a:lnTo>
                    <a:lnTo>
                      <a:pt x="624" y="108"/>
                    </a:lnTo>
                    <a:lnTo>
                      <a:pt x="527" y="162"/>
                    </a:lnTo>
                    <a:lnTo>
                      <a:pt x="441" y="226"/>
                    </a:lnTo>
                    <a:lnTo>
                      <a:pt x="355" y="302"/>
                    </a:lnTo>
                    <a:lnTo>
                      <a:pt x="280" y="377"/>
                    </a:lnTo>
                    <a:lnTo>
                      <a:pt x="215" y="463"/>
                    </a:lnTo>
                    <a:lnTo>
                      <a:pt x="151" y="560"/>
                    </a:lnTo>
                    <a:lnTo>
                      <a:pt x="97" y="657"/>
                    </a:lnTo>
                    <a:lnTo>
                      <a:pt x="54" y="764"/>
                    </a:lnTo>
                    <a:lnTo>
                      <a:pt x="22" y="872"/>
                    </a:lnTo>
                    <a:lnTo>
                      <a:pt x="11" y="990"/>
                    </a:lnTo>
                    <a:lnTo>
                      <a:pt x="0" y="1108"/>
                    </a:lnTo>
                    <a:lnTo>
                      <a:pt x="0" y="1226"/>
                    </a:lnTo>
                    <a:lnTo>
                      <a:pt x="11" y="1345"/>
                    </a:lnTo>
                    <a:lnTo>
                      <a:pt x="43" y="1452"/>
                    </a:lnTo>
                    <a:lnTo>
                      <a:pt x="76" y="1560"/>
                    </a:lnTo>
                    <a:lnTo>
                      <a:pt x="119" y="1667"/>
                    </a:lnTo>
                    <a:lnTo>
                      <a:pt x="172" y="1764"/>
                    </a:lnTo>
                    <a:lnTo>
                      <a:pt x="237" y="1850"/>
                    </a:lnTo>
                    <a:lnTo>
                      <a:pt x="301" y="1936"/>
                    </a:lnTo>
                    <a:lnTo>
                      <a:pt x="387" y="2011"/>
                    </a:lnTo>
                    <a:lnTo>
                      <a:pt x="473" y="2076"/>
                    </a:lnTo>
                    <a:lnTo>
                      <a:pt x="570" y="2140"/>
                    </a:lnTo>
                    <a:lnTo>
                      <a:pt x="667" y="2194"/>
                    </a:lnTo>
                    <a:lnTo>
                      <a:pt x="775" y="2227"/>
                    </a:lnTo>
                    <a:lnTo>
                      <a:pt x="882" y="2259"/>
                    </a:lnTo>
                    <a:lnTo>
                      <a:pt x="1000" y="2280"/>
                    </a:lnTo>
                    <a:lnTo>
                      <a:pt x="1119" y="2291"/>
                    </a:lnTo>
                    <a:lnTo>
                      <a:pt x="1237" y="2280"/>
                    </a:lnTo>
                    <a:lnTo>
                      <a:pt x="1355" y="2270"/>
                    </a:lnTo>
                    <a:lnTo>
                      <a:pt x="1473" y="2237"/>
                    </a:lnTo>
                    <a:lnTo>
                      <a:pt x="1581" y="2205"/>
                    </a:lnTo>
                    <a:lnTo>
                      <a:pt x="1678" y="2162"/>
                    </a:lnTo>
                    <a:lnTo>
                      <a:pt x="1775" y="2108"/>
                    </a:lnTo>
                    <a:lnTo>
                      <a:pt x="1861" y="2044"/>
                    </a:lnTo>
                    <a:lnTo>
                      <a:pt x="1947" y="1968"/>
                    </a:lnTo>
                    <a:lnTo>
                      <a:pt x="2022" y="1893"/>
                    </a:lnTo>
                    <a:lnTo>
                      <a:pt x="2086" y="1796"/>
                    </a:lnTo>
                    <a:lnTo>
                      <a:pt x="2140" y="1710"/>
                    </a:lnTo>
                    <a:lnTo>
                      <a:pt x="2194" y="1603"/>
                    </a:lnTo>
                    <a:lnTo>
                      <a:pt x="2237" y="1495"/>
                    </a:lnTo>
                    <a:lnTo>
                      <a:pt x="2258" y="1388"/>
                    </a:lnTo>
                    <a:lnTo>
                      <a:pt x="2280" y="1270"/>
                    </a:lnTo>
                    <a:lnTo>
                      <a:pt x="2291" y="1151"/>
                    </a:lnTo>
                    <a:lnTo>
                      <a:pt x="2280" y="1033"/>
                    </a:lnTo>
                    <a:lnTo>
                      <a:pt x="2269" y="925"/>
                    </a:lnTo>
                    <a:lnTo>
                      <a:pt x="2237" y="807"/>
                    </a:lnTo>
                    <a:lnTo>
                      <a:pt x="2205" y="710"/>
                    </a:lnTo>
                    <a:lnTo>
                      <a:pt x="2162" y="603"/>
                    </a:lnTo>
                    <a:lnTo>
                      <a:pt x="2108" y="517"/>
                    </a:lnTo>
                    <a:lnTo>
                      <a:pt x="2043" y="431"/>
                    </a:lnTo>
                    <a:lnTo>
                      <a:pt x="1979" y="345"/>
                    </a:lnTo>
                    <a:lnTo>
                      <a:pt x="1904" y="269"/>
                    </a:lnTo>
                    <a:lnTo>
                      <a:pt x="1818" y="205"/>
                    </a:lnTo>
                    <a:lnTo>
                      <a:pt x="1721" y="151"/>
                    </a:lnTo>
                    <a:lnTo>
                      <a:pt x="1635" y="97"/>
                    </a:lnTo>
                    <a:lnTo>
                      <a:pt x="1527" y="54"/>
                    </a:lnTo>
                    <a:lnTo>
                      <a:pt x="1420" y="33"/>
                    </a:lnTo>
                    <a:lnTo>
                      <a:pt x="1312" y="11"/>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1" name="Google Shape;711;p15"/>
              <p:cNvSpPr/>
              <p:nvPr/>
            </p:nvSpPr>
            <p:spPr>
              <a:xfrm>
                <a:off x="1714225" y="1730825"/>
                <a:ext cx="57025" cy="57025"/>
              </a:xfrm>
              <a:custGeom>
                <a:avLst/>
                <a:gdLst/>
                <a:ahLst/>
                <a:cxnLst/>
                <a:rect l="l" t="t" r="r" b="b"/>
                <a:pathLst>
                  <a:path w="2281" h="2281" extrusionOk="0">
                    <a:moveTo>
                      <a:pt x="1119" y="1"/>
                    </a:moveTo>
                    <a:lnTo>
                      <a:pt x="1011" y="12"/>
                    </a:lnTo>
                    <a:lnTo>
                      <a:pt x="893" y="22"/>
                    </a:lnTo>
                    <a:lnTo>
                      <a:pt x="786" y="55"/>
                    </a:lnTo>
                    <a:lnTo>
                      <a:pt x="678" y="87"/>
                    </a:lnTo>
                    <a:lnTo>
                      <a:pt x="581" y="141"/>
                    </a:lnTo>
                    <a:lnTo>
                      <a:pt x="495" y="194"/>
                    </a:lnTo>
                    <a:lnTo>
                      <a:pt x="409" y="259"/>
                    </a:lnTo>
                    <a:lnTo>
                      <a:pt x="323" y="323"/>
                    </a:lnTo>
                    <a:lnTo>
                      <a:pt x="259" y="409"/>
                    </a:lnTo>
                    <a:lnTo>
                      <a:pt x="194" y="496"/>
                    </a:lnTo>
                    <a:lnTo>
                      <a:pt x="140" y="582"/>
                    </a:lnTo>
                    <a:lnTo>
                      <a:pt x="87" y="678"/>
                    </a:lnTo>
                    <a:lnTo>
                      <a:pt x="54" y="786"/>
                    </a:lnTo>
                    <a:lnTo>
                      <a:pt x="22" y="893"/>
                    </a:lnTo>
                    <a:lnTo>
                      <a:pt x="11" y="1012"/>
                    </a:lnTo>
                    <a:lnTo>
                      <a:pt x="1" y="1130"/>
                    </a:lnTo>
                    <a:lnTo>
                      <a:pt x="1" y="1248"/>
                    </a:lnTo>
                    <a:lnTo>
                      <a:pt x="22" y="1366"/>
                    </a:lnTo>
                    <a:lnTo>
                      <a:pt x="44" y="1474"/>
                    </a:lnTo>
                    <a:lnTo>
                      <a:pt x="87" y="1582"/>
                    </a:lnTo>
                    <a:lnTo>
                      <a:pt x="130" y="1689"/>
                    </a:lnTo>
                    <a:lnTo>
                      <a:pt x="183" y="1786"/>
                    </a:lnTo>
                    <a:lnTo>
                      <a:pt x="248" y="1872"/>
                    </a:lnTo>
                    <a:lnTo>
                      <a:pt x="323" y="1947"/>
                    </a:lnTo>
                    <a:lnTo>
                      <a:pt x="409" y="2022"/>
                    </a:lnTo>
                    <a:lnTo>
                      <a:pt x="495" y="2087"/>
                    </a:lnTo>
                    <a:lnTo>
                      <a:pt x="592" y="2151"/>
                    </a:lnTo>
                    <a:lnTo>
                      <a:pt x="689" y="2194"/>
                    </a:lnTo>
                    <a:lnTo>
                      <a:pt x="796" y="2227"/>
                    </a:lnTo>
                    <a:lnTo>
                      <a:pt x="915" y="2259"/>
                    </a:lnTo>
                    <a:lnTo>
                      <a:pt x="1033" y="2270"/>
                    </a:lnTo>
                    <a:lnTo>
                      <a:pt x="1151" y="2280"/>
                    </a:lnTo>
                    <a:lnTo>
                      <a:pt x="1270" y="2270"/>
                    </a:lnTo>
                    <a:lnTo>
                      <a:pt x="1388" y="2248"/>
                    </a:lnTo>
                    <a:lnTo>
                      <a:pt x="1506" y="2227"/>
                    </a:lnTo>
                    <a:lnTo>
                      <a:pt x="1603" y="2184"/>
                    </a:lnTo>
                    <a:lnTo>
                      <a:pt x="1710" y="2130"/>
                    </a:lnTo>
                    <a:lnTo>
                      <a:pt x="1796" y="2076"/>
                    </a:lnTo>
                    <a:lnTo>
                      <a:pt x="1893" y="2012"/>
                    </a:lnTo>
                    <a:lnTo>
                      <a:pt x="1968" y="1936"/>
                    </a:lnTo>
                    <a:lnTo>
                      <a:pt x="2044" y="1850"/>
                    </a:lnTo>
                    <a:lnTo>
                      <a:pt x="2098" y="1764"/>
                    </a:lnTo>
                    <a:lnTo>
                      <a:pt x="2151" y="1668"/>
                    </a:lnTo>
                    <a:lnTo>
                      <a:pt x="2205" y="1560"/>
                    </a:lnTo>
                    <a:lnTo>
                      <a:pt x="2237" y="1453"/>
                    </a:lnTo>
                    <a:lnTo>
                      <a:pt x="2259" y="1334"/>
                    </a:lnTo>
                    <a:lnTo>
                      <a:pt x="2270" y="1216"/>
                    </a:lnTo>
                    <a:lnTo>
                      <a:pt x="2280" y="1098"/>
                    </a:lnTo>
                    <a:lnTo>
                      <a:pt x="2270" y="979"/>
                    </a:lnTo>
                    <a:lnTo>
                      <a:pt x="2248" y="872"/>
                    </a:lnTo>
                    <a:lnTo>
                      <a:pt x="2216" y="764"/>
                    </a:lnTo>
                    <a:lnTo>
                      <a:pt x="2173" y="657"/>
                    </a:lnTo>
                    <a:lnTo>
                      <a:pt x="2130" y="560"/>
                    </a:lnTo>
                    <a:lnTo>
                      <a:pt x="2076" y="474"/>
                    </a:lnTo>
                    <a:lnTo>
                      <a:pt x="2011" y="388"/>
                    </a:lnTo>
                    <a:lnTo>
                      <a:pt x="1936" y="313"/>
                    </a:lnTo>
                    <a:lnTo>
                      <a:pt x="1850" y="237"/>
                    </a:lnTo>
                    <a:lnTo>
                      <a:pt x="1764" y="173"/>
                    </a:lnTo>
                    <a:lnTo>
                      <a:pt x="1667" y="119"/>
                    </a:lnTo>
                    <a:lnTo>
                      <a:pt x="1571" y="76"/>
                    </a:lnTo>
                    <a:lnTo>
                      <a:pt x="1463" y="44"/>
                    </a:lnTo>
                    <a:lnTo>
                      <a:pt x="1356" y="22"/>
                    </a:lnTo>
                    <a:lnTo>
                      <a:pt x="123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2" name="Google Shape;712;p15"/>
              <p:cNvSpPr/>
              <p:nvPr/>
            </p:nvSpPr>
            <p:spPr>
              <a:xfrm>
                <a:off x="771450" y="1730575"/>
                <a:ext cx="57300" cy="57275"/>
              </a:xfrm>
              <a:custGeom>
                <a:avLst/>
                <a:gdLst/>
                <a:ahLst/>
                <a:cxnLst/>
                <a:rect l="l" t="t" r="r" b="b"/>
                <a:pathLst>
                  <a:path w="2292" h="2291" extrusionOk="0">
                    <a:moveTo>
                      <a:pt x="1152" y="0"/>
                    </a:moveTo>
                    <a:lnTo>
                      <a:pt x="1033" y="11"/>
                    </a:lnTo>
                    <a:lnTo>
                      <a:pt x="926" y="22"/>
                    </a:lnTo>
                    <a:lnTo>
                      <a:pt x="807" y="54"/>
                    </a:lnTo>
                    <a:lnTo>
                      <a:pt x="711" y="86"/>
                    </a:lnTo>
                    <a:lnTo>
                      <a:pt x="603" y="129"/>
                    </a:lnTo>
                    <a:lnTo>
                      <a:pt x="517" y="183"/>
                    </a:lnTo>
                    <a:lnTo>
                      <a:pt x="431" y="247"/>
                    </a:lnTo>
                    <a:lnTo>
                      <a:pt x="345" y="312"/>
                    </a:lnTo>
                    <a:lnTo>
                      <a:pt x="270" y="387"/>
                    </a:lnTo>
                    <a:lnTo>
                      <a:pt x="205" y="473"/>
                    </a:lnTo>
                    <a:lnTo>
                      <a:pt x="151" y="559"/>
                    </a:lnTo>
                    <a:lnTo>
                      <a:pt x="98" y="656"/>
                    </a:lnTo>
                    <a:lnTo>
                      <a:pt x="55" y="764"/>
                    </a:lnTo>
                    <a:lnTo>
                      <a:pt x="33" y="871"/>
                    </a:lnTo>
                    <a:lnTo>
                      <a:pt x="12" y="979"/>
                    </a:lnTo>
                    <a:lnTo>
                      <a:pt x="1" y="1097"/>
                    </a:lnTo>
                    <a:lnTo>
                      <a:pt x="1" y="1215"/>
                    </a:lnTo>
                    <a:lnTo>
                      <a:pt x="12" y="1333"/>
                    </a:lnTo>
                    <a:lnTo>
                      <a:pt x="33" y="1452"/>
                    </a:lnTo>
                    <a:lnTo>
                      <a:pt x="65" y="1559"/>
                    </a:lnTo>
                    <a:lnTo>
                      <a:pt x="108" y="1667"/>
                    </a:lnTo>
                    <a:lnTo>
                      <a:pt x="162" y="1764"/>
                    </a:lnTo>
                    <a:lnTo>
                      <a:pt x="227" y="1850"/>
                    </a:lnTo>
                    <a:lnTo>
                      <a:pt x="302" y="1936"/>
                    </a:lnTo>
                    <a:lnTo>
                      <a:pt x="377" y="2011"/>
                    </a:lnTo>
                    <a:lnTo>
                      <a:pt x="463" y="2075"/>
                    </a:lnTo>
                    <a:lnTo>
                      <a:pt x="549" y="2140"/>
                    </a:lnTo>
                    <a:lnTo>
                      <a:pt x="657" y="2194"/>
                    </a:lnTo>
                    <a:lnTo>
                      <a:pt x="754" y="2237"/>
                    </a:lnTo>
                    <a:lnTo>
                      <a:pt x="872" y="2258"/>
                    </a:lnTo>
                    <a:lnTo>
                      <a:pt x="979" y="2280"/>
                    </a:lnTo>
                    <a:lnTo>
                      <a:pt x="1108" y="2290"/>
                    </a:lnTo>
                    <a:lnTo>
                      <a:pt x="1227" y="2290"/>
                    </a:lnTo>
                    <a:lnTo>
                      <a:pt x="1345" y="2280"/>
                    </a:lnTo>
                    <a:lnTo>
                      <a:pt x="1453" y="2247"/>
                    </a:lnTo>
                    <a:lnTo>
                      <a:pt x="1560" y="2215"/>
                    </a:lnTo>
                    <a:lnTo>
                      <a:pt x="1668" y="2172"/>
                    </a:lnTo>
                    <a:lnTo>
                      <a:pt x="1764" y="2118"/>
                    </a:lnTo>
                    <a:lnTo>
                      <a:pt x="1850" y="2054"/>
                    </a:lnTo>
                    <a:lnTo>
                      <a:pt x="1936" y="1979"/>
                    </a:lnTo>
                    <a:lnTo>
                      <a:pt x="2012" y="1903"/>
                    </a:lnTo>
                    <a:lnTo>
                      <a:pt x="2076" y="1817"/>
                    </a:lnTo>
                    <a:lnTo>
                      <a:pt x="2141" y="1721"/>
                    </a:lnTo>
                    <a:lnTo>
                      <a:pt x="2184" y="1624"/>
                    </a:lnTo>
                    <a:lnTo>
                      <a:pt x="2227" y="1516"/>
                    </a:lnTo>
                    <a:lnTo>
                      <a:pt x="2259" y="1409"/>
                    </a:lnTo>
                    <a:lnTo>
                      <a:pt x="2281" y="1290"/>
                    </a:lnTo>
                    <a:lnTo>
                      <a:pt x="2291" y="1172"/>
                    </a:lnTo>
                    <a:lnTo>
                      <a:pt x="2281" y="1054"/>
                    </a:lnTo>
                    <a:lnTo>
                      <a:pt x="2270" y="936"/>
                    </a:lnTo>
                    <a:lnTo>
                      <a:pt x="2238" y="817"/>
                    </a:lnTo>
                    <a:lnTo>
                      <a:pt x="2205" y="710"/>
                    </a:lnTo>
                    <a:lnTo>
                      <a:pt x="2162" y="613"/>
                    </a:lnTo>
                    <a:lnTo>
                      <a:pt x="2109" y="516"/>
                    </a:lnTo>
                    <a:lnTo>
                      <a:pt x="2044" y="430"/>
                    </a:lnTo>
                    <a:lnTo>
                      <a:pt x="1969" y="344"/>
                    </a:lnTo>
                    <a:lnTo>
                      <a:pt x="1893" y="269"/>
                    </a:lnTo>
                    <a:lnTo>
                      <a:pt x="1797" y="204"/>
                    </a:lnTo>
                    <a:lnTo>
                      <a:pt x="1711" y="151"/>
                    </a:lnTo>
                    <a:lnTo>
                      <a:pt x="1603" y="97"/>
                    </a:lnTo>
                    <a:lnTo>
                      <a:pt x="1496" y="54"/>
                    </a:lnTo>
                    <a:lnTo>
                      <a:pt x="1388" y="32"/>
                    </a:lnTo>
                    <a:lnTo>
                      <a:pt x="1270" y="11"/>
                    </a:lnTo>
                    <a:lnTo>
                      <a:pt x="11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3" name="Google Shape;713;p15"/>
              <p:cNvSpPr/>
              <p:nvPr/>
            </p:nvSpPr>
            <p:spPr>
              <a:xfrm>
                <a:off x="1870425" y="2203975"/>
                <a:ext cx="55925" cy="55925"/>
              </a:xfrm>
              <a:custGeom>
                <a:avLst/>
                <a:gdLst/>
                <a:ahLst/>
                <a:cxnLst/>
                <a:rect l="l" t="t" r="r" b="b"/>
                <a:pathLst>
                  <a:path w="2237" h="2237" extrusionOk="0">
                    <a:moveTo>
                      <a:pt x="1022" y="0"/>
                    </a:moveTo>
                    <a:lnTo>
                      <a:pt x="903" y="22"/>
                    </a:lnTo>
                    <a:lnTo>
                      <a:pt x="796" y="43"/>
                    </a:lnTo>
                    <a:lnTo>
                      <a:pt x="699" y="86"/>
                    </a:lnTo>
                    <a:lnTo>
                      <a:pt x="592" y="129"/>
                    </a:lnTo>
                    <a:lnTo>
                      <a:pt x="506" y="183"/>
                    </a:lnTo>
                    <a:lnTo>
                      <a:pt x="420" y="237"/>
                    </a:lnTo>
                    <a:lnTo>
                      <a:pt x="334" y="312"/>
                    </a:lnTo>
                    <a:lnTo>
                      <a:pt x="258" y="387"/>
                    </a:lnTo>
                    <a:lnTo>
                      <a:pt x="194" y="473"/>
                    </a:lnTo>
                    <a:lnTo>
                      <a:pt x="140" y="570"/>
                    </a:lnTo>
                    <a:lnTo>
                      <a:pt x="86" y="667"/>
                    </a:lnTo>
                    <a:lnTo>
                      <a:pt x="54" y="764"/>
                    </a:lnTo>
                    <a:lnTo>
                      <a:pt x="22" y="871"/>
                    </a:lnTo>
                    <a:lnTo>
                      <a:pt x="11" y="989"/>
                    </a:lnTo>
                    <a:lnTo>
                      <a:pt x="0" y="1108"/>
                    </a:lnTo>
                    <a:lnTo>
                      <a:pt x="0" y="1215"/>
                    </a:lnTo>
                    <a:lnTo>
                      <a:pt x="22" y="1333"/>
                    </a:lnTo>
                    <a:lnTo>
                      <a:pt x="43" y="1441"/>
                    </a:lnTo>
                    <a:lnTo>
                      <a:pt x="75" y="1548"/>
                    </a:lnTo>
                    <a:lnTo>
                      <a:pt x="118" y="1645"/>
                    </a:lnTo>
                    <a:lnTo>
                      <a:pt x="172" y="1742"/>
                    </a:lnTo>
                    <a:lnTo>
                      <a:pt x="237" y="1828"/>
                    </a:lnTo>
                    <a:lnTo>
                      <a:pt x="312" y="1903"/>
                    </a:lnTo>
                    <a:lnTo>
                      <a:pt x="387" y="1979"/>
                    </a:lnTo>
                    <a:lnTo>
                      <a:pt x="473" y="2043"/>
                    </a:lnTo>
                    <a:lnTo>
                      <a:pt x="559" y="2097"/>
                    </a:lnTo>
                    <a:lnTo>
                      <a:pt x="656" y="2151"/>
                    </a:lnTo>
                    <a:lnTo>
                      <a:pt x="764" y="2183"/>
                    </a:lnTo>
                    <a:lnTo>
                      <a:pt x="871" y="2215"/>
                    </a:lnTo>
                    <a:lnTo>
                      <a:pt x="979" y="2237"/>
                    </a:lnTo>
                    <a:lnTo>
                      <a:pt x="1215" y="2237"/>
                    </a:lnTo>
                    <a:lnTo>
                      <a:pt x="1334" y="2226"/>
                    </a:lnTo>
                    <a:lnTo>
                      <a:pt x="1441" y="2194"/>
                    </a:lnTo>
                    <a:lnTo>
                      <a:pt x="1549" y="2161"/>
                    </a:lnTo>
                    <a:lnTo>
                      <a:pt x="1645" y="2118"/>
                    </a:lnTo>
                    <a:lnTo>
                      <a:pt x="1731" y="2065"/>
                    </a:lnTo>
                    <a:lnTo>
                      <a:pt x="1828" y="2000"/>
                    </a:lnTo>
                    <a:lnTo>
                      <a:pt x="1903" y="1936"/>
                    </a:lnTo>
                    <a:lnTo>
                      <a:pt x="1979" y="1850"/>
                    </a:lnTo>
                    <a:lnTo>
                      <a:pt x="2043" y="1764"/>
                    </a:lnTo>
                    <a:lnTo>
                      <a:pt x="2097" y="1678"/>
                    </a:lnTo>
                    <a:lnTo>
                      <a:pt x="2151" y="1581"/>
                    </a:lnTo>
                    <a:lnTo>
                      <a:pt x="2183" y="1473"/>
                    </a:lnTo>
                    <a:lnTo>
                      <a:pt x="2215" y="1366"/>
                    </a:lnTo>
                    <a:lnTo>
                      <a:pt x="2237" y="1258"/>
                    </a:lnTo>
                    <a:lnTo>
                      <a:pt x="2237" y="1140"/>
                    </a:lnTo>
                    <a:lnTo>
                      <a:pt x="2237" y="1022"/>
                    </a:lnTo>
                    <a:lnTo>
                      <a:pt x="2215" y="914"/>
                    </a:lnTo>
                    <a:lnTo>
                      <a:pt x="2194" y="807"/>
                    </a:lnTo>
                    <a:lnTo>
                      <a:pt x="2162" y="699"/>
                    </a:lnTo>
                    <a:lnTo>
                      <a:pt x="2119" y="602"/>
                    </a:lnTo>
                    <a:lnTo>
                      <a:pt x="2065" y="505"/>
                    </a:lnTo>
                    <a:lnTo>
                      <a:pt x="2000" y="419"/>
                    </a:lnTo>
                    <a:lnTo>
                      <a:pt x="1925" y="333"/>
                    </a:lnTo>
                    <a:lnTo>
                      <a:pt x="1850" y="269"/>
                    </a:lnTo>
                    <a:lnTo>
                      <a:pt x="1764" y="204"/>
                    </a:lnTo>
                    <a:lnTo>
                      <a:pt x="1678" y="140"/>
                    </a:lnTo>
                    <a:lnTo>
                      <a:pt x="1581" y="97"/>
                    </a:lnTo>
                    <a:lnTo>
                      <a:pt x="1473" y="54"/>
                    </a:lnTo>
                    <a:lnTo>
                      <a:pt x="1366" y="32"/>
                    </a:lnTo>
                    <a:lnTo>
                      <a:pt x="1258" y="11"/>
                    </a:lnTo>
                    <a:lnTo>
                      <a:pt x="114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4" name="Google Shape;714;p15"/>
              <p:cNvSpPr/>
              <p:nvPr/>
            </p:nvSpPr>
            <p:spPr>
              <a:xfrm>
                <a:off x="613400" y="2203975"/>
                <a:ext cx="56200" cy="56200"/>
              </a:xfrm>
              <a:custGeom>
                <a:avLst/>
                <a:gdLst/>
                <a:ahLst/>
                <a:cxnLst/>
                <a:rect l="l" t="t" r="r" b="b"/>
                <a:pathLst>
                  <a:path w="2248" h="2248" extrusionOk="0">
                    <a:moveTo>
                      <a:pt x="1022" y="0"/>
                    </a:moveTo>
                    <a:lnTo>
                      <a:pt x="914" y="22"/>
                    </a:lnTo>
                    <a:lnTo>
                      <a:pt x="807" y="43"/>
                    </a:lnTo>
                    <a:lnTo>
                      <a:pt x="699" y="75"/>
                    </a:lnTo>
                    <a:lnTo>
                      <a:pt x="592" y="118"/>
                    </a:lnTo>
                    <a:lnTo>
                      <a:pt x="506" y="172"/>
                    </a:lnTo>
                    <a:lnTo>
                      <a:pt x="420" y="237"/>
                    </a:lnTo>
                    <a:lnTo>
                      <a:pt x="334" y="312"/>
                    </a:lnTo>
                    <a:lnTo>
                      <a:pt x="258" y="387"/>
                    </a:lnTo>
                    <a:lnTo>
                      <a:pt x="194" y="473"/>
                    </a:lnTo>
                    <a:lnTo>
                      <a:pt x="140" y="559"/>
                    </a:lnTo>
                    <a:lnTo>
                      <a:pt x="97" y="656"/>
                    </a:lnTo>
                    <a:lnTo>
                      <a:pt x="54" y="764"/>
                    </a:lnTo>
                    <a:lnTo>
                      <a:pt x="22" y="871"/>
                    </a:lnTo>
                    <a:lnTo>
                      <a:pt x="11" y="989"/>
                    </a:lnTo>
                    <a:lnTo>
                      <a:pt x="0" y="1097"/>
                    </a:lnTo>
                    <a:lnTo>
                      <a:pt x="0" y="1215"/>
                    </a:lnTo>
                    <a:lnTo>
                      <a:pt x="22" y="1333"/>
                    </a:lnTo>
                    <a:lnTo>
                      <a:pt x="43" y="1441"/>
                    </a:lnTo>
                    <a:lnTo>
                      <a:pt x="75" y="1548"/>
                    </a:lnTo>
                    <a:lnTo>
                      <a:pt x="129" y="1645"/>
                    </a:lnTo>
                    <a:lnTo>
                      <a:pt x="183" y="1742"/>
                    </a:lnTo>
                    <a:lnTo>
                      <a:pt x="237" y="1828"/>
                    </a:lnTo>
                    <a:lnTo>
                      <a:pt x="312" y="1914"/>
                    </a:lnTo>
                    <a:lnTo>
                      <a:pt x="387" y="1979"/>
                    </a:lnTo>
                    <a:lnTo>
                      <a:pt x="473" y="2043"/>
                    </a:lnTo>
                    <a:lnTo>
                      <a:pt x="570" y="2108"/>
                    </a:lnTo>
                    <a:lnTo>
                      <a:pt x="667" y="2151"/>
                    </a:lnTo>
                    <a:lnTo>
                      <a:pt x="764" y="2194"/>
                    </a:lnTo>
                    <a:lnTo>
                      <a:pt x="871" y="2215"/>
                    </a:lnTo>
                    <a:lnTo>
                      <a:pt x="989" y="2237"/>
                    </a:lnTo>
                    <a:lnTo>
                      <a:pt x="1108" y="2247"/>
                    </a:lnTo>
                    <a:lnTo>
                      <a:pt x="1226" y="2237"/>
                    </a:lnTo>
                    <a:lnTo>
                      <a:pt x="1334" y="2226"/>
                    </a:lnTo>
                    <a:lnTo>
                      <a:pt x="1452" y="2204"/>
                    </a:lnTo>
                    <a:lnTo>
                      <a:pt x="1549" y="2161"/>
                    </a:lnTo>
                    <a:lnTo>
                      <a:pt x="1656" y="2118"/>
                    </a:lnTo>
                    <a:lnTo>
                      <a:pt x="1742" y="2065"/>
                    </a:lnTo>
                    <a:lnTo>
                      <a:pt x="1828" y="2011"/>
                    </a:lnTo>
                    <a:lnTo>
                      <a:pt x="1914" y="1936"/>
                    </a:lnTo>
                    <a:lnTo>
                      <a:pt x="1989" y="1860"/>
                    </a:lnTo>
                    <a:lnTo>
                      <a:pt x="2054" y="1774"/>
                    </a:lnTo>
                    <a:lnTo>
                      <a:pt x="2108" y="1678"/>
                    </a:lnTo>
                    <a:lnTo>
                      <a:pt x="2151" y="1581"/>
                    </a:lnTo>
                    <a:lnTo>
                      <a:pt x="2194" y="1484"/>
                    </a:lnTo>
                    <a:lnTo>
                      <a:pt x="2226" y="1376"/>
                    </a:lnTo>
                    <a:lnTo>
                      <a:pt x="2237" y="1258"/>
                    </a:lnTo>
                    <a:lnTo>
                      <a:pt x="2248" y="1140"/>
                    </a:lnTo>
                    <a:lnTo>
                      <a:pt x="2248" y="1022"/>
                    </a:lnTo>
                    <a:lnTo>
                      <a:pt x="2226" y="914"/>
                    </a:lnTo>
                    <a:lnTo>
                      <a:pt x="2205" y="796"/>
                    </a:lnTo>
                    <a:lnTo>
                      <a:pt x="2172" y="699"/>
                    </a:lnTo>
                    <a:lnTo>
                      <a:pt x="2119" y="591"/>
                    </a:lnTo>
                    <a:lnTo>
                      <a:pt x="2076" y="505"/>
                    </a:lnTo>
                    <a:lnTo>
                      <a:pt x="2011" y="409"/>
                    </a:lnTo>
                    <a:lnTo>
                      <a:pt x="1936" y="333"/>
                    </a:lnTo>
                    <a:lnTo>
                      <a:pt x="1860" y="258"/>
                    </a:lnTo>
                    <a:lnTo>
                      <a:pt x="1774" y="194"/>
                    </a:lnTo>
                    <a:lnTo>
                      <a:pt x="1688" y="140"/>
                    </a:lnTo>
                    <a:lnTo>
                      <a:pt x="1581" y="86"/>
                    </a:lnTo>
                    <a:lnTo>
                      <a:pt x="1484" y="54"/>
                    </a:lnTo>
                    <a:lnTo>
                      <a:pt x="1377" y="22"/>
                    </a:lnTo>
                    <a:lnTo>
                      <a:pt x="125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5" name="Google Shape;715;p15"/>
              <p:cNvSpPr/>
              <p:nvPr/>
            </p:nvSpPr>
            <p:spPr>
              <a:xfrm>
                <a:off x="849150" y="1652875"/>
                <a:ext cx="57275" cy="57025"/>
              </a:xfrm>
              <a:custGeom>
                <a:avLst/>
                <a:gdLst/>
                <a:ahLst/>
                <a:cxnLst/>
                <a:rect l="l" t="t" r="r" b="b"/>
                <a:pathLst>
                  <a:path w="2291" h="2281" extrusionOk="0">
                    <a:moveTo>
                      <a:pt x="1097" y="1"/>
                    </a:moveTo>
                    <a:lnTo>
                      <a:pt x="979" y="11"/>
                    </a:lnTo>
                    <a:lnTo>
                      <a:pt x="872" y="33"/>
                    </a:lnTo>
                    <a:lnTo>
                      <a:pt x="764" y="65"/>
                    </a:lnTo>
                    <a:lnTo>
                      <a:pt x="667" y="97"/>
                    </a:lnTo>
                    <a:lnTo>
                      <a:pt x="570" y="151"/>
                    </a:lnTo>
                    <a:lnTo>
                      <a:pt x="474" y="205"/>
                    </a:lnTo>
                    <a:lnTo>
                      <a:pt x="398" y="269"/>
                    </a:lnTo>
                    <a:lnTo>
                      <a:pt x="312" y="345"/>
                    </a:lnTo>
                    <a:lnTo>
                      <a:pt x="248" y="420"/>
                    </a:lnTo>
                    <a:lnTo>
                      <a:pt x="183" y="506"/>
                    </a:lnTo>
                    <a:lnTo>
                      <a:pt x="130" y="603"/>
                    </a:lnTo>
                    <a:lnTo>
                      <a:pt x="87" y="699"/>
                    </a:lnTo>
                    <a:lnTo>
                      <a:pt x="54" y="807"/>
                    </a:lnTo>
                    <a:lnTo>
                      <a:pt x="22" y="915"/>
                    </a:lnTo>
                    <a:lnTo>
                      <a:pt x="11" y="1033"/>
                    </a:lnTo>
                    <a:lnTo>
                      <a:pt x="1" y="1151"/>
                    </a:lnTo>
                    <a:lnTo>
                      <a:pt x="11" y="1280"/>
                    </a:lnTo>
                    <a:lnTo>
                      <a:pt x="33" y="1388"/>
                    </a:lnTo>
                    <a:lnTo>
                      <a:pt x="54" y="1506"/>
                    </a:lnTo>
                    <a:lnTo>
                      <a:pt x="97" y="1603"/>
                    </a:lnTo>
                    <a:lnTo>
                      <a:pt x="140" y="1710"/>
                    </a:lnTo>
                    <a:lnTo>
                      <a:pt x="205" y="1796"/>
                    </a:lnTo>
                    <a:lnTo>
                      <a:pt x="269" y="1893"/>
                    </a:lnTo>
                    <a:lnTo>
                      <a:pt x="345" y="1968"/>
                    </a:lnTo>
                    <a:lnTo>
                      <a:pt x="420" y="2044"/>
                    </a:lnTo>
                    <a:lnTo>
                      <a:pt x="517" y="2108"/>
                    </a:lnTo>
                    <a:lnTo>
                      <a:pt x="613" y="2162"/>
                    </a:lnTo>
                    <a:lnTo>
                      <a:pt x="710" y="2205"/>
                    </a:lnTo>
                    <a:lnTo>
                      <a:pt x="818" y="2237"/>
                    </a:lnTo>
                    <a:lnTo>
                      <a:pt x="936" y="2269"/>
                    </a:lnTo>
                    <a:lnTo>
                      <a:pt x="1054" y="2280"/>
                    </a:lnTo>
                    <a:lnTo>
                      <a:pt x="1291" y="2280"/>
                    </a:lnTo>
                    <a:lnTo>
                      <a:pt x="1409" y="2259"/>
                    </a:lnTo>
                    <a:lnTo>
                      <a:pt x="1517" y="2226"/>
                    </a:lnTo>
                    <a:lnTo>
                      <a:pt x="1624" y="2183"/>
                    </a:lnTo>
                    <a:lnTo>
                      <a:pt x="1721" y="2140"/>
                    </a:lnTo>
                    <a:lnTo>
                      <a:pt x="1818" y="2076"/>
                    </a:lnTo>
                    <a:lnTo>
                      <a:pt x="1904" y="2011"/>
                    </a:lnTo>
                    <a:lnTo>
                      <a:pt x="1979" y="1936"/>
                    </a:lnTo>
                    <a:lnTo>
                      <a:pt x="2054" y="1861"/>
                    </a:lnTo>
                    <a:lnTo>
                      <a:pt x="2119" y="1764"/>
                    </a:lnTo>
                    <a:lnTo>
                      <a:pt x="2173" y="1667"/>
                    </a:lnTo>
                    <a:lnTo>
                      <a:pt x="2216" y="1570"/>
                    </a:lnTo>
                    <a:lnTo>
                      <a:pt x="2248" y="1463"/>
                    </a:lnTo>
                    <a:lnTo>
                      <a:pt x="2280" y="1345"/>
                    </a:lnTo>
                    <a:lnTo>
                      <a:pt x="2291" y="1226"/>
                    </a:lnTo>
                    <a:lnTo>
                      <a:pt x="2291" y="1097"/>
                    </a:lnTo>
                    <a:lnTo>
                      <a:pt x="2280" y="979"/>
                    </a:lnTo>
                    <a:lnTo>
                      <a:pt x="2259" y="872"/>
                    </a:lnTo>
                    <a:lnTo>
                      <a:pt x="2226" y="764"/>
                    </a:lnTo>
                    <a:lnTo>
                      <a:pt x="2194" y="656"/>
                    </a:lnTo>
                    <a:lnTo>
                      <a:pt x="2140" y="560"/>
                    </a:lnTo>
                    <a:lnTo>
                      <a:pt x="2076" y="463"/>
                    </a:lnTo>
                    <a:lnTo>
                      <a:pt x="2011" y="377"/>
                    </a:lnTo>
                    <a:lnTo>
                      <a:pt x="1936" y="302"/>
                    </a:lnTo>
                    <a:lnTo>
                      <a:pt x="1850" y="226"/>
                    </a:lnTo>
                    <a:lnTo>
                      <a:pt x="1764" y="162"/>
                    </a:lnTo>
                    <a:lnTo>
                      <a:pt x="1667" y="108"/>
                    </a:lnTo>
                    <a:lnTo>
                      <a:pt x="1560" y="65"/>
                    </a:lnTo>
                    <a:lnTo>
                      <a:pt x="1452" y="33"/>
                    </a:lnTo>
                    <a:lnTo>
                      <a:pt x="1334" y="11"/>
                    </a:lnTo>
                    <a:lnTo>
                      <a:pt x="12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6" name="Google Shape;716;p15"/>
              <p:cNvSpPr/>
              <p:nvPr/>
            </p:nvSpPr>
            <p:spPr>
              <a:xfrm>
                <a:off x="1636275" y="1652875"/>
                <a:ext cx="57000" cy="57025"/>
              </a:xfrm>
              <a:custGeom>
                <a:avLst/>
                <a:gdLst/>
                <a:ahLst/>
                <a:cxnLst/>
                <a:rect l="l" t="t" r="r" b="b"/>
                <a:pathLst>
                  <a:path w="2280" h="2281" extrusionOk="0">
                    <a:moveTo>
                      <a:pt x="1151" y="1"/>
                    </a:moveTo>
                    <a:lnTo>
                      <a:pt x="1033" y="11"/>
                    </a:lnTo>
                    <a:lnTo>
                      <a:pt x="914" y="22"/>
                    </a:lnTo>
                    <a:lnTo>
                      <a:pt x="796" y="54"/>
                    </a:lnTo>
                    <a:lnTo>
                      <a:pt x="689" y="87"/>
                    </a:lnTo>
                    <a:lnTo>
                      <a:pt x="592" y="140"/>
                    </a:lnTo>
                    <a:lnTo>
                      <a:pt x="495" y="194"/>
                    </a:lnTo>
                    <a:lnTo>
                      <a:pt x="409" y="259"/>
                    </a:lnTo>
                    <a:lnTo>
                      <a:pt x="323" y="334"/>
                    </a:lnTo>
                    <a:lnTo>
                      <a:pt x="248" y="409"/>
                    </a:lnTo>
                    <a:lnTo>
                      <a:pt x="183" y="506"/>
                    </a:lnTo>
                    <a:lnTo>
                      <a:pt x="129" y="603"/>
                    </a:lnTo>
                    <a:lnTo>
                      <a:pt x="86" y="699"/>
                    </a:lnTo>
                    <a:lnTo>
                      <a:pt x="54" y="807"/>
                    </a:lnTo>
                    <a:lnTo>
                      <a:pt x="22" y="925"/>
                    </a:lnTo>
                    <a:lnTo>
                      <a:pt x="11" y="1044"/>
                    </a:lnTo>
                    <a:lnTo>
                      <a:pt x="0" y="1162"/>
                    </a:lnTo>
                    <a:lnTo>
                      <a:pt x="11" y="1280"/>
                    </a:lnTo>
                    <a:lnTo>
                      <a:pt x="33" y="1388"/>
                    </a:lnTo>
                    <a:lnTo>
                      <a:pt x="54" y="1495"/>
                    </a:lnTo>
                    <a:lnTo>
                      <a:pt x="97" y="1603"/>
                    </a:lnTo>
                    <a:lnTo>
                      <a:pt x="140" y="1699"/>
                    </a:lnTo>
                    <a:lnTo>
                      <a:pt x="194" y="1796"/>
                    </a:lnTo>
                    <a:lnTo>
                      <a:pt x="258" y="1882"/>
                    </a:lnTo>
                    <a:lnTo>
                      <a:pt x="334" y="1958"/>
                    </a:lnTo>
                    <a:lnTo>
                      <a:pt x="409" y="2033"/>
                    </a:lnTo>
                    <a:lnTo>
                      <a:pt x="495" y="2087"/>
                    </a:lnTo>
                    <a:lnTo>
                      <a:pt x="592" y="2151"/>
                    </a:lnTo>
                    <a:lnTo>
                      <a:pt x="689" y="2194"/>
                    </a:lnTo>
                    <a:lnTo>
                      <a:pt x="796" y="2226"/>
                    </a:lnTo>
                    <a:lnTo>
                      <a:pt x="904" y="2259"/>
                    </a:lnTo>
                    <a:lnTo>
                      <a:pt x="1011" y="2269"/>
                    </a:lnTo>
                    <a:lnTo>
                      <a:pt x="1129" y="2280"/>
                    </a:lnTo>
                    <a:lnTo>
                      <a:pt x="1258" y="2280"/>
                    </a:lnTo>
                    <a:lnTo>
                      <a:pt x="1377" y="2259"/>
                    </a:lnTo>
                    <a:lnTo>
                      <a:pt x="1484" y="2237"/>
                    </a:lnTo>
                    <a:lnTo>
                      <a:pt x="1592" y="2194"/>
                    </a:lnTo>
                    <a:lnTo>
                      <a:pt x="1689" y="2151"/>
                    </a:lnTo>
                    <a:lnTo>
                      <a:pt x="1785" y="2087"/>
                    </a:lnTo>
                    <a:lnTo>
                      <a:pt x="1871" y="2022"/>
                    </a:lnTo>
                    <a:lnTo>
                      <a:pt x="1957" y="1958"/>
                    </a:lnTo>
                    <a:lnTo>
                      <a:pt x="2033" y="1872"/>
                    </a:lnTo>
                    <a:lnTo>
                      <a:pt x="2097" y="1786"/>
                    </a:lnTo>
                    <a:lnTo>
                      <a:pt x="2151" y="1689"/>
                    </a:lnTo>
                    <a:lnTo>
                      <a:pt x="2194" y="1581"/>
                    </a:lnTo>
                    <a:lnTo>
                      <a:pt x="2237" y="1474"/>
                    </a:lnTo>
                    <a:lnTo>
                      <a:pt x="2258" y="1366"/>
                    </a:lnTo>
                    <a:lnTo>
                      <a:pt x="2280" y="1248"/>
                    </a:lnTo>
                    <a:lnTo>
                      <a:pt x="2280" y="1119"/>
                    </a:lnTo>
                    <a:lnTo>
                      <a:pt x="2269" y="1011"/>
                    </a:lnTo>
                    <a:lnTo>
                      <a:pt x="2258" y="893"/>
                    </a:lnTo>
                    <a:lnTo>
                      <a:pt x="2226" y="785"/>
                    </a:lnTo>
                    <a:lnTo>
                      <a:pt x="2194" y="678"/>
                    </a:lnTo>
                    <a:lnTo>
                      <a:pt x="2140" y="581"/>
                    </a:lnTo>
                    <a:lnTo>
                      <a:pt x="2086" y="495"/>
                    </a:lnTo>
                    <a:lnTo>
                      <a:pt x="2022" y="409"/>
                    </a:lnTo>
                    <a:lnTo>
                      <a:pt x="1947" y="323"/>
                    </a:lnTo>
                    <a:lnTo>
                      <a:pt x="1871" y="259"/>
                    </a:lnTo>
                    <a:lnTo>
                      <a:pt x="1785" y="194"/>
                    </a:lnTo>
                    <a:lnTo>
                      <a:pt x="1689" y="140"/>
                    </a:lnTo>
                    <a:lnTo>
                      <a:pt x="1592" y="87"/>
                    </a:lnTo>
                    <a:lnTo>
                      <a:pt x="1495" y="54"/>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7" name="Google Shape;717;p15"/>
              <p:cNvSpPr/>
              <p:nvPr/>
            </p:nvSpPr>
            <p:spPr>
              <a:xfrm>
                <a:off x="849150" y="2595375"/>
                <a:ext cx="57550" cy="57550"/>
              </a:xfrm>
              <a:custGeom>
                <a:avLst/>
                <a:gdLst/>
                <a:ahLst/>
                <a:cxnLst/>
                <a:rect l="l" t="t" r="r" b="b"/>
                <a:pathLst>
                  <a:path w="2302" h="2302" extrusionOk="0">
                    <a:moveTo>
                      <a:pt x="1065" y="0"/>
                    </a:moveTo>
                    <a:lnTo>
                      <a:pt x="947" y="11"/>
                    </a:lnTo>
                    <a:lnTo>
                      <a:pt x="829" y="43"/>
                    </a:lnTo>
                    <a:lnTo>
                      <a:pt x="721" y="76"/>
                    </a:lnTo>
                    <a:lnTo>
                      <a:pt x="624" y="119"/>
                    </a:lnTo>
                    <a:lnTo>
                      <a:pt x="527" y="172"/>
                    </a:lnTo>
                    <a:lnTo>
                      <a:pt x="431" y="237"/>
                    </a:lnTo>
                    <a:lnTo>
                      <a:pt x="355" y="312"/>
                    </a:lnTo>
                    <a:lnTo>
                      <a:pt x="269" y="387"/>
                    </a:lnTo>
                    <a:lnTo>
                      <a:pt x="205" y="474"/>
                    </a:lnTo>
                    <a:lnTo>
                      <a:pt x="151" y="570"/>
                    </a:lnTo>
                    <a:lnTo>
                      <a:pt x="97" y="667"/>
                    </a:lnTo>
                    <a:lnTo>
                      <a:pt x="54" y="775"/>
                    </a:lnTo>
                    <a:lnTo>
                      <a:pt x="22" y="893"/>
                    </a:lnTo>
                    <a:lnTo>
                      <a:pt x="1" y="1000"/>
                    </a:lnTo>
                    <a:lnTo>
                      <a:pt x="1" y="1129"/>
                    </a:lnTo>
                    <a:lnTo>
                      <a:pt x="1" y="1248"/>
                    </a:lnTo>
                    <a:lnTo>
                      <a:pt x="11" y="1366"/>
                    </a:lnTo>
                    <a:lnTo>
                      <a:pt x="44" y="1474"/>
                    </a:lnTo>
                    <a:lnTo>
                      <a:pt x="76" y="1581"/>
                    </a:lnTo>
                    <a:lnTo>
                      <a:pt x="130" y="1689"/>
                    </a:lnTo>
                    <a:lnTo>
                      <a:pt x="183" y="1785"/>
                    </a:lnTo>
                    <a:lnTo>
                      <a:pt x="248" y="1871"/>
                    </a:lnTo>
                    <a:lnTo>
                      <a:pt x="323" y="1957"/>
                    </a:lnTo>
                    <a:lnTo>
                      <a:pt x="398" y="2033"/>
                    </a:lnTo>
                    <a:lnTo>
                      <a:pt x="484" y="2097"/>
                    </a:lnTo>
                    <a:lnTo>
                      <a:pt x="581" y="2162"/>
                    </a:lnTo>
                    <a:lnTo>
                      <a:pt x="689" y="2205"/>
                    </a:lnTo>
                    <a:lnTo>
                      <a:pt x="786" y="2248"/>
                    </a:lnTo>
                    <a:lnTo>
                      <a:pt x="904" y="2280"/>
                    </a:lnTo>
                    <a:lnTo>
                      <a:pt x="1022" y="2291"/>
                    </a:lnTo>
                    <a:lnTo>
                      <a:pt x="1140" y="2302"/>
                    </a:lnTo>
                    <a:lnTo>
                      <a:pt x="1259" y="2291"/>
                    </a:lnTo>
                    <a:lnTo>
                      <a:pt x="1377" y="2280"/>
                    </a:lnTo>
                    <a:lnTo>
                      <a:pt x="1495" y="2248"/>
                    </a:lnTo>
                    <a:lnTo>
                      <a:pt x="1603" y="2215"/>
                    </a:lnTo>
                    <a:lnTo>
                      <a:pt x="1700" y="2162"/>
                    </a:lnTo>
                    <a:lnTo>
                      <a:pt x="1796" y="2108"/>
                    </a:lnTo>
                    <a:lnTo>
                      <a:pt x="1882" y="2043"/>
                    </a:lnTo>
                    <a:lnTo>
                      <a:pt x="1968" y="1968"/>
                    </a:lnTo>
                    <a:lnTo>
                      <a:pt x="2044" y="1893"/>
                    </a:lnTo>
                    <a:lnTo>
                      <a:pt x="2108" y="1796"/>
                    </a:lnTo>
                    <a:lnTo>
                      <a:pt x="2162" y="1699"/>
                    </a:lnTo>
                    <a:lnTo>
                      <a:pt x="2216" y="1603"/>
                    </a:lnTo>
                    <a:lnTo>
                      <a:pt x="2248" y="1495"/>
                    </a:lnTo>
                    <a:lnTo>
                      <a:pt x="2280" y="1377"/>
                    </a:lnTo>
                    <a:lnTo>
                      <a:pt x="2291" y="1269"/>
                    </a:lnTo>
                    <a:lnTo>
                      <a:pt x="2302" y="1140"/>
                    </a:lnTo>
                    <a:lnTo>
                      <a:pt x="2291" y="1022"/>
                    </a:lnTo>
                    <a:lnTo>
                      <a:pt x="2280" y="914"/>
                    </a:lnTo>
                    <a:lnTo>
                      <a:pt x="2248" y="807"/>
                    </a:lnTo>
                    <a:lnTo>
                      <a:pt x="2216" y="699"/>
                    </a:lnTo>
                    <a:lnTo>
                      <a:pt x="2162" y="603"/>
                    </a:lnTo>
                    <a:lnTo>
                      <a:pt x="2108" y="506"/>
                    </a:lnTo>
                    <a:lnTo>
                      <a:pt x="2044" y="420"/>
                    </a:lnTo>
                    <a:lnTo>
                      <a:pt x="1979" y="344"/>
                    </a:lnTo>
                    <a:lnTo>
                      <a:pt x="1904" y="269"/>
                    </a:lnTo>
                    <a:lnTo>
                      <a:pt x="1818" y="205"/>
                    </a:lnTo>
                    <a:lnTo>
                      <a:pt x="1721" y="140"/>
                    </a:lnTo>
                    <a:lnTo>
                      <a:pt x="1624" y="97"/>
                    </a:lnTo>
                    <a:lnTo>
                      <a:pt x="1527" y="54"/>
                    </a:lnTo>
                    <a:lnTo>
                      <a:pt x="1409" y="22"/>
                    </a:lnTo>
                    <a:lnTo>
                      <a:pt x="1302" y="11"/>
                    </a:lnTo>
                    <a:lnTo>
                      <a:pt x="11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8" name="Google Shape;718;p15"/>
              <p:cNvSpPr/>
              <p:nvPr/>
            </p:nvSpPr>
            <p:spPr>
              <a:xfrm>
                <a:off x="768775" y="2517675"/>
                <a:ext cx="57025" cy="57025"/>
              </a:xfrm>
              <a:custGeom>
                <a:avLst/>
                <a:gdLst/>
                <a:ahLst/>
                <a:cxnLst/>
                <a:rect l="l" t="t" r="r" b="b"/>
                <a:pathLst>
                  <a:path w="2281" h="2281" extrusionOk="0">
                    <a:moveTo>
                      <a:pt x="1054" y="1"/>
                    </a:moveTo>
                    <a:lnTo>
                      <a:pt x="936" y="12"/>
                    </a:lnTo>
                    <a:lnTo>
                      <a:pt x="828" y="33"/>
                    </a:lnTo>
                    <a:lnTo>
                      <a:pt x="721" y="76"/>
                    </a:lnTo>
                    <a:lnTo>
                      <a:pt x="624" y="119"/>
                    </a:lnTo>
                    <a:lnTo>
                      <a:pt x="527" y="162"/>
                    </a:lnTo>
                    <a:lnTo>
                      <a:pt x="441" y="227"/>
                    </a:lnTo>
                    <a:lnTo>
                      <a:pt x="355" y="291"/>
                    </a:lnTo>
                    <a:lnTo>
                      <a:pt x="280" y="366"/>
                    </a:lnTo>
                    <a:lnTo>
                      <a:pt x="215" y="452"/>
                    </a:lnTo>
                    <a:lnTo>
                      <a:pt x="151" y="538"/>
                    </a:lnTo>
                    <a:lnTo>
                      <a:pt x="108" y="635"/>
                    </a:lnTo>
                    <a:lnTo>
                      <a:pt x="65" y="732"/>
                    </a:lnTo>
                    <a:lnTo>
                      <a:pt x="33" y="839"/>
                    </a:lnTo>
                    <a:lnTo>
                      <a:pt x="11" y="958"/>
                    </a:lnTo>
                    <a:lnTo>
                      <a:pt x="0" y="1065"/>
                    </a:lnTo>
                    <a:lnTo>
                      <a:pt x="0" y="1194"/>
                    </a:lnTo>
                    <a:lnTo>
                      <a:pt x="0" y="1313"/>
                    </a:lnTo>
                    <a:lnTo>
                      <a:pt x="22" y="1420"/>
                    </a:lnTo>
                    <a:lnTo>
                      <a:pt x="54" y="1538"/>
                    </a:lnTo>
                    <a:lnTo>
                      <a:pt x="97" y="1635"/>
                    </a:lnTo>
                    <a:lnTo>
                      <a:pt x="151" y="1732"/>
                    </a:lnTo>
                    <a:lnTo>
                      <a:pt x="215" y="1829"/>
                    </a:lnTo>
                    <a:lnTo>
                      <a:pt x="280" y="1915"/>
                    </a:lnTo>
                    <a:lnTo>
                      <a:pt x="355" y="1990"/>
                    </a:lnTo>
                    <a:lnTo>
                      <a:pt x="441" y="2065"/>
                    </a:lnTo>
                    <a:lnTo>
                      <a:pt x="527" y="2119"/>
                    </a:lnTo>
                    <a:lnTo>
                      <a:pt x="635" y="2173"/>
                    </a:lnTo>
                    <a:lnTo>
                      <a:pt x="732" y="2216"/>
                    </a:lnTo>
                    <a:lnTo>
                      <a:pt x="839" y="2248"/>
                    </a:lnTo>
                    <a:lnTo>
                      <a:pt x="957" y="2270"/>
                    </a:lnTo>
                    <a:lnTo>
                      <a:pt x="1076" y="2280"/>
                    </a:lnTo>
                    <a:lnTo>
                      <a:pt x="1205" y="2280"/>
                    </a:lnTo>
                    <a:lnTo>
                      <a:pt x="1323" y="2270"/>
                    </a:lnTo>
                    <a:lnTo>
                      <a:pt x="1431" y="2248"/>
                    </a:lnTo>
                    <a:lnTo>
                      <a:pt x="1538" y="2216"/>
                    </a:lnTo>
                    <a:lnTo>
                      <a:pt x="1646" y="2173"/>
                    </a:lnTo>
                    <a:lnTo>
                      <a:pt x="1742" y="2119"/>
                    </a:lnTo>
                    <a:lnTo>
                      <a:pt x="1839" y="2065"/>
                    </a:lnTo>
                    <a:lnTo>
                      <a:pt x="1914" y="1990"/>
                    </a:lnTo>
                    <a:lnTo>
                      <a:pt x="2000" y="1915"/>
                    </a:lnTo>
                    <a:lnTo>
                      <a:pt x="2065" y="1829"/>
                    </a:lnTo>
                    <a:lnTo>
                      <a:pt x="2129" y="1732"/>
                    </a:lnTo>
                    <a:lnTo>
                      <a:pt x="2173" y="1635"/>
                    </a:lnTo>
                    <a:lnTo>
                      <a:pt x="2216" y="1538"/>
                    </a:lnTo>
                    <a:lnTo>
                      <a:pt x="2248" y="1420"/>
                    </a:lnTo>
                    <a:lnTo>
                      <a:pt x="2269" y="1313"/>
                    </a:lnTo>
                    <a:lnTo>
                      <a:pt x="2280" y="1184"/>
                    </a:lnTo>
                    <a:lnTo>
                      <a:pt x="2280" y="1065"/>
                    </a:lnTo>
                    <a:lnTo>
                      <a:pt x="2269" y="947"/>
                    </a:lnTo>
                    <a:lnTo>
                      <a:pt x="2248" y="839"/>
                    </a:lnTo>
                    <a:lnTo>
                      <a:pt x="2205" y="732"/>
                    </a:lnTo>
                    <a:lnTo>
                      <a:pt x="2162" y="624"/>
                    </a:lnTo>
                    <a:lnTo>
                      <a:pt x="2108" y="528"/>
                    </a:lnTo>
                    <a:lnTo>
                      <a:pt x="2054" y="442"/>
                    </a:lnTo>
                    <a:lnTo>
                      <a:pt x="1979" y="356"/>
                    </a:lnTo>
                    <a:lnTo>
                      <a:pt x="1904" y="280"/>
                    </a:lnTo>
                    <a:lnTo>
                      <a:pt x="1818" y="205"/>
                    </a:lnTo>
                    <a:lnTo>
                      <a:pt x="1721" y="151"/>
                    </a:lnTo>
                    <a:lnTo>
                      <a:pt x="1624" y="98"/>
                    </a:lnTo>
                    <a:lnTo>
                      <a:pt x="1517" y="55"/>
                    </a:lnTo>
                    <a:lnTo>
                      <a:pt x="1409" y="22"/>
                    </a:lnTo>
                    <a:lnTo>
                      <a:pt x="1291" y="12"/>
                    </a:lnTo>
                    <a:lnTo>
                      <a:pt x="117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15"/>
              <p:cNvSpPr/>
              <p:nvPr/>
            </p:nvSpPr>
            <p:spPr>
              <a:xfrm>
                <a:off x="927650" y="1575450"/>
                <a:ext cx="56200" cy="56225"/>
              </a:xfrm>
              <a:custGeom>
                <a:avLst/>
                <a:gdLst/>
                <a:ahLst/>
                <a:cxnLst/>
                <a:rect l="l" t="t" r="r" b="b"/>
                <a:pathLst>
                  <a:path w="2248" h="2249" extrusionOk="0">
                    <a:moveTo>
                      <a:pt x="1151" y="1"/>
                    </a:moveTo>
                    <a:lnTo>
                      <a:pt x="1033" y="11"/>
                    </a:lnTo>
                    <a:lnTo>
                      <a:pt x="914" y="22"/>
                    </a:lnTo>
                    <a:lnTo>
                      <a:pt x="807" y="44"/>
                    </a:lnTo>
                    <a:lnTo>
                      <a:pt x="710" y="87"/>
                    </a:lnTo>
                    <a:lnTo>
                      <a:pt x="603" y="130"/>
                    </a:lnTo>
                    <a:lnTo>
                      <a:pt x="517" y="183"/>
                    </a:lnTo>
                    <a:lnTo>
                      <a:pt x="420" y="237"/>
                    </a:lnTo>
                    <a:lnTo>
                      <a:pt x="345" y="312"/>
                    </a:lnTo>
                    <a:lnTo>
                      <a:pt x="269" y="388"/>
                    </a:lnTo>
                    <a:lnTo>
                      <a:pt x="205" y="474"/>
                    </a:lnTo>
                    <a:lnTo>
                      <a:pt x="151" y="560"/>
                    </a:lnTo>
                    <a:lnTo>
                      <a:pt x="97" y="657"/>
                    </a:lnTo>
                    <a:lnTo>
                      <a:pt x="54" y="764"/>
                    </a:lnTo>
                    <a:lnTo>
                      <a:pt x="33" y="872"/>
                    </a:lnTo>
                    <a:lnTo>
                      <a:pt x="11" y="979"/>
                    </a:lnTo>
                    <a:lnTo>
                      <a:pt x="0" y="1097"/>
                    </a:lnTo>
                    <a:lnTo>
                      <a:pt x="11" y="1216"/>
                    </a:lnTo>
                    <a:lnTo>
                      <a:pt x="22" y="1323"/>
                    </a:lnTo>
                    <a:lnTo>
                      <a:pt x="43" y="1442"/>
                    </a:lnTo>
                    <a:lnTo>
                      <a:pt x="76" y="1538"/>
                    </a:lnTo>
                    <a:lnTo>
                      <a:pt x="119" y="1646"/>
                    </a:lnTo>
                    <a:lnTo>
                      <a:pt x="172" y="1732"/>
                    </a:lnTo>
                    <a:lnTo>
                      <a:pt x="237" y="1818"/>
                    </a:lnTo>
                    <a:lnTo>
                      <a:pt x="312" y="1904"/>
                    </a:lnTo>
                    <a:lnTo>
                      <a:pt x="388" y="1979"/>
                    </a:lnTo>
                    <a:lnTo>
                      <a:pt x="474" y="2044"/>
                    </a:lnTo>
                    <a:lnTo>
                      <a:pt x="560" y="2097"/>
                    </a:lnTo>
                    <a:lnTo>
                      <a:pt x="656" y="2151"/>
                    </a:lnTo>
                    <a:lnTo>
                      <a:pt x="764" y="2184"/>
                    </a:lnTo>
                    <a:lnTo>
                      <a:pt x="871" y="2216"/>
                    </a:lnTo>
                    <a:lnTo>
                      <a:pt x="979" y="2237"/>
                    </a:lnTo>
                    <a:lnTo>
                      <a:pt x="1097" y="2248"/>
                    </a:lnTo>
                    <a:lnTo>
                      <a:pt x="1216" y="2237"/>
                    </a:lnTo>
                    <a:lnTo>
                      <a:pt x="1323" y="2227"/>
                    </a:lnTo>
                    <a:lnTo>
                      <a:pt x="1431" y="2205"/>
                    </a:lnTo>
                    <a:lnTo>
                      <a:pt x="1538" y="2173"/>
                    </a:lnTo>
                    <a:lnTo>
                      <a:pt x="1635" y="2119"/>
                    </a:lnTo>
                    <a:lnTo>
                      <a:pt x="1732" y="2076"/>
                    </a:lnTo>
                    <a:lnTo>
                      <a:pt x="1818" y="2011"/>
                    </a:lnTo>
                    <a:lnTo>
                      <a:pt x="1904" y="1936"/>
                    </a:lnTo>
                    <a:lnTo>
                      <a:pt x="1979" y="1861"/>
                    </a:lnTo>
                    <a:lnTo>
                      <a:pt x="2043" y="1775"/>
                    </a:lnTo>
                    <a:lnTo>
                      <a:pt x="2097" y="1689"/>
                    </a:lnTo>
                    <a:lnTo>
                      <a:pt x="2151" y="1592"/>
                    </a:lnTo>
                    <a:lnTo>
                      <a:pt x="2183" y="1485"/>
                    </a:lnTo>
                    <a:lnTo>
                      <a:pt x="2216" y="1377"/>
                    </a:lnTo>
                    <a:lnTo>
                      <a:pt x="2237" y="1270"/>
                    </a:lnTo>
                    <a:lnTo>
                      <a:pt x="2248" y="1151"/>
                    </a:lnTo>
                    <a:lnTo>
                      <a:pt x="2237" y="1033"/>
                    </a:lnTo>
                    <a:lnTo>
                      <a:pt x="2226" y="925"/>
                    </a:lnTo>
                    <a:lnTo>
                      <a:pt x="2205" y="807"/>
                    </a:lnTo>
                    <a:lnTo>
                      <a:pt x="2162" y="710"/>
                    </a:lnTo>
                    <a:lnTo>
                      <a:pt x="2119" y="603"/>
                    </a:lnTo>
                    <a:lnTo>
                      <a:pt x="2065" y="517"/>
                    </a:lnTo>
                    <a:lnTo>
                      <a:pt x="2011" y="431"/>
                    </a:lnTo>
                    <a:lnTo>
                      <a:pt x="1936" y="345"/>
                    </a:lnTo>
                    <a:lnTo>
                      <a:pt x="1861" y="269"/>
                    </a:lnTo>
                    <a:lnTo>
                      <a:pt x="1775" y="205"/>
                    </a:lnTo>
                    <a:lnTo>
                      <a:pt x="1689" y="151"/>
                    </a:lnTo>
                    <a:lnTo>
                      <a:pt x="1592" y="97"/>
                    </a:lnTo>
                    <a:lnTo>
                      <a:pt x="1484" y="65"/>
                    </a:lnTo>
                    <a:lnTo>
                      <a:pt x="1377" y="33"/>
                    </a:lnTo>
                    <a:lnTo>
                      <a:pt x="1269" y="11"/>
                    </a:lnTo>
                    <a:lnTo>
                      <a:pt x="115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0" name="Google Shape;720;p15"/>
              <p:cNvSpPr/>
              <p:nvPr/>
            </p:nvSpPr>
            <p:spPr>
              <a:xfrm>
                <a:off x="1556150" y="1575450"/>
                <a:ext cx="55950" cy="56225"/>
              </a:xfrm>
              <a:custGeom>
                <a:avLst/>
                <a:gdLst/>
                <a:ahLst/>
                <a:cxnLst/>
                <a:rect l="l" t="t" r="r" b="b"/>
                <a:pathLst>
                  <a:path w="2238" h="2249" extrusionOk="0">
                    <a:moveTo>
                      <a:pt x="1162" y="1"/>
                    </a:moveTo>
                    <a:lnTo>
                      <a:pt x="1044" y="11"/>
                    </a:lnTo>
                    <a:lnTo>
                      <a:pt x="926" y="22"/>
                    </a:lnTo>
                    <a:lnTo>
                      <a:pt x="818" y="44"/>
                    </a:lnTo>
                    <a:lnTo>
                      <a:pt x="711" y="76"/>
                    </a:lnTo>
                    <a:lnTo>
                      <a:pt x="614" y="119"/>
                    </a:lnTo>
                    <a:lnTo>
                      <a:pt x="517" y="173"/>
                    </a:lnTo>
                    <a:lnTo>
                      <a:pt x="431" y="237"/>
                    </a:lnTo>
                    <a:lnTo>
                      <a:pt x="345" y="302"/>
                    </a:lnTo>
                    <a:lnTo>
                      <a:pt x="270" y="377"/>
                    </a:lnTo>
                    <a:lnTo>
                      <a:pt x="205" y="463"/>
                    </a:lnTo>
                    <a:lnTo>
                      <a:pt x="151" y="549"/>
                    </a:lnTo>
                    <a:lnTo>
                      <a:pt x="98" y="646"/>
                    </a:lnTo>
                    <a:lnTo>
                      <a:pt x="65" y="753"/>
                    </a:lnTo>
                    <a:lnTo>
                      <a:pt x="33" y="861"/>
                    </a:lnTo>
                    <a:lnTo>
                      <a:pt x="12" y="968"/>
                    </a:lnTo>
                    <a:lnTo>
                      <a:pt x="1" y="1087"/>
                    </a:lnTo>
                    <a:lnTo>
                      <a:pt x="1" y="1205"/>
                    </a:lnTo>
                    <a:lnTo>
                      <a:pt x="12" y="1313"/>
                    </a:lnTo>
                    <a:lnTo>
                      <a:pt x="44" y="1431"/>
                    </a:lnTo>
                    <a:lnTo>
                      <a:pt x="76" y="1528"/>
                    </a:lnTo>
                    <a:lnTo>
                      <a:pt x="119" y="1635"/>
                    </a:lnTo>
                    <a:lnTo>
                      <a:pt x="173" y="1721"/>
                    </a:lnTo>
                    <a:lnTo>
                      <a:pt x="227" y="1818"/>
                    </a:lnTo>
                    <a:lnTo>
                      <a:pt x="302" y="1893"/>
                    </a:lnTo>
                    <a:lnTo>
                      <a:pt x="377" y="1968"/>
                    </a:lnTo>
                    <a:lnTo>
                      <a:pt x="463" y="2033"/>
                    </a:lnTo>
                    <a:lnTo>
                      <a:pt x="549" y="2097"/>
                    </a:lnTo>
                    <a:lnTo>
                      <a:pt x="646" y="2140"/>
                    </a:lnTo>
                    <a:lnTo>
                      <a:pt x="743" y="2184"/>
                    </a:lnTo>
                    <a:lnTo>
                      <a:pt x="850" y="2216"/>
                    </a:lnTo>
                    <a:lnTo>
                      <a:pt x="969" y="2237"/>
                    </a:lnTo>
                    <a:lnTo>
                      <a:pt x="1087" y="2248"/>
                    </a:lnTo>
                    <a:lnTo>
                      <a:pt x="1195" y="2248"/>
                    </a:lnTo>
                    <a:lnTo>
                      <a:pt x="1313" y="2227"/>
                    </a:lnTo>
                    <a:lnTo>
                      <a:pt x="1420" y="2205"/>
                    </a:lnTo>
                    <a:lnTo>
                      <a:pt x="1528" y="2173"/>
                    </a:lnTo>
                    <a:lnTo>
                      <a:pt x="1625" y="2130"/>
                    </a:lnTo>
                    <a:lnTo>
                      <a:pt x="1721" y="2076"/>
                    </a:lnTo>
                    <a:lnTo>
                      <a:pt x="1807" y="2011"/>
                    </a:lnTo>
                    <a:lnTo>
                      <a:pt x="1893" y="1947"/>
                    </a:lnTo>
                    <a:lnTo>
                      <a:pt x="1969" y="1872"/>
                    </a:lnTo>
                    <a:lnTo>
                      <a:pt x="2033" y="1786"/>
                    </a:lnTo>
                    <a:lnTo>
                      <a:pt x="2087" y="1700"/>
                    </a:lnTo>
                    <a:lnTo>
                      <a:pt x="2141" y="1603"/>
                    </a:lnTo>
                    <a:lnTo>
                      <a:pt x="2184" y="1495"/>
                    </a:lnTo>
                    <a:lnTo>
                      <a:pt x="2216" y="1388"/>
                    </a:lnTo>
                    <a:lnTo>
                      <a:pt x="2227" y="1280"/>
                    </a:lnTo>
                    <a:lnTo>
                      <a:pt x="2238" y="1162"/>
                    </a:lnTo>
                    <a:lnTo>
                      <a:pt x="2238" y="1044"/>
                    </a:lnTo>
                    <a:lnTo>
                      <a:pt x="2227" y="936"/>
                    </a:lnTo>
                    <a:lnTo>
                      <a:pt x="2205" y="818"/>
                    </a:lnTo>
                    <a:lnTo>
                      <a:pt x="2173" y="721"/>
                    </a:lnTo>
                    <a:lnTo>
                      <a:pt x="2130" y="614"/>
                    </a:lnTo>
                    <a:lnTo>
                      <a:pt x="2076" y="528"/>
                    </a:lnTo>
                    <a:lnTo>
                      <a:pt x="2012" y="431"/>
                    </a:lnTo>
                    <a:lnTo>
                      <a:pt x="1947" y="356"/>
                    </a:lnTo>
                    <a:lnTo>
                      <a:pt x="1861" y="280"/>
                    </a:lnTo>
                    <a:lnTo>
                      <a:pt x="1786" y="216"/>
                    </a:lnTo>
                    <a:lnTo>
                      <a:pt x="1689" y="151"/>
                    </a:lnTo>
                    <a:lnTo>
                      <a:pt x="1592" y="108"/>
                    </a:lnTo>
                    <a:lnTo>
                      <a:pt x="1496" y="65"/>
                    </a:lnTo>
                    <a:lnTo>
                      <a:pt x="1388" y="33"/>
                    </a:lnTo>
                    <a:lnTo>
                      <a:pt x="1281" y="11"/>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1" name="Google Shape;721;p15"/>
              <p:cNvSpPr/>
              <p:nvPr/>
            </p:nvSpPr>
            <p:spPr>
              <a:xfrm>
                <a:off x="691350" y="1812025"/>
                <a:ext cx="55950" cy="55925"/>
              </a:xfrm>
              <a:custGeom>
                <a:avLst/>
                <a:gdLst/>
                <a:ahLst/>
                <a:cxnLst/>
                <a:rect l="l" t="t" r="r" b="b"/>
                <a:pathLst>
                  <a:path w="2238" h="2237" extrusionOk="0">
                    <a:moveTo>
                      <a:pt x="1011" y="0"/>
                    </a:moveTo>
                    <a:lnTo>
                      <a:pt x="904" y="11"/>
                    </a:lnTo>
                    <a:lnTo>
                      <a:pt x="796" y="43"/>
                    </a:lnTo>
                    <a:lnTo>
                      <a:pt x="689" y="76"/>
                    </a:lnTo>
                    <a:lnTo>
                      <a:pt x="592" y="119"/>
                    </a:lnTo>
                    <a:lnTo>
                      <a:pt x="495" y="183"/>
                    </a:lnTo>
                    <a:lnTo>
                      <a:pt x="409" y="237"/>
                    </a:lnTo>
                    <a:lnTo>
                      <a:pt x="334" y="312"/>
                    </a:lnTo>
                    <a:lnTo>
                      <a:pt x="259" y="387"/>
                    </a:lnTo>
                    <a:lnTo>
                      <a:pt x="194" y="473"/>
                    </a:lnTo>
                    <a:lnTo>
                      <a:pt x="140" y="570"/>
                    </a:lnTo>
                    <a:lnTo>
                      <a:pt x="87" y="667"/>
                    </a:lnTo>
                    <a:lnTo>
                      <a:pt x="54" y="764"/>
                    </a:lnTo>
                    <a:lnTo>
                      <a:pt x="22" y="871"/>
                    </a:lnTo>
                    <a:lnTo>
                      <a:pt x="11" y="990"/>
                    </a:lnTo>
                    <a:lnTo>
                      <a:pt x="1" y="1108"/>
                    </a:lnTo>
                    <a:lnTo>
                      <a:pt x="1" y="1226"/>
                    </a:lnTo>
                    <a:lnTo>
                      <a:pt x="22" y="1334"/>
                    </a:lnTo>
                    <a:lnTo>
                      <a:pt x="44" y="1441"/>
                    </a:lnTo>
                    <a:lnTo>
                      <a:pt x="87" y="1549"/>
                    </a:lnTo>
                    <a:lnTo>
                      <a:pt x="130" y="1645"/>
                    </a:lnTo>
                    <a:lnTo>
                      <a:pt x="183" y="1742"/>
                    </a:lnTo>
                    <a:lnTo>
                      <a:pt x="248" y="1828"/>
                    </a:lnTo>
                    <a:lnTo>
                      <a:pt x="312" y="1904"/>
                    </a:lnTo>
                    <a:lnTo>
                      <a:pt x="398" y="1979"/>
                    </a:lnTo>
                    <a:lnTo>
                      <a:pt x="474" y="2043"/>
                    </a:lnTo>
                    <a:lnTo>
                      <a:pt x="570" y="2097"/>
                    </a:lnTo>
                    <a:lnTo>
                      <a:pt x="667" y="2151"/>
                    </a:lnTo>
                    <a:lnTo>
                      <a:pt x="775" y="2183"/>
                    </a:lnTo>
                    <a:lnTo>
                      <a:pt x="882" y="2215"/>
                    </a:lnTo>
                    <a:lnTo>
                      <a:pt x="990" y="2226"/>
                    </a:lnTo>
                    <a:lnTo>
                      <a:pt x="1108" y="2237"/>
                    </a:lnTo>
                    <a:lnTo>
                      <a:pt x="1226" y="2237"/>
                    </a:lnTo>
                    <a:lnTo>
                      <a:pt x="1334" y="2215"/>
                    </a:lnTo>
                    <a:lnTo>
                      <a:pt x="1452" y="2194"/>
                    </a:lnTo>
                    <a:lnTo>
                      <a:pt x="1549" y="2151"/>
                    </a:lnTo>
                    <a:lnTo>
                      <a:pt x="1646" y="2108"/>
                    </a:lnTo>
                    <a:lnTo>
                      <a:pt x="1743" y="2054"/>
                    </a:lnTo>
                    <a:lnTo>
                      <a:pt x="1829" y="1990"/>
                    </a:lnTo>
                    <a:lnTo>
                      <a:pt x="1915" y="1925"/>
                    </a:lnTo>
                    <a:lnTo>
                      <a:pt x="1979" y="1839"/>
                    </a:lnTo>
                    <a:lnTo>
                      <a:pt x="2044" y="1753"/>
                    </a:lnTo>
                    <a:lnTo>
                      <a:pt x="2108" y="1667"/>
                    </a:lnTo>
                    <a:lnTo>
                      <a:pt x="2151" y="1570"/>
                    </a:lnTo>
                    <a:lnTo>
                      <a:pt x="2183" y="1463"/>
                    </a:lnTo>
                    <a:lnTo>
                      <a:pt x="2216" y="1355"/>
                    </a:lnTo>
                    <a:lnTo>
                      <a:pt x="2237" y="1248"/>
                    </a:lnTo>
                    <a:lnTo>
                      <a:pt x="2237" y="1129"/>
                    </a:lnTo>
                    <a:lnTo>
                      <a:pt x="2237" y="1011"/>
                    </a:lnTo>
                    <a:lnTo>
                      <a:pt x="2216" y="893"/>
                    </a:lnTo>
                    <a:lnTo>
                      <a:pt x="2194" y="785"/>
                    </a:lnTo>
                    <a:lnTo>
                      <a:pt x="2162" y="688"/>
                    </a:lnTo>
                    <a:lnTo>
                      <a:pt x="2108" y="592"/>
                    </a:lnTo>
                    <a:lnTo>
                      <a:pt x="2054" y="495"/>
                    </a:lnTo>
                    <a:lnTo>
                      <a:pt x="2001" y="409"/>
                    </a:lnTo>
                    <a:lnTo>
                      <a:pt x="1925" y="323"/>
                    </a:lnTo>
                    <a:lnTo>
                      <a:pt x="1850" y="258"/>
                    </a:lnTo>
                    <a:lnTo>
                      <a:pt x="1764" y="194"/>
                    </a:lnTo>
                    <a:lnTo>
                      <a:pt x="1667" y="129"/>
                    </a:lnTo>
                    <a:lnTo>
                      <a:pt x="1570" y="86"/>
                    </a:lnTo>
                    <a:lnTo>
                      <a:pt x="1474" y="43"/>
                    </a:lnTo>
                    <a:lnTo>
                      <a:pt x="136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2" name="Google Shape;722;p15"/>
              <p:cNvSpPr/>
              <p:nvPr/>
            </p:nvSpPr>
            <p:spPr>
              <a:xfrm>
                <a:off x="1792450" y="1812025"/>
                <a:ext cx="56225" cy="55925"/>
              </a:xfrm>
              <a:custGeom>
                <a:avLst/>
                <a:gdLst/>
                <a:ahLst/>
                <a:cxnLst/>
                <a:rect l="l" t="t" r="r" b="b"/>
                <a:pathLst>
                  <a:path w="2249" h="2237" extrusionOk="0">
                    <a:moveTo>
                      <a:pt x="1033" y="0"/>
                    </a:moveTo>
                    <a:lnTo>
                      <a:pt x="915" y="11"/>
                    </a:lnTo>
                    <a:lnTo>
                      <a:pt x="807" y="43"/>
                    </a:lnTo>
                    <a:lnTo>
                      <a:pt x="700" y="76"/>
                    </a:lnTo>
                    <a:lnTo>
                      <a:pt x="603" y="119"/>
                    </a:lnTo>
                    <a:lnTo>
                      <a:pt x="506" y="172"/>
                    </a:lnTo>
                    <a:lnTo>
                      <a:pt x="420" y="237"/>
                    </a:lnTo>
                    <a:lnTo>
                      <a:pt x="345" y="301"/>
                    </a:lnTo>
                    <a:lnTo>
                      <a:pt x="270" y="377"/>
                    </a:lnTo>
                    <a:lnTo>
                      <a:pt x="205" y="463"/>
                    </a:lnTo>
                    <a:lnTo>
                      <a:pt x="151" y="559"/>
                    </a:lnTo>
                    <a:lnTo>
                      <a:pt x="98" y="656"/>
                    </a:lnTo>
                    <a:lnTo>
                      <a:pt x="55" y="753"/>
                    </a:lnTo>
                    <a:lnTo>
                      <a:pt x="33" y="860"/>
                    </a:lnTo>
                    <a:lnTo>
                      <a:pt x="12" y="979"/>
                    </a:lnTo>
                    <a:lnTo>
                      <a:pt x="1" y="1097"/>
                    </a:lnTo>
                    <a:lnTo>
                      <a:pt x="12" y="1205"/>
                    </a:lnTo>
                    <a:lnTo>
                      <a:pt x="22" y="1323"/>
                    </a:lnTo>
                    <a:lnTo>
                      <a:pt x="44" y="1430"/>
                    </a:lnTo>
                    <a:lnTo>
                      <a:pt x="76" y="1538"/>
                    </a:lnTo>
                    <a:lnTo>
                      <a:pt x="130" y="1635"/>
                    </a:lnTo>
                    <a:lnTo>
                      <a:pt x="184" y="1731"/>
                    </a:lnTo>
                    <a:lnTo>
                      <a:pt x="237" y="1818"/>
                    </a:lnTo>
                    <a:lnTo>
                      <a:pt x="313" y="1893"/>
                    </a:lnTo>
                    <a:lnTo>
                      <a:pt x="388" y="1968"/>
                    </a:lnTo>
                    <a:lnTo>
                      <a:pt x="474" y="2033"/>
                    </a:lnTo>
                    <a:lnTo>
                      <a:pt x="560" y="2097"/>
                    </a:lnTo>
                    <a:lnTo>
                      <a:pt x="657" y="2140"/>
                    </a:lnTo>
                    <a:lnTo>
                      <a:pt x="764" y="2183"/>
                    </a:lnTo>
                    <a:lnTo>
                      <a:pt x="872" y="2215"/>
                    </a:lnTo>
                    <a:lnTo>
                      <a:pt x="979" y="2226"/>
                    </a:lnTo>
                    <a:lnTo>
                      <a:pt x="1098" y="2237"/>
                    </a:lnTo>
                    <a:lnTo>
                      <a:pt x="1216" y="2237"/>
                    </a:lnTo>
                    <a:lnTo>
                      <a:pt x="1334" y="2215"/>
                    </a:lnTo>
                    <a:lnTo>
                      <a:pt x="1442" y="2194"/>
                    </a:lnTo>
                    <a:lnTo>
                      <a:pt x="1538" y="2162"/>
                    </a:lnTo>
                    <a:lnTo>
                      <a:pt x="1646" y="2119"/>
                    </a:lnTo>
                    <a:lnTo>
                      <a:pt x="1732" y="2065"/>
                    </a:lnTo>
                    <a:lnTo>
                      <a:pt x="1829" y="2000"/>
                    </a:lnTo>
                    <a:lnTo>
                      <a:pt x="1904" y="1925"/>
                    </a:lnTo>
                    <a:lnTo>
                      <a:pt x="1979" y="1850"/>
                    </a:lnTo>
                    <a:lnTo>
                      <a:pt x="2044" y="1764"/>
                    </a:lnTo>
                    <a:lnTo>
                      <a:pt x="2098" y="1678"/>
                    </a:lnTo>
                    <a:lnTo>
                      <a:pt x="2151" y="1581"/>
                    </a:lnTo>
                    <a:lnTo>
                      <a:pt x="2184" y="1473"/>
                    </a:lnTo>
                    <a:lnTo>
                      <a:pt x="2216" y="1366"/>
                    </a:lnTo>
                    <a:lnTo>
                      <a:pt x="2237" y="1258"/>
                    </a:lnTo>
                    <a:lnTo>
                      <a:pt x="2248" y="1140"/>
                    </a:lnTo>
                    <a:lnTo>
                      <a:pt x="2237" y="1022"/>
                    </a:lnTo>
                    <a:lnTo>
                      <a:pt x="2227" y="914"/>
                    </a:lnTo>
                    <a:lnTo>
                      <a:pt x="2205" y="796"/>
                    </a:lnTo>
                    <a:lnTo>
                      <a:pt x="2162" y="699"/>
                    </a:lnTo>
                    <a:lnTo>
                      <a:pt x="2119" y="592"/>
                    </a:lnTo>
                    <a:lnTo>
                      <a:pt x="2065" y="506"/>
                    </a:lnTo>
                    <a:lnTo>
                      <a:pt x="2001" y="420"/>
                    </a:lnTo>
                    <a:lnTo>
                      <a:pt x="1936" y="334"/>
                    </a:lnTo>
                    <a:lnTo>
                      <a:pt x="1861" y="258"/>
                    </a:lnTo>
                    <a:lnTo>
                      <a:pt x="1775" y="194"/>
                    </a:lnTo>
                    <a:lnTo>
                      <a:pt x="1678" y="140"/>
                    </a:lnTo>
                    <a:lnTo>
                      <a:pt x="1581" y="86"/>
                    </a:lnTo>
                    <a:lnTo>
                      <a:pt x="1485" y="54"/>
                    </a:lnTo>
                    <a:lnTo>
                      <a:pt x="137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3" name="Google Shape;723;p15"/>
              <p:cNvSpPr/>
              <p:nvPr/>
            </p:nvSpPr>
            <p:spPr>
              <a:xfrm>
                <a:off x="1870425" y="2048325"/>
                <a:ext cx="55925" cy="55925"/>
              </a:xfrm>
              <a:custGeom>
                <a:avLst/>
                <a:gdLst/>
                <a:ahLst/>
                <a:cxnLst/>
                <a:rect l="l" t="t" r="r" b="b"/>
                <a:pathLst>
                  <a:path w="2237" h="2237" extrusionOk="0">
                    <a:moveTo>
                      <a:pt x="1043" y="0"/>
                    </a:moveTo>
                    <a:lnTo>
                      <a:pt x="936" y="11"/>
                    </a:lnTo>
                    <a:lnTo>
                      <a:pt x="828" y="32"/>
                    </a:lnTo>
                    <a:lnTo>
                      <a:pt x="721" y="65"/>
                    </a:lnTo>
                    <a:lnTo>
                      <a:pt x="613" y="108"/>
                    </a:lnTo>
                    <a:lnTo>
                      <a:pt x="527" y="161"/>
                    </a:lnTo>
                    <a:lnTo>
                      <a:pt x="430" y="226"/>
                    </a:lnTo>
                    <a:lnTo>
                      <a:pt x="355" y="290"/>
                    </a:lnTo>
                    <a:lnTo>
                      <a:pt x="280" y="366"/>
                    </a:lnTo>
                    <a:lnTo>
                      <a:pt x="204" y="452"/>
                    </a:lnTo>
                    <a:lnTo>
                      <a:pt x="151" y="538"/>
                    </a:lnTo>
                    <a:lnTo>
                      <a:pt x="97" y="635"/>
                    </a:lnTo>
                    <a:lnTo>
                      <a:pt x="65" y="742"/>
                    </a:lnTo>
                    <a:lnTo>
                      <a:pt x="32" y="850"/>
                    </a:lnTo>
                    <a:lnTo>
                      <a:pt x="11" y="957"/>
                    </a:lnTo>
                    <a:lnTo>
                      <a:pt x="0" y="1075"/>
                    </a:lnTo>
                    <a:lnTo>
                      <a:pt x="0" y="1194"/>
                    </a:lnTo>
                    <a:lnTo>
                      <a:pt x="11" y="1301"/>
                    </a:lnTo>
                    <a:lnTo>
                      <a:pt x="32" y="1419"/>
                    </a:lnTo>
                    <a:lnTo>
                      <a:pt x="65" y="1516"/>
                    </a:lnTo>
                    <a:lnTo>
                      <a:pt x="108" y="1624"/>
                    </a:lnTo>
                    <a:lnTo>
                      <a:pt x="161" y="1710"/>
                    </a:lnTo>
                    <a:lnTo>
                      <a:pt x="226" y="1807"/>
                    </a:lnTo>
                    <a:lnTo>
                      <a:pt x="290" y="1882"/>
                    </a:lnTo>
                    <a:lnTo>
                      <a:pt x="366" y="1957"/>
                    </a:lnTo>
                    <a:lnTo>
                      <a:pt x="452" y="2032"/>
                    </a:lnTo>
                    <a:lnTo>
                      <a:pt x="538" y="2086"/>
                    </a:lnTo>
                    <a:lnTo>
                      <a:pt x="635" y="2140"/>
                    </a:lnTo>
                    <a:lnTo>
                      <a:pt x="742" y="2183"/>
                    </a:lnTo>
                    <a:lnTo>
                      <a:pt x="850" y="2204"/>
                    </a:lnTo>
                    <a:lnTo>
                      <a:pt x="957" y="2226"/>
                    </a:lnTo>
                    <a:lnTo>
                      <a:pt x="1075" y="2237"/>
                    </a:lnTo>
                    <a:lnTo>
                      <a:pt x="1194" y="2237"/>
                    </a:lnTo>
                    <a:lnTo>
                      <a:pt x="1301" y="2226"/>
                    </a:lnTo>
                    <a:lnTo>
                      <a:pt x="1420" y="2204"/>
                    </a:lnTo>
                    <a:lnTo>
                      <a:pt x="1516" y="2172"/>
                    </a:lnTo>
                    <a:lnTo>
                      <a:pt x="1624" y="2129"/>
                    </a:lnTo>
                    <a:lnTo>
                      <a:pt x="1710" y="2075"/>
                    </a:lnTo>
                    <a:lnTo>
                      <a:pt x="1807" y="2011"/>
                    </a:lnTo>
                    <a:lnTo>
                      <a:pt x="1882" y="1946"/>
                    </a:lnTo>
                    <a:lnTo>
                      <a:pt x="1957" y="1871"/>
                    </a:lnTo>
                    <a:lnTo>
                      <a:pt x="2032" y="1785"/>
                    </a:lnTo>
                    <a:lnTo>
                      <a:pt x="2086" y="1699"/>
                    </a:lnTo>
                    <a:lnTo>
                      <a:pt x="2140" y="1602"/>
                    </a:lnTo>
                    <a:lnTo>
                      <a:pt x="2172" y="1495"/>
                    </a:lnTo>
                    <a:lnTo>
                      <a:pt x="2205" y="1387"/>
                    </a:lnTo>
                    <a:lnTo>
                      <a:pt x="2226" y="1280"/>
                    </a:lnTo>
                    <a:lnTo>
                      <a:pt x="2237" y="1161"/>
                    </a:lnTo>
                    <a:lnTo>
                      <a:pt x="2237" y="1043"/>
                    </a:lnTo>
                    <a:lnTo>
                      <a:pt x="2226" y="936"/>
                    </a:lnTo>
                    <a:lnTo>
                      <a:pt x="2205" y="828"/>
                    </a:lnTo>
                    <a:lnTo>
                      <a:pt x="2172" y="721"/>
                    </a:lnTo>
                    <a:lnTo>
                      <a:pt x="2129" y="613"/>
                    </a:lnTo>
                    <a:lnTo>
                      <a:pt x="2075" y="527"/>
                    </a:lnTo>
                    <a:lnTo>
                      <a:pt x="2011" y="430"/>
                    </a:lnTo>
                    <a:lnTo>
                      <a:pt x="1946" y="355"/>
                    </a:lnTo>
                    <a:lnTo>
                      <a:pt x="1871" y="280"/>
                    </a:lnTo>
                    <a:lnTo>
                      <a:pt x="1785" y="215"/>
                    </a:lnTo>
                    <a:lnTo>
                      <a:pt x="1699" y="151"/>
                    </a:lnTo>
                    <a:lnTo>
                      <a:pt x="1602" y="97"/>
                    </a:lnTo>
                    <a:lnTo>
                      <a:pt x="1495" y="65"/>
                    </a:lnTo>
                    <a:lnTo>
                      <a:pt x="1387" y="32"/>
                    </a:lnTo>
                    <a:lnTo>
                      <a:pt x="1280" y="11"/>
                    </a:lnTo>
                    <a:lnTo>
                      <a:pt x="11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4" name="Google Shape;724;p15"/>
              <p:cNvSpPr/>
              <p:nvPr/>
            </p:nvSpPr>
            <p:spPr>
              <a:xfrm>
                <a:off x="1322550" y="1497775"/>
                <a:ext cx="55950" cy="55925"/>
              </a:xfrm>
              <a:custGeom>
                <a:avLst/>
                <a:gdLst/>
                <a:ahLst/>
                <a:cxnLst/>
                <a:rect l="l" t="t" r="r" b="b"/>
                <a:pathLst>
                  <a:path w="2238" h="2237" extrusionOk="0">
                    <a:moveTo>
                      <a:pt x="1044" y="0"/>
                    </a:moveTo>
                    <a:lnTo>
                      <a:pt x="925" y="11"/>
                    </a:lnTo>
                    <a:lnTo>
                      <a:pt x="818" y="32"/>
                    </a:lnTo>
                    <a:lnTo>
                      <a:pt x="710" y="75"/>
                    </a:lnTo>
                    <a:lnTo>
                      <a:pt x="613" y="118"/>
                    </a:lnTo>
                    <a:lnTo>
                      <a:pt x="517" y="172"/>
                    </a:lnTo>
                    <a:lnTo>
                      <a:pt x="431" y="226"/>
                    </a:lnTo>
                    <a:lnTo>
                      <a:pt x="345" y="301"/>
                    </a:lnTo>
                    <a:lnTo>
                      <a:pt x="269" y="376"/>
                    </a:lnTo>
                    <a:lnTo>
                      <a:pt x="205" y="462"/>
                    </a:lnTo>
                    <a:lnTo>
                      <a:pt x="151" y="548"/>
                    </a:lnTo>
                    <a:lnTo>
                      <a:pt x="97" y="645"/>
                    </a:lnTo>
                    <a:lnTo>
                      <a:pt x="65" y="742"/>
                    </a:lnTo>
                    <a:lnTo>
                      <a:pt x="33" y="850"/>
                    </a:lnTo>
                    <a:lnTo>
                      <a:pt x="11" y="968"/>
                    </a:lnTo>
                    <a:lnTo>
                      <a:pt x="1" y="1086"/>
                    </a:lnTo>
                    <a:lnTo>
                      <a:pt x="1" y="1194"/>
                    </a:lnTo>
                    <a:lnTo>
                      <a:pt x="22" y="1312"/>
                    </a:lnTo>
                    <a:lnTo>
                      <a:pt x="44" y="1419"/>
                    </a:lnTo>
                    <a:lnTo>
                      <a:pt x="76" y="1527"/>
                    </a:lnTo>
                    <a:lnTo>
                      <a:pt x="119" y="1624"/>
                    </a:lnTo>
                    <a:lnTo>
                      <a:pt x="173" y="1721"/>
                    </a:lnTo>
                    <a:lnTo>
                      <a:pt x="237" y="1807"/>
                    </a:lnTo>
                    <a:lnTo>
                      <a:pt x="302" y="1893"/>
                    </a:lnTo>
                    <a:lnTo>
                      <a:pt x="377" y="1968"/>
                    </a:lnTo>
                    <a:lnTo>
                      <a:pt x="463" y="2032"/>
                    </a:lnTo>
                    <a:lnTo>
                      <a:pt x="549" y="2086"/>
                    </a:lnTo>
                    <a:lnTo>
                      <a:pt x="646" y="2140"/>
                    </a:lnTo>
                    <a:lnTo>
                      <a:pt x="753" y="2183"/>
                    </a:lnTo>
                    <a:lnTo>
                      <a:pt x="861" y="2204"/>
                    </a:lnTo>
                    <a:lnTo>
                      <a:pt x="968" y="2226"/>
                    </a:lnTo>
                    <a:lnTo>
                      <a:pt x="1087" y="2237"/>
                    </a:lnTo>
                    <a:lnTo>
                      <a:pt x="1205" y="2237"/>
                    </a:lnTo>
                    <a:lnTo>
                      <a:pt x="1312" y="2226"/>
                    </a:lnTo>
                    <a:lnTo>
                      <a:pt x="1431" y="2194"/>
                    </a:lnTo>
                    <a:lnTo>
                      <a:pt x="1527" y="2161"/>
                    </a:lnTo>
                    <a:lnTo>
                      <a:pt x="1635" y="2118"/>
                    </a:lnTo>
                    <a:lnTo>
                      <a:pt x="1721" y="2065"/>
                    </a:lnTo>
                    <a:lnTo>
                      <a:pt x="1818" y="2011"/>
                    </a:lnTo>
                    <a:lnTo>
                      <a:pt x="1893" y="1936"/>
                    </a:lnTo>
                    <a:lnTo>
                      <a:pt x="1968" y="1860"/>
                    </a:lnTo>
                    <a:lnTo>
                      <a:pt x="2033" y="1774"/>
                    </a:lnTo>
                    <a:lnTo>
                      <a:pt x="2097" y="1688"/>
                    </a:lnTo>
                    <a:lnTo>
                      <a:pt x="2140" y="1591"/>
                    </a:lnTo>
                    <a:lnTo>
                      <a:pt x="2183" y="1484"/>
                    </a:lnTo>
                    <a:lnTo>
                      <a:pt x="2216" y="1376"/>
                    </a:lnTo>
                    <a:lnTo>
                      <a:pt x="2237" y="1269"/>
                    </a:lnTo>
                    <a:lnTo>
                      <a:pt x="2237" y="1151"/>
                    </a:lnTo>
                    <a:lnTo>
                      <a:pt x="2237" y="1032"/>
                    </a:lnTo>
                    <a:lnTo>
                      <a:pt x="2226" y="925"/>
                    </a:lnTo>
                    <a:lnTo>
                      <a:pt x="2205" y="817"/>
                    </a:lnTo>
                    <a:lnTo>
                      <a:pt x="2173" y="710"/>
                    </a:lnTo>
                    <a:lnTo>
                      <a:pt x="2130" y="613"/>
                    </a:lnTo>
                    <a:lnTo>
                      <a:pt x="2076" y="516"/>
                    </a:lnTo>
                    <a:lnTo>
                      <a:pt x="2011" y="430"/>
                    </a:lnTo>
                    <a:lnTo>
                      <a:pt x="1947" y="344"/>
                    </a:lnTo>
                    <a:lnTo>
                      <a:pt x="1861" y="269"/>
                    </a:lnTo>
                    <a:lnTo>
                      <a:pt x="1786" y="204"/>
                    </a:lnTo>
                    <a:lnTo>
                      <a:pt x="1689" y="151"/>
                    </a:lnTo>
                    <a:lnTo>
                      <a:pt x="1592" y="97"/>
                    </a:lnTo>
                    <a:lnTo>
                      <a:pt x="1495" y="54"/>
                    </a:lnTo>
                    <a:lnTo>
                      <a:pt x="1388" y="22"/>
                    </a:lnTo>
                    <a:lnTo>
                      <a:pt x="1269" y="11"/>
                    </a:lnTo>
                    <a:lnTo>
                      <a:pt x="116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5" name="Google Shape;725;p15"/>
              <p:cNvSpPr/>
              <p:nvPr/>
            </p:nvSpPr>
            <p:spPr>
              <a:xfrm>
                <a:off x="927650" y="2676550"/>
                <a:ext cx="56200" cy="56225"/>
              </a:xfrm>
              <a:custGeom>
                <a:avLst/>
                <a:gdLst/>
                <a:ahLst/>
                <a:cxnLst/>
                <a:rect l="l" t="t" r="r" b="b"/>
                <a:pathLst>
                  <a:path w="2248" h="2249" extrusionOk="0">
                    <a:moveTo>
                      <a:pt x="1119" y="1"/>
                    </a:moveTo>
                    <a:lnTo>
                      <a:pt x="1000" y="12"/>
                    </a:lnTo>
                    <a:lnTo>
                      <a:pt x="882" y="22"/>
                    </a:lnTo>
                    <a:lnTo>
                      <a:pt x="775" y="55"/>
                    </a:lnTo>
                    <a:lnTo>
                      <a:pt x="678" y="87"/>
                    </a:lnTo>
                    <a:lnTo>
                      <a:pt x="570" y="141"/>
                    </a:lnTo>
                    <a:lnTo>
                      <a:pt x="484" y="194"/>
                    </a:lnTo>
                    <a:lnTo>
                      <a:pt x="398" y="259"/>
                    </a:lnTo>
                    <a:lnTo>
                      <a:pt x="323" y="334"/>
                    </a:lnTo>
                    <a:lnTo>
                      <a:pt x="248" y="409"/>
                    </a:lnTo>
                    <a:lnTo>
                      <a:pt x="183" y="495"/>
                    </a:lnTo>
                    <a:lnTo>
                      <a:pt x="129" y="592"/>
                    </a:lnTo>
                    <a:lnTo>
                      <a:pt x="86" y="689"/>
                    </a:lnTo>
                    <a:lnTo>
                      <a:pt x="43" y="796"/>
                    </a:lnTo>
                    <a:lnTo>
                      <a:pt x="22" y="904"/>
                    </a:lnTo>
                    <a:lnTo>
                      <a:pt x="0" y="1012"/>
                    </a:lnTo>
                    <a:lnTo>
                      <a:pt x="0" y="1130"/>
                    </a:lnTo>
                    <a:lnTo>
                      <a:pt x="0" y="1248"/>
                    </a:lnTo>
                    <a:lnTo>
                      <a:pt x="22" y="1366"/>
                    </a:lnTo>
                    <a:lnTo>
                      <a:pt x="54" y="1474"/>
                    </a:lnTo>
                    <a:lnTo>
                      <a:pt x="86" y="1581"/>
                    </a:lnTo>
                    <a:lnTo>
                      <a:pt x="129" y="1678"/>
                    </a:lnTo>
                    <a:lnTo>
                      <a:pt x="194" y="1764"/>
                    </a:lnTo>
                    <a:lnTo>
                      <a:pt x="248" y="1850"/>
                    </a:lnTo>
                    <a:lnTo>
                      <a:pt x="323" y="1936"/>
                    </a:lnTo>
                    <a:lnTo>
                      <a:pt x="409" y="2001"/>
                    </a:lnTo>
                    <a:lnTo>
                      <a:pt x="495" y="2065"/>
                    </a:lnTo>
                    <a:lnTo>
                      <a:pt x="581" y="2119"/>
                    </a:lnTo>
                    <a:lnTo>
                      <a:pt x="678" y="2162"/>
                    </a:lnTo>
                    <a:lnTo>
                      <a:pt x="785" y="2205"/>
                    </a:lnTo>
                    <a:lnTo>
                      <a:pt x="893" y="2227"/>
                    </a:lnTo>
                    <a:lnTo>
                      <a:pt x="1011" y="2248"/>
                    </a:lnTo>
                    <a:lnTo>
                      <a:pt x="1248" y="2248"/>
                    </a:lnTo>
                    <a:lnTo>
                      <a:pt x="1355" y="2227"/>
                    </a:lnTo>
                    <a:lnTo>
                      <a:pt x="1474" y="2205"/>
                    </a:lnTo>
                    <a:lnTo>
                      <a:pt x="1570" y="2162"/>
                    </a:lnTo>
                    <a:lnTo>
                      <a:pt x="1667" y="2119"/>
                    </a:lnTo>
                    <a:lnTo>
                      <a:pt x="1764" y="2065"/>
                    </a:lnTo>
                    <a:lnTo>
                      <a:pt x="1850" y="2001"/>
                    </a:lnTo>
                    <a:lnTo>
                      <a:pt x="1925" y="1926"/>
                    </a:lnTo>
                    <a:lnTo>
                      <a:pt x="2000" y="1850"/>
                    </a:lnTo>
                    <a:lnTo>
                      <a:pt x="2065" y="1764"/>
                    </a:lnTo>
                    <a:lnTo>
                      <a:pt x="2119" y="1667"/>
                    </a:lnTo>
                    <a:lnTo>
                      <a:pt x="2162" y="1571"/>
                    </a:lnTo>
                    <a:lnTo>
                      <a:pt x="2194" y="1463"/>
                    </a:lnTo>
                    <a:lnTo>
                      <a:pt x="2226" y="1356"/>
                    </a:lnTo>
                    <a:lnTo>
                      <a:pt x="2237" y="1237"/>
                    </a:lnTo>
                    <a:lnTo>
                      <a:pt x="2248" y="1119"/>
                    </a:lnTo>
                    <a:lnTo>
                      <a:pt x="2237" y="1001"/>
                    </a:lnTo>
                    <a:lnTo>
                      <a:pt x="2226" y="893"/>
                    </a:lnTo>
                    <a:lnTo>
                      <a:pt x="2194" y="786"/>
                    </a:lnTo>
                    <a:lnTo>
                      <a:pt x="2162" y="678"/>
                    </a:lnTo>
                    <a:lnTo>
                      <a:pt x="2108" y="581"/>
                    </a:lnTo>
                    <a:lnTo>
                      <a:pt x="2054" y="485"/>
                    </a:lnTo>
                    <a:lnTo>
                      <a:pt x="1990" y="399"/>
                    </a:lnTo>
                    <a:lnTo>
                      <a:pt x="1925" y="323"/>
                    </a:lnTo>
                    <a:lnTo>
                      <a:pt x="1839" y="248"/>
                    </a:lnTo>
                    <a:lnTo>
                      <a:pt x="1753" y="184"/>
                    </a:lnTo>
                    <a:lnTo>
                      <a:pt x="1667" y="130"/>
                    </a:lnTo>
                    <a:lnTo>
                      <a:pt x="1560" y="87"/>
                    </a:lnTo>
                    <a:lnTo>
                      <a:pt x="1463" y="55"/>
                    </a:lnTo>
                    <a:lnTo>
                      <a:pt x="1345" y="22"/>
                    </a:lnTo>
                    <a:lnTo>
                      <a:pt x="1237" y="1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15"/>
              <p:cNvSpPr/>
              <p:nvPr/>
            </p:nvSpPr>
            <p:spPr>
              <a:xfrm>
                <a:off x="1870675" y="2282200"/>
                <a:ext cx="55425" cy="55400"/>
              </a:xfrm>
              <a:custGeom>
                <a:avLst/>
                <a:gdLst/>
                <a:ahLst/>
                <a:cxnLst/>
                <a:rect l="l" t="t" r="r" b="b"/>
                <a:pathLst>
                  <a:path w="2217" h="2216" extrusionOk="0">
                    <a:moveTo>
                      <a:pt x="1022" y="0"/>
                    </a:moveTo>
                    <a:lnTo>
                      <a:pt x="915" y="11"/>
                    </a:lnTo>
                    <a:lnTo>
                      <a:pt x="807" y="43"/>
                    </a:lnTo>
                    <a:lnTo>
                      <a:pt x="700" y="75"/>
                    </a:lnTo>
                    <a:lnTo>
                      <a:pt x="603" y="118"/>
                    </a:lnTo>
                    <a:lnTo>
                      <a:pt x="506" y="172"/>
                    </a:lnTo>
                    <a:lnTo>
                      <a:pt x="420" y="237"/>
                    </a:lnTo>
                    <a:lnTo>
                      <a:pt x="334" y="312"/>
                    </a:lnTo>
                    <a:lnTo>
                      <a:pt x="259" y="387"/>
                    </a:lnTo>
                    <a:lnTo>
                      <a:pt x="194" y="473"/>
                    </a:lnTo>
                    <a:lnTo>
                      <a:pt x="141" y="570"/>
                    </a:lnTo>
                    <a:lnTo>
                      <a:pt x="87" y="667"/>
                    </a:lnTo>
                    <a:lnTo>
                      <a:pt x="55" y="774"/>
                    </a:lnTo>
                    <a:lnTo>
                      <a:pt x="22" y="882"/>
                    </a:lnTo>
                    <a:lnTo>
                      <a:pt x="1" y="989"/>
                    </a:lnTo>
                    <a:lnTo>
                      <a:pt x="1" y="1108"/>
                    </a:lnTo>
                    <a:lnTo>
                      <a:pt x="1" y="1215"/>
                    </a:lnTo>
                    <a:lnTo>
                      <a:pt x="22" y="1323"/>
                    </a:lnTo>
                    <a:lnTo>
                      <a:pt x="44" y="1430"/>
                    </a:lnTo>
                    <a:lnTo>
                      <a:pt x="76" y="1527"/>
                    </a:lnTo>
                    <a:lnTo>
                      <a:pt x="130" y="1624"/>
                    </a:lnTo>
                    <a:lnTo>
                      <a:pt x="184" y="1710"/>
                    </a:lnTo>
                    <a:lnTo>
                      <a:pt x="237" y="1796"/>
                    </a:lnTo>
                    <a:lnTo>
                      <a:pt x="313" y="1882"/>
                    </a:lnTo>
                    <a:lnTo>
                      <a:pt x="388" y="1946"/>
                    </a:lnTo>
                    <a:lnTo>
                      <a:pt x="474" y="2011"/>
                    </a:lnTo>
                    <a:lnTo>
                      <a:pt x="560" y="2076"/>
                    </a:lnTo>
                    <a:lnTo>
                      <a:pt x="657" y="2119"/>
                    </a:lnTo>
                    <a:lnTo>
                      <a:pt x="754" y="2162"/>
                    </a:lnTo>
                    <a:lnTo>
                      <a:pt x="861" y="2194"/>
                    </a:lnTo>
                    <a:lnTo>
                      <a:pt x="969" y="2205"/>
                    </a:lnTo>
                    <a:lnTo>
                      <a:pt x="1076" y="2215"/>
                    </a:lnTo>
                    <a:lnTo>
                      <a:pt x="1195" y="2215"/>
                    </a:lnTo>
                    <a:lnTo>
                      <a:pt x="1302" y="2205"/>
                    </a:lnTo>
                    <a:lnTo>
                      <a:pt x="1410" y="2172"/>
                    </a:lnTo>
                    <a:lnTo>
                      <a:pt x="1517" y="2140"/>
                    </a:lnTo>
                    <a:lnTo>
                      <a:pt x="1614" y="2097"/>
                    </a:lnTo>
                    <a:lnTo>
                      <a:pt x="1711" y="2043"/>
                    </a:lnTo>
                    <a:lnTo>
                      <a:pt x="1797" y="1979"/>
                    </a:lnTo>
                    <a:lnTo>
                      <a:pt x="1883" y="1903"/>
                    </a:lnTo>
                    <a:lnTo>
                      <a:pt x="1958" y="1828"/>
                    </a:lnTo>
                    <a:lnTo>
                      <a:pt x="2022" y="1742"/>
                    </a:lnTo>
                    <a:lnTo>
                      <a:pt x="2076" y="1645"/>
                    </a:lnTo>
                    <a:lnTo>
                      <a:pt x="2130" y="1549"/>
                    </a:lnTo>
                    <a:lnTo>
                      <a:pt x="2162" y="1441"/>
                    </a:lnTo>
                    <a:lnTo>
                      <a:pt x="2195" y="1334"/>
                    </a:lnTo>
                    <a:lnTo>
                      <a:pt x="2216" y="1226"/>
                    </a:lnTo>
                    <a:lnTo>
                      <a:pt x="2216" y="1108"/>
                    </a:lnTo>
                    <a:lnTo>
                      <a:pt x="2216" y="1000"/>
                    </a:lnTo>
                    <a:lnTo>
                      <a:pt x="2195" y="893"/>
                    </a:lnTo>
                    <a:lnTo>
                      <a:pt x="2173" y="785"/>
                    </a:lnTo>
                    <a:lnTo>
                      <a:pt x="2141" y="688"/>
                    </a:lnTo>
                    <a:lnTo>
                      <a:pt x="2087" y="592"/>
                    </a:lnTo>
                    <a:lnTo>
                      <a:pt x="2033" y="495"/>
                    </a:lnTo>
                    <a:lnTo>
                      <a:pt x="1979" y="420"/>
                    </a:lnTo>
                    <a:lnTo>
                      <a:pt x="1904" y="334"/>
                    </a:lnTo>
                    <a:lnTo>
                      <a:pt x="1829" y="258"/>
                    </a:lnTo>
                    <a:lnTo>
                      <a:pt x="1743" y="194"/>
                    </a:lnTo>
                    <a:lnTo>
                      <a:pt x="1657" y="140"/>
                    </a:lnTo>
                    <a:lnTo>
                      <a:pt x="1560" y="97"/>
                    </a:lnTo>
                    <a:lnTo>
                      <a:pt x="1463" y="54"/>
                    </a:lnTo>
                    <a:lnTo>
                      <a:pt x="1356" y="22"/>
                    </a:lnTo>
                    <a:lnTo>
                      <a:pt x="124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15"/>
              <p:cNvSpPr/>
              <p:nvPr/>
            </p:nvSpPr>
            <p:spPr>
              <a:xfrm>
                <a:off x="613650" y="1967925"/>
                <a:ext cx="55675" cy="55425"/>
              </a:xfrm>
              <a:custGeom>
                <a:avLst/>
                <a:gdLst/>
                <a:ahLst/>
                <a:cxnLst/>
                <a:rect l="l" t="t" r="r" b="b"/>
                <a:pathLst>
                  <a:path w="2227" h="2217" extrusionOk="0">
                    <a:moveTo>
                      <a:pt x="1044" y="1"/>
                    </a:moveTo>
                    <a:lnTo>
                      <a:pt x="936" y="12"/>
                    </a:lnTo>
                    <a:lnTo>
                      <a:pt x="818" y="33"/>
                    </a:lnTo>
                    <a:lnTo>
                      <a:pt x="721" y="76"/>
                    </a:lnTo>
                    <a:lnTo>
                      <a:pt x="614" y="119"/>
                    </a:lnTo>
                    <a:lnTo>
                      <a:pt x="528" y="173"/>
                    </a:lnTo>
                    <a:lnTo>
                      <a:pt x="431" y="238"/>
                    </a:lnTo>
                    <a:lnTo>
                      <a:pt x="356" y="302"/>
                    </a:lnTo>
                    <a:lnTo>
                      <a:pt x="281" y="377"/>
                    </a:lnTo>
                    <a:lnTo>
                      <a:pt x="205" y="463"/>
                    </a:lnTo>
                    <a:lnTo>
                      <a:pt x="151" y="560"/>
                    </a:lnTo>
                    <a:lnTo>
                      <a:pt x="98" y="657"/>
                    </a:lnTo>
                    <a:lnTo>
                      <a:pt x="65" y="764"/>
                    </a:lnTo>
                    <a:lnTo>
                      <a:pt x="33" y="872"/>
                    </a:lnTo>
                    <a:lnTo>
                      <a:pt x="12" y="979"/>
                    </a:lnTo>
                    <a:lnTo>
                      <a:pt x="1" y="1087"/>
                    </a:lnTo>
                    <a:lnTo>
                      <a:pt x="12" y="1205"/>
                    </a:lnTo>
                    <a:lnTo>
                      <a:pt x="22" y="1313"/>
                    </a:lnTo>
                    <a:lnTo>
                      <a:pt x="44" y="1420"/>
                    </a:lnTo>
                    <a:lnTo>
                      <a:pt x="87" y="1517"/>
                    </a:lnTo>
                    <a:lnTo>
                      <a:pt x="130" y="1614"/>
                    </a:lnTo>
                    <a:lnTo>
                      <a:pt x="184" y="1711"/>
                    </a:lnTo>
                    <a:lnTo>
                      <a:pt x="237" y="1797"/>
                    </a:lnTo>
                    <a:lnTo>
                      <a:pt x="313" y="1872"/>
                    </a:lnTo>
                    <a:lnTo>
                      <a:pt x="388" y="1947"/>
                    </a:lnTo>
                    <a:lnTo>
                      <a:pt x="463" y="2012"/>
                    </a:lnTo>
                    <a:lnTo>
                      <a:pt x="560" y="2066"/>
                    </a:lnTo>
                    <a:lnTo>
                      <a:pt x="646" y="2119"/>
                    </a:lnTo>
                    <a:lnTo>
                      <a:pt x="754" y="2162"/>
                    </a:lnTo>
                    <a:lnTo>
                      <a:pt x="850" y="2195"/>
                    </a:lnTo>
                    <a:lnTo>
                      <a:pt x="958" y="2205"/>
                    </a:lnTo>
                    <a:lnTo>
                      <a:pt x="1065" y="2216"/>
                    </a:lnTo>
                    <a:lnTo>
                      <a:pt x="1184" y="2216"/>
                    </a:lnTo>
                    <a:lnTo>
                      <a:pt x="1291" y="2205"/>
                    </a:lnTo>
                    <a:lnTo>
                      <a:pt x="1410" y="2184"/>
                    </a:lnTo>
                    <a:lnTo>
                      <a:pt x="1506" y="2152"/>
                    </a:lnTo>
                    <a:lnTo>
                      <a:pt x="1614" y="2098"/>
                    </a:lnTo>
                    <a:lnTo>
                      <a:pt x="1700" y="2044"/>
                    </a:lnTo>
                    <a:lnTo>
                      <a:pt x="1797" y="1990"/>
                    </a:lnTo>
                    <a:lnTo>
                      <a:pt x="1872" y="1915"/>
                    </a:lnTo>
                    <a:lnTo>
                      <a:pt x="1947" y="1840"/>
                    </a:lnTo>
                    <a:lnTo>
                      <a:pt x="2022" y="1754"/>
                    </a:lnTo>
                    <a:lnTo>
                      <a:pt x="2076" y="1657"/>
                    </a:lnTo>
                    <a:lnTo>
                      <a:pt x="2130" y="1560"/>
                    </a:lnTo>
                    <a:lnTo>
                      <a:pt x="2173" y="1463"/>
                    </a:lnTo>
                    <a:lnTo>
                      <a:pt x="2195" y="1356"/>
                    </a:lnTo>
                    <a:lnTo>
                      <a:pt x="2216" y="1238"/>
                    </a:lnTo>
                    <a:lnTo>
                      <a:pt x="2227" y="1130"/>
                    </a:lnTo>
                    <a:lnTo>
                      <a:pt x="2216" y="1012"/>
                    </a:lnTo>
                    <a:lnTo>
                      <a:pt x="2205" y="904"/>
                    </a:lnTo>
                    <a:lnTo>
                      <a:pt x="2184" y="797"/>
                    </a:lnTo>
                    <a:lnTo>
                      <a:pt x="2152" y="700"/>
                    </a:lnTo>
                    <a:lnTo>
                      <a:pt x="2098" y="603"/>
                    </a:lnTo>
                    <a:lnTo>
                      <a:pt x="2044" y="517"/>
                    </a:lnTo>
                    <a:lnTo>
                      <a:pt x="1990" y="431"/>
                    </a:lnTo>
                    <a:lnTo>
                      <a:pt x="1915" y="345"/>
                    </a:lnTo>
                    <a:lnTo>
                      <a:pt x="1840" y="270"/>
                    </a:lnTo>
                    <a:lnTo>
                      <a:pt x="1764" y="205"/>
                    </a:lnTo>
                    <a:lnTo>
                      <a:pt x="1668" y="152"/>
                    </a:lnTo>
                    <a:lnTo>
                      <a:pt x="1582" y="98"/>
                    </a:lnTo>
                    <a:lnTo>
                      <a:pt x="1485" y="5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8" name="Google Shape;728;p15"/>
              <p:cNvSpPr/>
              <p:nvPr/>
            </p:nvSpPr>
            <p:spPr>
              <a:xfrm>
                <a:off x="1870675" y="1967925"/>
                <a:ext cx="55425" cy="55425"/>
              </a:xfrm>
              <a:custGeom>
                <a:avLst/>
                <a:gdLst/>
                <a:ahLst/>
                <a:cxnLst/>
                <a:rect l="l" t="t" r="r" b="b"/>
                <a:pathLst>
                  <a:path w="2217" h="2217" extrusionOk="0">
                    <a:moveTo>
                      <a:pt x="1044" y="1"/>
                    </a:moveTo>
                    <a:lnTo>
                      <a:pt x="936" y="12"/>
                    </a:lnTo>
                    <a:lnTo>
                      <a:pt x="829" y="33"/>
                    </a:lnTo>
                    <a:lnTo>
                      <a:pt x="721" y="65"/>
                    </a:lnTo>
                    <a:lnTo>
                      <a:pt x="625" y="119"/>
                    </a:lnTo>
                    <a:lnTo>
                      <a:pt x="528" y="173"/>
                    </a:lnTo>
                    <a:lnTo>
                      <a:pt x="442" y="227"/>
                    </a:lnTo>
                    <a:lnTo>
                      <a:pt x="356" y="302"/>
                    </a:lnTo>
                    <a:lnTo>
                      <a:pt x="280" y="377"/>
                    </a:lnTo>
                    <a:lnTo>
                      <a:pt x="205" y="463"/>
                    </a:lnTo>
                    <a:lnTo>
                      <a:pt x="151" y="560"/>
                    </a:lnTo>
                    <a:lnTo>
                      <a:pt x="98" y="657"/>
                    </a:lnTo>
                    <a:lnTo>
                      <a:pt x="55" y="754"/>
                    </a:lnTo>
                    <a:lnTo>
                      <a:pt x="22" y="861"/>
                    </a:lnTo>
                    <a:lnTo>
                      <a:pt x="12" y="969"/>
                    </a:lnTo>
                    <a:lnTo>
                      <a:pt x="1" y="1087"/>
                    </a:lnTo>
                    <a:lnTo>
                      <a:pt x="1" y="1195"/>
                    </a:lnTo>
                    <a:lnTo>
                      <a:pt x="12" y="1302"/>
                    </a:lnTo>
                    <a:lnTo>
                      <a:pt x="44" y="1410"/>
                    </a:lnTo>
                    <a:lnTo>
                      <a:pt x="76" y="1506"/>
                    </a:lnTo>
                    <a:lnTo>
                      <a:pt x="119" y="1603"/>
                    </a:lnTo>
                    <a:lnTo>
                      <a:pt x="173" y="1700"/>
                    </a:lnTo>
                    <a:lnTo>
                      <a:pt x="237" y="1786"/>
                    </a:lnTo>
                    <a:lnTo>
                      <a:pt x="302" y="1861"/>
                    </a:lnTo>
                    <a:lnTo>
                      <a:pt x="377" y="1937"/>
                    </a:lnTo>
                    <a:lnTo>
                      <a:pt x="463" y="2001"/>
                    </a:lnTo>
                    <a:lnTo>
                      <a:pt x="549" y="2066"/>
                    </a:lnTo>
                    <a:lnTo>
                      <a:pt x="635" y="2109"/>
                    </a:lnTo>
                    <a:lnTo>
                      <a:pt x="743" y="2152"/>
                    </a:lnTo>
                    <a:lnTo>
                      <a:pt x="840" y="2184"/>
                    </a:lnTo>
                    <a:lnTo>
                      <a:pt x="947" y="2205"/>
                    </a:lnTo>
                    <a:lnTo>
                      <a:pt x="1055" y="2216"/>
                    </a:lnTo>
                    <a:lnTo>
                      <a:pt x="1173" y="2216"/>
                    </a:lnTo>
                    <a:lnTo>
                      <a:pt x="1281" y="2205"/>
                    </a:lnTo>
                    <a:lnTo>
                      <a:pt x="1388" y="2184"/>
                    </a:lnTo>
                    <a:lnTo>
                      <a:pt x="1496" y="2152"/>
                    </a:lnTo>
                    <a:lnTo>
                      <a:pt x="1592" y="2109"/>
                    </a:lnTo>
                    <a:lnTo>
                      <a:pt x="1689" y="2055"/>
                    </a:lnTo>
                    <a:lnTo>
                      <a:pt x="1786" y="1990"/>
                    </a:lnTo>
                    <a:lnTo>
                      <a:pt x="1861" y="1915"/>
                    </a:lnTo>
                    <a:lnTo>
                      <a:pt x="1936" y="1840"/>
                    </a:lnTo>
                    <a:lnTo>
                      <a:pt x="2012" y="1754"/>
                    </a:lnTo>
                    <a:lnTo>
                      <a:pt x="2065" y="1668"/>
                    </a:lnTo>
                    <a:lnTo>
                      <a:pt x="2119" y="1571"/>
                    </a:lnTo>
                    <a:lnTo>
                      <a:pt x="2162" y="1463"/>
                    </a:lnTo>
                    <a:lnTo>
                      <a:pt x="2195" y="1356"/>
                    </a:lnTo>
                    <a:lnTo>
                      <a:pt x="2205" y="1248"/>
                    </a:lnTo>
                    <a:lnTo>
                      <a:pt x="2216" y="1130"/>
                    </a:lnTo>
                    <a:lnTo>
                      <a:pt x="2216" y="1023"/>
                    </a:lnTo>
                    <a:lnTo>
                      <a:pt x="2205" y="915"/>
                    </a:lnTo>
                    <a:lnTo>
                      <a:pt x="2173" y="807"/>
                    </a:lnTo>
                    <a:lnTo>
                      <a:pt x="2141" y="711"/>
                    </a:lnTo>
                    <a:lnTo>
                      <a:pt x="2098" y="614"/>
                    </a:lnTo>
                    <a:lnTo>
                      <a:pt x="2044" y="517"/>
                    </a:lnTo>
                    <a:lnTo>
                      <a:pt x="1990" y="431"/>
                    </a:lnTo>
                    <a:lnTo>
                      <a:pt x="1915" y="356"/>
                    </a:lnTo>
                    <a:lnTo>
                      <a:pt x="1840" y="281"/>
                    </a:lnTo>
                    <a:lnTo>
                      <a:pt x="1764" y="216"/>
                    </a:lnTo>
                    <a:lnTo>
                      <a:pt x="1668" y="152"/>
                    </a:lnTo>
                    <a:lnTo>
                      <a:pt x="1582" y="109"/>
                    </a:lnTo>
                    <a:lnTo>
                      <a:pt x="1474" y="65"/>
                    </a:lnTo>
                    <a:lnTo>
                      <a:pt x="1377" y="33"/>
                    </a:lnTo>
                    <a:lnTo>
                      <a:pt x="1270" y="12"/>
                    </a:lnTo>
                    <a:lnTo>
                      <a:pt x="116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9" name="Google Shape;729;p15"/>
              <p:cNvSpPr/>
              <p:nvPr/>
            </p:nvSpPr>
            <p:spPr>
              <a:xfrm>
                <a:off x="613650" y="2282200"/>
                <a:ext cx="55675" cy="55400"/>
              </a:xfrm>
              <a:custGeom>
                <a:avLst/>
                <a:gdLst/>
                <a:ahLst/>
                <a:cxnLst/>
                <a:rect l="l" t="t" r="r" b="b"/>
                <a:pathLst>
                  <a:path w="2227" h="2216" extrusionOk="0">
                    <a:moveTo>
                      <a:pt x="1033" y="0"/>
                    </a:moveTo>
                    <a:lnTo>
                      <a:pt x="915" y="11"/>
                    </a:lnTo>
                    <a:lnTo>
                      <a:pt x="807" y="43"/>
                    </a:lnTo>
                    <a:lnTo>
                      <a:pt x="700" y="75"/>
                    </a:lnTo>
                    <a:lnTo>
                      <a:pt x="603" y="118"/>
                    </a:lnTo>
                    <a:lnTo>
                      <a:pt x="506" y="172"/>
                    </a:lnTo>
                    <a:lnTo>
                      <a:pt x="420" y="237"/>
                    </a:lnTo>
                    <a:lnTo>
                      <a:pt x="345" y="312"/>
                    </a:lnTo>
                    <a:lnTo>
                      <a:pt x="270" y="387"/>
                    </a:lnTo>
                    <a:lnTo>
                      <a:pt x="205" y="473"/>
                    </a:lnTo>
                    <a:lnTo>
                      <a:pt x="141" y="570"/>
                    </a:lnTo>
                    <a:lnTo>
                      <a:pt x="98" y="667"/>
                    </a:lnTo>
                    <a:lnTo>
                      <a:pt x="55" y="774"/>
                    </a:lnTo>
                    <a:lnTo>
                      <a:pt x="22" y="882"/>
                    </a:lnTo>
                    <a:lnTo>
                      <a:pt x="12" y="989"/>
                    </a:lnTo>
                    <a:lnTo>
                      <a:pt x="1" y="1108"/>
                    </a:lnTo>
                    <a:lnTo>
                      <a:pt x="12" y="1215"/>
                    </a:lnTo>
                    <a:lnTo>
                      <a:pt x="22" y="1323"/>
                    </a:lnTo>
                    <a:lnTo>
                      <a:pt x="55" y="1430"/>
                    </a:lnTo>
                    <a:lnTo>
                      <a:pt x="87" y="1527"/>
                    </a:lnTo>
                    <a:lnTo>
                      <a:pt x="130" y="1624"/>
                    </a:lnTo>
                    <a:lnTo>
                      <a:pt x="184" y="1721"/>
                    </a:lnTo>
                    <a:lnTo>
                      <a:pt x="248" y="1807"/>
                    </a:lnTo>
                    <a:lnTo>
                      <a:pt x="324" y="1882"/>
                    </a:lnTo>
                    <a:lnTo>
                      <a:pt x="399" y="1957"/>
                    </a:lnTo>
                    <a:lnTo>
                      <a:pt x="485" y="2022"/>
                    </a:lnTo>
                    <a:lnTo>
                      <a:pt x="571" y="2076"/>
                    </a:lnTo>
                    <a:lnTo>
                      <a:pt x="668" y="2119"/>
                    </a:lnTo>
                    <a:lnTo>
                      <a:pt x="764" y="2162"/>
                    </a:lnTo>
                    <a:lnTo>
                      <a:pt x="872" y="2194"/>
                    </a:lnTo>
                    <a:lnTo>
                      <a:pt x="979" y="2205"/>
                    </a:lnTo>
                    <a:lnTo>
                      <a:pt x="1087" y="2215"/>
                    </a:lnTo>
                    <a:lnTo>
                      <a:pt x="1195" y="2215"/>
                    </a:lnTo>
                    <a:lnTo>
                      <a:pt x="1313" y="2205"/>
                    </a:lnTo>
                    <a:lnTo>
                      <a:pt x="1420" y="2172"/>
                    </a:lnTo>
                    <a:lnTo>
                      <a:pt x="1528" y="2140"/>
                    </a:lnTo>
                    <a:lnTo>
                      <a:pt x="1625" y="2097"/>
                    </a:lnTo>
                    <a:lnTo>
                      <a:pt x="1721" y="2032"/>
                    </a:lnTo>
                    <a:lnTo>
                      <a:pt x="1807" y="1979"/>
                    </a:lnTo>
                    <a:lnTo>
                      <a:pt x="1883" y="1903"/>
                    </a:lnTo>
                    <a:lnTo>
                      <a:pt x="1958" y="1817"/>
                    </a:lnTo>
                    <a:lnTo>
                      <a:pt x="2022" y="1731"/>
                    </a:lnTo>
                    <a:lnTo>
                      <a:pt x="2087" y="1645"/>
                    </a:lnTo>
                    <a:lnTo>
                      <a:pt x="2130" y="1549"/>
                    </a:lnTo>
                    <a:lnTo>
                      <a:pt x="2173" y="1441"/>
                    </a:lnTo>
                    <a:lnTo>
                      <a:pt x="2205" y="1334"/>
                    </a:lnTo>
                    <a:lnTo>
                      <a:pt x="2216" y="1226"/>
                    </a:lnTo>
                    <a:lnTo>
                      <a:pt x="2227" y="1108"/>
                    </a:lnTo>
                    <a:lnTo>
                      <a:pt x="2216" y="1000"/>
                    </a:lnTo>
                    <a:lnTo>
                      <a:pt x="2205" y="893"/>
                    </a:lnTo>
                    <a:lnTo>
                      <a:pt x="2173" y="785"/>
                    </a:lnTo>
                    <a:lnTo>
                      <a:pt x="2141" y="688"/>
                    </a:lnTo>
                    <a:lnTo>
                      <a:pt x="2098" y="592"/>
                    </a:lnTo>
                    <a:lnTo>
                      <a:pt x="2044" y="495"/>
                    </a:lnTo>
                    <a:lnTo>
                      <a:pt x="1979" y="409"/>
                    </a:lnTo>
                    <a:lnTo>
                      <a:pt x="1904" y="334"/>
                    </a:lnTo>
                    <a:lnTo>
                      <a:pt x="1829" y="258"/>
                    </a:lnTo>
                    <a:lnTo>
                      <a:pt x="1754" y="194"/>
                    </a:lnTo>
                    <a:lnTo>
                      <a:pt x="1657" y="140"/>
                    </a:lnTo>
                    <a:lnTo>
                      <a:pt x="1560" y="97"/>
                    </a:lnTo>
                    <a:lnTo>
                      <a:pt x="1463" y="54"/>
                    </a:lnTo>
                    <a:lnTo>
                      <a:pt x="1367" y="22"/>
                    </a:lnTo>
                    <a:lnTo>
                      <a:pt x="125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0" name="Google Shape;730;p15"/>
              <p:cNvSpPr/>
              <p:nvPr/>
            </p:nvSpPr>
            <p:spPr>
              <a:xfrm>
                <a:off x="1400775" y="2754775"/>
                <a:ext cx="55400" cy="55675"/>
              </a:xfrm>
              <a:custGeom>
                <a:avLst/>
                <a:gdLst/>
                <a:ahLst/>
                <a:cxnLst/>
                <a:rect l="l" t="t" r="r" b="b"/>
                <a:pathLst>
                  <a:path w="2216" h="2227" extrusionOk="0">
                    <a:moveTo>
                      <a:pt x="1022" y="1"/>
                    </a:moveTo>
                    <a:lnTo>
                      <a:pt x="904" y="22"/>
                    </a:lnTo>
                    <a:lnTo>
                      <a:pt x="807" y="44"/>
                    </a:lnTo>
                    <a:lnTo>
                      <a:pt x="700" y="76"/>
                    </a:lnTo>
                    <a:lnTo>
                      <a:pt x="603" y="119"/>
                    </a:lnTo>
                    <a:lnTo>
                      <a:pt x="517" y="173"/>
                    </a:lnTo>
                    <a:lnTo>
                      <a:pt x="431" y="237"/>
                    </a:lnTo>
                    <a:lnTo>
                      <a:pt x="345" y="302"/>
                    </a:lnTo>
                    <a:lnTo>
                      <a:pt x="270" y="377"/>
                    </a:lnTo>
                    <a:lnTo>
                      <a:pt x="205" y="463"/>
                    </a:lnTo>
                    <a:lnTo>
                      <a:pt x="151" y="549"/>
                    </a:lnTo>
                    <a:lnTo>
                      <a:pt x="97" y="646"/>
                    </a:lnTo>
                    <a:lnTo>
                      <a:pt x="54" y="743"/>
                    </a:lnTo>
                    <a:lnTo>
                      <a:pt x="33" y="850"/>
                    </a:lnTo>
                    <a:lnTo>
                      <a:pt x="11" y="958"/>
                    </a:lnTo>
                    <a:lnTo>
                      <a:pt x="1" y="1065"/>
                    </a:lnTo>
                    <a:lnTo>
                      <a:pt x="1" y="1184"/>
                    </a:lnTo>
                    <a:lnTo>
                      <a:pt x="11" y="1291"/>
                    </a:lnTo>
                    <a:lnTo>
                      <a:pt x="33" y="1399"/>
                    </a:lnTo>
                    <a:lnTo>
                      <a:pt x="65" y="1506"/>
                    </a:lnTo>
                    <a:lnTo>
                      <a:pt x="108" y="1603"/>
                    </a:lnTo>
                    <a:lnTo>
                      <a:pt x="162" y="1700"/>
                    </a:lnTo>
                    <a:lnTo>
                      <a:pt x="227" y="1786"/>
                    </a:lnTo>
                    <a:lnTo>
                      <a:pt x="302" y="1872"/>
                    </a:lnTo>
                    <a:lnTo>
                      <a:pt x="377" y="1947"/>
                    </a:lnTo>
                    <a:lnTo>
                      <a:pt x="463" y="2012"/>
                    </a:lnTo>
                    <a:lnTo>
                      <a:pt x="549" y="2076"/>
                    </a:lnTo>
                    <a:lnTo>
                      <a:pt x="646" y="2130"/>
                    </a:lnTo>
                    <a:lnTo>
                      <a:pt x="753" y="2162"/>
                    </a:lnTo>
                    <a:lnTo>
                      <a:pt x="861" y="2194"/>
                    </a:lnTo>
                    <a:lnTo>
                      <a:pt x="968" y="2216"/>
                    </a:lnTo>
                    <a:lnTo>
                      <a:pt x="1087" y="2227"/>
                    </a:lnTo>
                    <a:lnTo>
                      <a:pt x="1194" y="2216"/>
                    </a:lnTo>
                    <a:lnTo>
                      <a:pt x="1302" y="2205"/>
                    </a:lnTo>
                    <a:lnTo>
                      <a:pt x="1409" y="2184"/>
                    </a:lnTo>
                    <a:lnTo>
                      <a:pt x="1506" y="2151"/>
                    </a:lnTo>
                    <a:lnTo>
                      <a:pt x="1603" y="2098"/>
                    </a:lnTo>
                    <a:lnTo>
                      <a:pt x="1700" y="2055"/>
                    </a:lnTo>
                    <a:lnTo>
                      <a:pt x="1786" y="1990"/>
                    </a:lnTo>
                    <a:lnTo>
                      <a:pt x="1861" y="1926"/>
                    </a:lnTo>
                    <a:lnTo>
                      <a:pt x="1936" y="1850"/>
                    </a:lnTo>
                    <a:lnTo>
                      <a:pt x="2001" y="1764"/>
                    </a:lnTo>
                    <a:lnTo>
                      <a:pt x="2065" y="1678"/>
                    </a:lnTo>
                    <a:lnTo>
                      <a:pt x="2119" y="1582"/>
                    </a:lnTo>
                    <a:lnTo>
                      <a:pt x="2151" y="1485"/>
                    </a:lnTo>
                    <a:lnTo>
                      <a:pt x="2184" y="1377"/>
                    </a:lnTo>
                    <a:lnTo>
                      <a:pt x="2205" y="1270"/>
                    </a:lnTo>
                    <a:lnTo>
                      <a:pt x="2216" y="1162"/>
                    </a:lnTo>
                    <a:lnTo>
                      <a:pt x="2216" y="1044"/>
                    </a:lnTo>
                    <a:lnTo>
                      <a:pt x="2205" y="936"/>
                    </a:lnTo>
                    <a:lnTo>
                      <a:pt x="2184" y="829"/>
                    </a:lnTo>
                    <a:lnTo>
                      <a:pt x="2151" y="721"/>
                    </a:lnTo>
                    <a:lnTo>
                      <a:pt x="2098" y="625"/>
                    </a:lnTo>
                    <a:lnTo>
                      <a:pt x="2044" y="528"/>
                    </a:lnTo>
                    <a:lnTo>
                      <a:pt x="1990" y="442"/>
                    </a:lnTo>
                    <a:lnTo>
                      <a:pt x="1915" y="356"/>
                    </a:lnTo>
                    <a:lnTo>
                      <a:pt x="1839" y="280"/>
                    </a:lnTo>
                    <a:lnTo>
                      <a:pt x="1753" y="216"/>
                    </a:lnTo>
                    <a:lnTo>
                      <a:pt x="1657" y="151"/>
                    </a:lnTo>
                    <a:lnTo>
                      <a:pt x="1560" y="98"/>
                    </a:lnTo>
                    <a:lnTo>
                      <a:pt x="1463" y="65"/>
                    </a:lnTo>
                    <a:lnTo>
                      <a:pt x="1356" y="33"/>
                    </a:lnTo>
                    <a:lnTo>
                      <a:pt x="1237"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1" name="Google Shape;731;p15"/>
              <p:cNvSpPr/>
              <p:nvPr/>
            </p:nvSpPr>
            <p:spPr>
              <a:xfrm>
                <a:off x="1086525" y="1498025"/>
                <a:ext cx="55400" cy="55400"/>
              </a:xfrm>
              <a:custGeom>
                <a:avLst/>
                <a:gdLst/>
                <a:ahLst/>
                <a:cxnLst/>
                <a:rect l="l" t="t" r="r" b="b"/>
                <a:pathLst>
                  <a:path w="2216" h="2216" extrusionOk="0">
                    <a:moveTo>
                      <a:pt x="1000" y="1"/>
                    </a:moveTo>
                    <a:lnTo>
                      <a:pt x="882" y="22"/>
                    </a:lnTo>
                    <a:lnTo>
                      <a:pt x="775" y="44"/>
                    </a:lnTo>
                    <a:lnTo>
                      <a:pt x="678" y="87"/>
                    </a:lnTo>
                    <a:lnTo>
                      <a:pt x="581" y="130"/>
                    </a:lnTo>
                    <a:lnTo>
                      <a:pt x="484" y="194"/>
                    </a:lnTo>
                    <a:lnTo>
                      <a:pt x="398" y="259"/>
                    </a:lnTo>
                    <a:lnTo>
                      <a:pt x="323" y="334"/>
                    </a:lnTo>
                    <a:lnTo>
                      <a:pt x="248" y="409"/>
                    </a:lnTo>
                    <a:lnTo>
                      <a:pt x="183" y="495"/>
                    </a:lnTo>
                    <a:lnTo>
                      <a:pt x="129" y="592"/>
                    </a:lnTo>
                    <a:lnTo>
                      <a:pt x="76" y="689"/>
                    </a:lnTo>
                    <a:lnTo>
                      <a:pt x="43" y="797"/>
                    </a:lnTo>
                    <a:lnTo>
                      <a:pt x="22" y="904"/>
                    </a:lnTo>
                    <a:lnTo>
                      <a:pt x="0" y="1012"/>
                    </a:lnTo>
                    <a:lnTo>
                      <a:pt x="0" y="1130"/>
                    </a:lnTo>
                    <a:lnTo>
                      <a:pt x="0" y="1237"/>
                    </a:lnTo>
                    <a:lnTo>
                      <a:pt x="22" y="1345"/>
                    </a:lnTo>
                    <a:lnTo>
                      <a:pt x="54" y="1452"/>
                    </a:lnTo>
                    <a:lnTo>
                      <a:pt x="97" y="1549"/>
                    </a:lnTo>
                    <a:lnTo>
                      <a:pt x="140" y="1646"/>
                    </a:lnTo>
                    <a:lnTo>
                      <a:pt x="194" y="1732"/>
                    </a:lnTo>
                    <a:lnTo>
                      <a:pt x="259" y="1818"/>
                    </a:lnTo>
                    <a:lnTo>
                      <a:pt x="334" y="1893"/>
                    </a:lnTo>
                    <a:lnTo>
                      <a:pt x="409" y="1969"/>
                    </a:lnTo>
                    <a:lnTo>
                      <a:pt x="495" y="2033"/>
                    </a:lnTo>
                    <a:lnTo>
                      <a:pt x="581" y="2087"/>
                    </a:lnTo>
                    <a:lnTo>
                      <a:pt x="678" y="2130"/>
                    </a:lnTo>
                    <a:lnTo>
                      <a:pt x="785" y="2162"/>
                    </a:lnTo>
                    <a:lnTo>
                      <a:pt x="882" y="2194"/>
                    </a:lnTo>
                    <a:lnTo>
                      <a:pt x="990" y="2216"/>
                    </a:lnTo>
                    <a:lnTo>
                      <a:pt x="1216" y="2216"/>
                    </a:lnTo>
                    <a:lnTo>
                      <a:pt x="1334" y="2194"/>
                    </a:lnTo>
                    <a:lnTo>
                      <a:pt x="1441" y="2162"/>
                    </a:lnTo>
                    <a:lnTo>
                      <a:pt x="1538" y="2130"/>
                    </a:lnTo>
                    <a:lnTo>
                      <a:pt x="1635" y="2076"/>
                    </a:lnTo>
                    <a:lnTo>
                      <a:pt x="1732" y="2022"/>
                    </a:lnTo>
                    <a:lnTo>
                      <a:pt x="1818" y="1958"/>
                    </a:lnTo>
                    <a:lnTo>
                      <a:pt x="1893" y="1883"/>
                    </a:lnTo>
                    <a:lnTo>
                      <a:pt x="1968" y="1807"/>
                    </a:lnTo>
                    <a:lnTo>
                      <a:pt x="2033" y="1711"/>
                    </a:lnTo>
                    <a:lnTo>
                      <a:pt x="2087" y="1625"/>
                    </a:lnTo>
                    <a:lnTo>
                      <a:pt x="2140" y="1528"/>
                    </a:lnTo>
                    <a:lnTo>
                      <a:pt x="2173" y="1420"/>
                    </a:lnTo>
                    <a:lnTo>
                      <a:pt x="2205" y="1313"/>
                    </a:lnTo>
                    <a:lnTo>
                      <a:pt x="2216" y="1194"/>
                    </a:lnTo>
                    <a:lnTo>
                      <a:pt x="2216" y="1087"/>
                    </a:lnTo>
                    <a:lnTo>
                      <a:pt x="2216" y="979"/>
                    </a:lnTo>
                    <a:lnTo>
                      <a:pt x="2194" y="872"/>
                    </a:lnTo>
                    <a:lnTo>
                      <a:pt x="2162" y="764"/>
                    </a:lnTo>
                    <a:lnTo>
                      <a:pt x="2119" y="667"/>
                    </a:lnTo>
                    <a:lnTo>
                      <a:pt x="2076" y="571"/>
                    </a:lnTo>
                    <a:lnTo>
                      <a:pt x="2022" y="485"/>
                    </a:lnTo>
                    <a:lnTo>
                      <a:pt x="1957" y="399"/>
                    </a:lnTo>
                    <a:lnTo>
                      <a:pt x="1882" y="323"/>
                    </a:lnTo>
                    <a:lnTo>
                      <a:pt x="1807" y="248"/>
                    </a:lnTo>
                    <a:lnTo>
                      <a:pt x="1721" y="184"/>
                    </a:lnTo>
                    <a:lnTo>
                      <a:pt x="1635" y="130"/>
                    </a:lnTo>
                    <a:lnTo>
                      <a:pt x="1538" y="87"/>
                    </a:lnTo>
                    <a:lnTo>
                      <a:pt x="1431" y="44"/>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2" name="Google Shape;732;p15"/>
              <p:cNvSpPr/>
              <p:nvPr/>
            </p:nvSpPr>
            <p:spPr>
              <a:xfrm>
                <a:off x="1086525" y="2754775"/>
                <a:ext cx="55400" cy="55675"/>
              </a:xfrm>
              <a:custGeom>
                <a:avLst/>
                <a:gdLst/>
                <a:ahLst/>
                <a:cxnLst/>
                <a:rect l="l" t="t" r="r" b="b"/>
                <a:pathLst>
                  <a:path w="2216" h="2227" extrusionOk="0">
                    <a:moveTo>
                      <a:pt x="1000" y="1"/>
                    </a:moveTo>
                    <a:lnTo>
                      <a:pt x="882" y="22"/>
                    </a:lnTo>
                    <a:lnTo>
                      <a:pt x="775" y="55"/>
                    </a:lnTo>
                    <a:lnTo>
                      <a:pt x="667" y="87"/>
                    </a:lnTo>
                    <a:lnTo>
                      <a:pt x="570" y="141"/>
                    </a:lnTo>
                    <a:lnTo>
                      <a:pt x="484" y="194"/>
                    </a:lnTo>
                    <a:lnTo>
                      <a:pt x="398" y="259"/>
                    </a:lnTo>
                    <a:lnTo>
                      <a:pt x="312" y="334"/>
                    </a:lnTo>
                    <a:lnTo>
                      <a:pt x="237" y="409"/>
                    </a:lnTo>
                    <a:lnTo>
                      <a:pt x="172" y="506"/>
                    </a:lnTo>
                    <a:lnTo>
                      <a:pt x="119" y="592"/>
                    </a:lnTo>
                    <a:lnTo>
                      <a:pt x="76" y="700"/>
                    </a:lnTo>
                    <a:lnTo>
                      <a:pt x="43" y="797"/>
                    </a:lnTo>
                    <a:lnTo>
                      <a:pt x="11" y="904"/>
                    </a:lnTo>
                    <a:lnTo>
                      <a:pt x="0" y="1022"/>
                    </a:lnTo>
                    <a:lnTo>
                      <a:pt x="0" y="1141"/>
                    </a:lnTo>
                    <a:lnTo>
                      <a:pt x="0" y="1248"/>
                    </a:lnTo>
                    <a:lnTo>
                      <a:pt x="22" y="1356"/>
                    </a:lnTo>
                    <a:lnTo>
                      <a:pt x="54" y="1463"/>
                    </a:lnTo>
                    <a:lnTo>
                      <a:pt x="86" y="1560"/>
                    </a:lnTo>
                    <a:lnTo>
                      <a:pt x="140" y="1657"/>
                    </a:lnTo>
                    <a:lnTo>
                      <a:pt x="194" y="1743"/>
                    </a:lnTo>
                    <a:lnTo>
                      <a:pt x="259" y="1829"/>
                    </a:lnTo>
                    <a:lnTo>
                      <a:pt x="323" y="1904"/>
                    </a:lnTo>
                    <a:lnTo>
                      <a:pt x="409" y="1979"/>
                    </a:lnTo>
                    <a:lnTo>
                      <a:pt x="495" y="2044"/>
                    </a:lnTo>
                    <a:lnTo>
                      <a:pt x="581" y="2098"/>
                    </a:lnTo>
                    <a:lnTo>
                      <a:pt x="678" y="2141"/>
                    </a:lnTo>
                    <a:lnTo>
                      <a:pt x="775" y="2173"/>
                    </a:lnTo>
                    <a:lnTo>
                      <a:pt x="882" y="2205"/>
                    </a:lnTo>
                    <a:lnTo>
                      <a:pt x="990" y="2216"/>
                    </a:lnTo>
                    <a:lnTo>
                      <a:pt x="1108" y="2227"/>
                    </a:lnTo>
                    <a:lnTo>
                      <a:pt x="1216" y="2216"/>
                    </a:lnTo>
                    <a:lnTo>
                      <a:pt x="1334" y="2205"/>
                    </a:lnTo>
                    <a:lnTo>
                      <a:pt x="1441" y="2173"/>
                    </a:lnTo>
                    <a:lnTo>
                      <a:pt x="1549" y="2141"/>
                    </a:lnTo>
                    <a:lnTo>
                      <a:pt x="1646" y="2087"/>
                    </a:lnTo>
                    <a:lnTo>
                      <a:pt x="1732" y="2033"/>
                    </a:lnTo>
                    <a:lnTo>
                      <a:pt x="1818" y="1969"/>
                    </a:lnTo>
                    <a:lnTo>
                      <a:pt x="1904" y="1893"/>
                    </a:lnTo>
                    <a:lnTo>
                      <a:pt x="1979" y="1807"/>
                    </a:lnTo>
                    <a:lnTo>
                      <a:pt x="2044" y="1721"/>
                    </a:lnTo>
                    <a:lnTo>
                      <a:pt x="2097" y="1635"/>
                    </a:lnTo>
                    <a:lnTo>
                      <a:pt x="2140" y="1528"/>
                    </a:lnTo>
                    <a:lnTo>
                      <a:pt x="2173" y="1431"/>
                    </a:lnTo>
                    <a:lnTo>
                      <a:pt x="2205" y="1313"/>
                    </a:lnTo>
                    <a:lnTo>
                      <a:pt x="2216" y="1205"/>
                    </a:lnTo>
                    <a:lnTo>
                      <a:pt x="2216" y="1087"/>
                    </a:lnTo>
                    <a:lnTo>
                      <a:pt x="2216" y="979"/>
                    </a:lnTo>
                    <a:lnTo>
                      <a:pt x="2194" y="872"/>
                    </a:lnTo>
                    <a:lnTo>
                      <a:pt x="2162" y="764"/>
                    </a:lnTo>
                    <a:lnTo>
                      <a:pt x="2130" y="668"/>
                    </a:lnTo>
                    <a:lnTo>
                      <a:pt x="2076" y="571"/>
                    </a:lnTo>
                    <a:lnTo>
                      <a:pt x="2022" y="485"/>
                    </a:lnTo>
                    <a:lnTo>
                      <a:pt x="1957" y="399"/>
                    </a:lnTo>
                    <a:lnTo>
                      <a:pt x="1893" y="323"/>
                    </a:lnTo>
                    <a:lnTo>
                      <a:pt x="1807" y="248"/>
                    </a:lnTo>
                    <a:lnTo>
                      <a:pt x="1721" y="184"/>
                    </a:lnTo>
                    <a:lnTo>
                      <a:pt x="1635" y="130"/>
                    </a:lnTo>
                    <a:lnTo>
                      <a:pt x="1538" y="87"/>
                    </a:lnTo>
                    <a:lnTo>
                      <a:pt x="1441" y="55"/>
                    </a:lnTo>
                    <a:lnTo>
                      <a:pt x="1334" y="22"/>
                    </a:lnTo>
                    <a:lnTo>
                      <a:pt x="12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3" name="Google Shape;733;p15"/>
              <p:cNvSpPr/>
              <p:nvPr/>
            </p:nvSpPr>
            <p:spPr>
              <a:xfrm>
                <a:off x="1400775" y="1498025"/>
                <a:ext cx="55400" cy="55400"/>
              </a:xfrm>
              <a:custGeom>
                <a:avLst/>
                <a:gdLst/>
                <a:ahLst/>
                <a:cxnLst/>
                <a:rect l="l" t="t" r="r" b="b"/>
                <a:pathLst>
                  <a:path w="2216" h="2216" extrusionOk="0">
                    <a:moveTo>
                      <a:pt x="1022" y="1"/>
                    </a:moveTo>
                    <a:lnTo>
                      <a:pt x="915" y="22"/>
                    </a:lnTo>
                    <a:lnTo>
                      <a:pt x="807" y="44"/>
                    </a:lnTo>
                    <a:lnTo>
                      <a:pt x="710" y="76"/>
                    </a:lnTo>
                    <a:lnTo>
                      <a:pt x="614" y="119"/>
                    </a:lnTo>
                    <a:lnTo>
                      <a:pt x="517" y="173"/>
                    </a:lnTo>
                    <a:lnTo>
                      <a:pt x="431" y="237"/>
                    </a:lnTo>
                    <a:lnTo>
                      <a:pt x="356" y="302"/>
                    </a:lnTo>
                    <a:lnTo>
                      <a:pt x="280" y="377"/>
                    </a:lnTo>
                    <a:lnTo>
                      <a:pt x="216" y="463"/>
                    </a:lnTo>
                    <a:lnTo>
                      <a:pt x="151" y="549"/>
                    </a:lnTo>
                    <a:lnTo>
                      <a:pt x="97" y="646"/>
                    </a:lnTo>
                    <a:lnTo>
                      <a:pt x="65" y="743"/>
                    </a:lnTo>
                    <a:lnTo>
                      <a:pt x="33" y="850"/>
                    </a:lnTo>
                    <a:lnTo>
                      <a:pt x="11" y="958"/>
                    </a:lnTo>
                    <a:lnTo>
                      <a:pt x="1" y="1065"/>
                    </a:lnTo>
                    <a:lnTo>
                      <a:pt x="1" y="1184"/>
                    </a:lnTo>
                    <a:lnTo>
                      <a:pt x="11" y="1291"/>
                    </a:lnTo>
                    <a:lnTo>
                      <a:pt x="44" y="1399"/>
                    </a:lnTo>
                    <a:lnTo>
                      <a:pt x="76" y="1506"/>
                    </a:lnTo>
                    <a:lnTo>
                      <a:pt x="119" y="1603"/>
                    </a:lnTo>
                    <a:lnTo>
                      <a:pt x="173" y="1700"/>
                    </a:lnTo>
                    <a:lnTo>
                      <a:pt x="237" y="1786"/>
                    </a:lnTo>
                    <a:lnTo>
                      <a:pt x="313" y="1872"/>
                    </a:lnTo>
                    <a:lnTo>
                      <a:pt x="399" y="1947"/>
                    </a:lnTo>
                    <a:lnTo>
                      <a:pt x="485" y="2012"/>
                    </a:lnTo>
                    <a:lnTo>
                      <a:pt x="571" y="2076"/>
                    </a:lnTo>
                    <a:lnTo>
                      <a:pt x="667" y="2119"/>
                    </a:lnTo>
                    <a:lnTo>
                      <a:pt x="775" y="2162"/>
                    </a:lnTo>
                    <a:lnTo>
                      <a:pt x="882" y="2194"/>
                    </a:lnTo>
                    <a:lnTo>
                      <a:pt x="990" y="2205"/>
                    </a:lnTo>
                    <a:lnTo>
                      <a:pt x="1108" y="2216"/>
                    </a:lnTo>
                    <a:lnTo>
                      <a:pt x="1216" y="2205"/>
                    </a:lnTo>
                    <a:lnTo>
                      <a:pt x="1323" y="2194"/>
                    </a:lnTo>
                    <a:lnTo>
                      <a:pt x="1431" y="2162"/>
                    </a:lnTo>
                    <a:lnTo>
                      <a:pt x="1528" y="2130"/>
                    </a:lnTo>
                    <a:lnTo>
                      <a:pt x="1624" y="2076"/>
                    </a:lnTo>
                    <a:lnTo>
                      <a:pt x="1721" y="2022"/>
                    </a:lnTo>
                    <a:lnTo>
                      <a:pt x="1807" y="1958"/>
                    </a:lnTo>
                    <a:lnTo>
                      <a:pt x="1882" y="1893"/>
                    </a:lnTo>
                    <a:lnTo>
                      <a:pt x="1958" y="1807"/>
                    </a:lnTo>
                    <a:lnTo>
                      <a:pt x="2022" y="1732"/>
                    </a:lnTo>
                    <a:lnTo>
                      <a:pt x="2076" y="1635"/>
                    </a:lnTo>
                    <a:lnTo>
                      <a:pt x="2119" y="1538"/>
                    </a:lnTo>
                    <a:lnTo>
                      <a:pt x="2162" y="1442"/>
                    </a:lnTo>
                    <a:lnTo>
                      <a:pt x="2194" y="1334"/>
                    </a:lnTo>
                    <a:lnTo>
                      <a:pt x="2205" y="1227"/>
                    </a:lnTo>
                    <a:lnTo>
                      <a:pt x="2216" y="1119"/>
                    </a:lnTo>
                    <a:lnTo>
                      <a:pt x="2205" y="1012"/>
                    </a:lnTo>
                    <a:lnTo>
                      <a:pt x="2194" y="904"/>
                    </a:lnTo>
                    <a:lnTo>
                      <a:pt x="2173" y="797"/>
                    </a:lnTo>
                    <a:lnTo>
                      <a:pt x="2130" y="700"/>
                    </a:lnTo>
                    <a:lnTo>
                      <a:pt x="2087" y="603"/>
                    </a:lnTo>
                    <a:lnTo>
                      <a:pt x="2033" y="506"/>
                    </a:lnTo>
                    <a:lnTo>
                      <a:pt x="1968" y="420"/>
                    </a:lnTo>
                    <a:lnTo>
                      <a:pt x="1904" y="345"/>
                    </a:lnTo>
                    <a:lnTo>
                      <a:pt x="1818" y="270"/>
                    </a:lnTo>
                    <a:lnTo>
                      <a:pt x="1743" y="205"/>
                    </a:lnTo>
                    <a:lnTo>
                      <a:pt x="1646" y="141"/>
                    </a:lnTo>
                    <a:lnTo>
                      <a:pt x="1549" y="98"/>
                    </a:lnTo>
                    <a:lnTo>
                      <a:pt x="1452" y="55"/>
                    </a:lnTo>
                    <a:lnTo>
                      <a:pt x="1356" y="33"/>
                    </a:lnTo>
                    <a:lnTo>
                      <a:pt x="1248" y="12"/>
                    </a:lnTo>
                    <a:lnTo>
                      <a:pt x="11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4" name="Google Shape;734;p15"/>
              <p:cNvSpPr/>
              <p:nvPr/>
            </p:nvSpPr>
            <p:spPr>
              <a:xfrm>
                <a:off x="850775" y="2677625"/>
                <a:ext cx="54050" cy="54075"/>
              </a:xfrm>
              <a:custGeom>
                <a:avLst/>
                <a:gdLst/>
                <a:ahLst/>
                <a:cxnLst/>
                <a:rect l="l" t="t" r="r" b="b"/>
                <a:pathLst>
                  <a:path w="2162" h="2163" extrusionOk="0">
                    <a:moveTo>
                      <a:pt x="1086" y="1"/>
                    </a:moveTo>
                    <a:lnTo>
                      <a:pt x="979" y="12"/>
                    </a:lnTo>
                    <a:lnTo>
                      <a:pt x="871" y="22"/>
                    </a:lnTo>
                    <a:lnTo>
                      <a:pt x="764" y="55"/>
                    </a:lnTo>
                    <a:lnTo>
                      <a:pt x="667" y="98"/>
                    </a:lnTo>
                    <a:lnTo>
                      <a:pt x="570" y="141"/>
                    </a:lnTo>
                    <a:lnTo>
                      <a:pt x="484" y="194"/>
                    </a:lnTo>
                    <a:lnTo>
                      <a:pt x="398" y="259"/>
                    </a:lnTo>
                    <a:lnTo>
                      <a:pt x="323" y="334"/>
                    </a:lnTo>
                    <a:lnTo>
                      <a:pt x="247" y="420"/>
                    </a:lnTo>
                    <a:lnTo>
                      <a:pt x="183" y="506"/>
                    </a:lnTo>
                    <a:lnTo>
                      <a:pt x="129" y="592"/>
                    </a:lnTo>
                    <a:lnTo>
                      <a:pt x="86" y="689"/>
                    </a:lnTo>
                    <a:lnTo>
                      <a:pt x="43" y="786"/>
                    </a:lnTo>
                    <a:lnTo>
                      <a:pt x="22" y="893"/>
                    </a:lnTo>
                    <a:lnTo>
                      <a:pt x="0" y="1001"/>
                    </a:lnTo>
                    <a:lnTo>
                      <a:pt x="0" y="1108"/>
                    </a:lnTo>
                    <a:lnTo>
                      <a:pt x="11" y="1216"/>
                    </a:lnTo>
                    <a:lnTo>
                      <a:pt x="32" y="1313"/>
                    </a:lnTo>
                    <a:lnTo>
                      <a:pt x="54" y="1420"/>
                    </a:lnTo>
                    <a:lnTo>
                      <a:pt x="97" y="1517"/>
                    </a:lnTo>
                    <a:lnTo>
                      <a:pt x="140" y="1603"/>
                    </a:lnTo>
                    <a:lnTo>
                      <a:pt x="204" y="1689"/>
                    </a:lnTo>
                    <a:lnTo>
                      <a:pt x="269" y="1775"/>
                    </a:lnTo>
                    <a:lnTo>
                      <a:pt x="333" y="1850"/>
                    </a:lnTo>
                    <a:lnTo>
                      <a:pt x="409" y="1915"/>
                    </a:lnTo>
                    <a:lnTo>
                      <a:pt x="495" y="1979"/>
                    </a:lnTo>
                    <a:lnTo>
                      <a:pt x="581" y="2033"/>
                    </a:lnTo>
                    <a:lnTo>
                      <a:pt x="678" y="2076"/>
                    </a:lnTo>
                    <a:lnTo>
                      <a:pt x="774" y="2119"/>
                    </a:lnTo>
                    <a:lnTo>
                      <a:pt x="871" y="2141"/>
                    </a:lnTo>
                    <a:lnTo>
                      <a:pt x="979" y="2162"/>
                    </a:lnTo>
                    <a:lnTo>
                      <a:pt x="1194" y="2162"/>
                    </a:lnTo>
                    <a:lnTo>
                      <a:pt x="1301" y="2141"/>
                    </a:lnTo>
                    <a:lnTo>
                      <a:pt x="1398" y="2119"/>
                    </a:lnTo>
                    <a:lnTo>
                      <a:pt x="1495" y="2076"/>
                    </a:lnTo>
                    <a:lnTo>
                      <a:pt x="1592" y="2033"/>
                    </a:lnTo>
                    <a:lnTo>
                      <a:pt x="1688" y="1969"/>
                    </a:lnTo>
                    <a:lnTo>
                      <a:pt x="1774" y="1904"/>
                    </a:lnTo>
                    <a:lnTo>
                      <a:pt x="1850" y="1829"/>
                    </a:lnTo>
                    <a:lnTo>
                      <a:pt x="1925" y="1754"/>
                    </a:lnTo>
                    <a:lnTo>
                      <a:pt x="1979" y="1667"/>
                    </a:lnTo>
                    <a:lnTo>
                      <a:pt x="2043" y="1581"/>
                    </a:lnTo>
                    <a:lnTo>
                      <a:pt x="2086" y="1485"/>
                    </a:lnTo>
                    <a:lnTo>
                      <a:pt x="2118" y="1377"/>
                    </a:lnTo>
                    <a:lnTo>
                      <a:pt x="2151" y="1280"/>
                    </a:lnTo>
                    <a:lnTo>
                      <a:pt x="2161" y="1173"/>
                    </a:lnTo>
                    <a:lnTo>
                      <a:pt x="2161" y="1065"/>
                    </a:lnTo>
                    <a:lnTo>
                      <a:pt x="2161" y="958"/>
                    </a:lnTo>
                    <a:lnTo>
                      <a:pt x="2140" y="850"/>
                    </a:lnTo>
                    <a:lnTo>
                      <a:pt x="2108" y="753"/>
                    </a:lnTo>
                    <a:lnTo>
                      <a:pt x="2075" y="657"/>
                    </a:lnTo>
                    <a:lnTo>
                      <a:pt x="2022" y="560"/>
                    </a:lnTo>
                    <a:lnTo>
                      <a:pt x="1968" y="474"/>
                    </a:lnTo>
                    <a:lnTo>
                      <a:pt x="1903" y="399"/>
                    </a:lnTo>
                    <a:lnTo>
                      <a:pt x="1828" y="323"/>
                    </a:lnTo>
                    <a:lnTo>
                      <a:pt x="1753" y="248"/>
                    </a:lnTo>
                    <a:lnTo>
                      <a:pt x="1678" y="184"/>
                    </a:lnTo>
                    <a:lnTo>
                      <a:pt x="1581" y="130"/>
                    </a:lnTo>
                    <a:lnTo>
                      <a:pt x="1495" y="87"/>
                    </a:lnTo>
                    <a:lnTo>
                      <a:pt x="1398" y="55"/>
                    </a:lnTo>
                    <a:lnTo>
                      <a:pt x="1290" y="22"/>
                    </a:lnTo>
                    <a:lnTo>
                      <a:pt x="1194" y="12"/>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5" name="Google Shape;735;p15"/>
              <p:cNvSpPr/>
              <p:nvPr/>
            </p:nvSpPr>
            <p:spPr>
              <a:xfrm>
                <a:off x="614475" y="2363375"/>
                <a:ext cx="54050" cy="54325"/>
              </a:xfrm>
              <a:custGeom>
                <a:avLst/>
                <a:gdLst/>
                <a:ahLst/>
                <a:cxnLst/>
                <a:rect l="l" t="t" r="r" b="b"/>
                <a:pathLst>
                  <a:path w="2162" h="2173" extrusionOk="0">
                    <a:moveTo>
                      <a:pt x="1086" y="1"/>
                    </a:moveTo>
                    <a:lnTo>
                      <a:pt x="979" y="11"/>
                    </a:lnTo>
                    <a:lnTo>
                      <a:pt x="882" y="22"/>
                    </a:lnTo>
                    <a:lnTo>
                      <a:pt x="774" y="44"/>
                    </a:lnTo>
                    <a:lnTo>
                      <a:pt x="678" y="87"/>
                    </a:lnTo>
                    <a:lnTo>
                      <a:pt x="592" y="130"/>
                    </a:lnTo>
                    <a:lnTo>
                      <a:pt x="506" y="183"/>
                    </a:lnTo>
                    <a:lnTo>
                      <a:pt x="420" y="248"/>
                    </a:lnTo>
                    <a:lnTo>
                      <a:pt x="344" y="312"/>
                    </a:lnTo>
                    <a:lnTo>
                      <a:pt x="269" y="388"/>
                    </a:lnTo>
                    <a:lnTo>
                      <a:pt x="204" y="463"/>
                    </a:lnTo>
                    <a:lnTo>
                      <a:pt x="151" y="560"/>
                    </a:lnTo>
                    <a:lnTo>
                      <a:pt x="97" y="646"/>
                    </a:lnTo>
                    <a:lnTo>
                      <a:pt x="54" y="743"/>
                    </a:lnTo>
                    <a:lnTo>
                      <a:pt x="32" y="839"/>
                    </a:lnTo>
                    <a:lnTo>
                      <a:pt x="11" y="947"/>
                    </a:lnTo>
                    <a:lnTo>
                      <a:pt x="0" y="1054"/>
                    </a:lnTo>
                    <a:lnTo>
                      <a:pt x="0" y="1162"/>
                    </a:lnTo>
                    <a:lnTo>
                      <a:pt x="11" y="1269"/>
                    </a:lnTo>
                    <a:lnTo>
                      <a:pt x="32" y="1366"/>
                    </a:lnTo>
                    <a:lnTo>
                      <a:pt x="75" y="1474"/>
                    </a:lnTo>
                    <a:lnTo>
                      <a:pt x="118" y="1571"/>
                    </a:lnTo>
                    <a:lnTo>
                      <a:pt x="172" y="1657"/>
                    </a:lnTo>
                    <a:lnTo>
                      <a:pt x="237" y="1743"/>
                    </a:lnTo>
                    <a:lnTo>
                      <a:pt x="301" y="1829"/>
                    </a:lnTo>
                    <a:lnTo>
                      <a:pt x="387" y="1904"/>
                    </a:lnTo>
                    <a:lnTo>
                      <a:pt x="473" y="1968"/>
                    </a:lnTo>
                    <a:lnTo>
                      <a:pt x="559" y="2022"/>
                    </a:lnTo>
                    <a:lnTo>
                      <a:pt x="656" y="2076"/>
                    </a:lnTo>
                    <a:lnTo>
                      <a:pt x="753" y="2119"/>
                    </a:lnTo>
                    <a:lnTo>
                      <a:pt x="860" y="2140"/>
                    </a:lnTo>
                    <a:lnTo>
                      <a:pt x="968" y="2162"/>
                    </a:lnTo>
                    <a:lnTo>
                      <a:pt x="1075" y="2173"/>
                    </a:lnTo>
                    <a:lnTo>
                      <a:pt x="1183" y="2162"/>
                    </a:lnTo>
                    <a:lnTo>
                      <a:pt x="1280" y="2151"/>
                    </a:lnTo>
                    <a:lnTo>
                      <a:pt x="1387" y="2119"/>
                    </a:lnTo>
                    <a:lnTo>
                      <a:pt x="1484" y="2087"/>
                    </a:lnTo>
                    <a:lnTo>
                      <a:pt x="1570" y="2044"/>
                    </a:lnTo>
                    <a:lnTo>
                      <a:pt x="1667" y="1990"/>
                    </a:lnTo>
                    <a:lnTo>
                      <a:pt x="1742" y="1925"/>
                    </a:lnTo>
                    <a:lnTo>
                      <a:pt x="1828" y="1861"/>
                    </a:lnTo>
                    <a:lnTo>
                      <a:pt x="1893" y="1786"/>
                    </a:lnTo>
                    <a:lnTo>
                      <a:pt x="1957" y="1700"/>
                    </a:lnTo>
                    <a:lnTo>
                      <a:pt x="2011" y="1614"/>
                    </a:lnTo>
                    <a:lnTo>
                      <a:pt x="2065" y="1527"/>
                    </a:lnTo>
                    <a:lnTo>
                      <a:pt x="2108" y="1431"/>
                    </a:lnTo>
                    <a:lnTo>
                      <a:pt x="2140" y="1334"/>
                    </a:lnTo>
                    <a:lnTo>
                      <a:pt x="2151" y="1226"/>
                    </a:lnTo>
                    <a:lnTo>
                      <a:pt x="2162" y="1119"/>
                    </a:lnTo>
                    <a:lnTo>
                      <a:pt x="2162" y="1011"/>
                    </a:lnTo>
                    <a:lnTo>
                      <a:pt x="2151" y="904"/>
                    </a:lnTo>
                    <a:lnTo>
                      <a:pt x="2129" y="796"/>
                    </a:lnTo>
                    <a:lnTo>
                      <a:pt x="2086" y="700"/>
                    </a:lnTo>
                    <a:lnTo>
                      <a:pt x="2043" y="603"/>
                    </a:lnTo>
                    <a:lnTo>
                      <a:pt x="1989" y="506"/>
                    </a:lnTo>
                    <a:lnTo>
                      <a:pt x="1925" y="420"/>
                    </a:lnTo>
                    <a:lnTo>
                      <a:pt x="1860" y="345"/>
                    </a:lnTo>
                    <a:lnTo>
                      <a:pt x="1774" y="269"/>
                    </a:lnTo>
                    <a:lnTo>
                      <a:pt x="1688" y="205"/>
                    </a:lnTo>
                    <a:lnTo>
                      <a:pt x="1602" y="140"/>
                    </a:lnTo>
                    <a:lnTo>
                      <a:pt x="1506" y="97"/>
                    </a:lnTo>
                    <a:lnTo>
                      <a:pt x="1409" y="54"/>
                    </a:lnTo>
                    <a:lnTo>
                      <a:pt x="1301" y="22"/>
                    </a:lnTo>
                    <a:lnTo>
                      <a:pt x="1194"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6" name="Google Shape;736;p15"/>
              <p:cNvSpPr/>
              <p:nvPr/>
            </p:nvSpPr>
            <p:spPr>
              <a:xfrm>
                <a:off x="1871225" y="2363375"/>
                <a:ext cx="54325" cy="54325"/>
              </a:xfrm>
              <a:custGeom>
                <a:avLst/>
                <a:gdLst/>
                <a:ahLst/>
                <a:cxnLst/>
                <a:rect l="l" t="t" r="r" b="b"/>
                <a:pathLst>
                  <a:path w="2173" h="2173" extrusionOk="0">
                    <a:moveTo>
                      <a:pt x="1076" y="1"/>
                    </a:moveTo>
                    <a:lnTo>
                      <a:pt x="968" y="11"/>
                    </a:lnTo>
                    <a:lnTo>
                      <a:pt x="861" y="22"/>
                    </a:lnTo>
                    <a:lnTo>
                      <a:pt x="764" y="54"/>
                    </a:lnTo>
                    <a:lnTo>
                      <a:pt x="667" y="97"/>
                    </a:lnTo>
                    <a:lnTo>
                      <a:pt x="570" y="140"/>
                    </a:lnTo>
                    <a:lnTo>
                      <a:pt x="484" y="194"/>
                    </a:lnTo>
                    <a:lnTo>
                      <a:pt x="398" y="259"/>
                    </a:lnTo>
                    <a:lnTo>
                      <a:pt x="323" y="334"/>
                    </a:lnTo>
                    <a:lnTo>
                      <a:pt x="258" y="409"/>
                    </a:lnTo>
                    <a:lnTo>
                      <a:pt x="194" y="484"/>
                    </a:lnTo>
                    <a:lnTo>
                      <a:pt x="140" y="570"/>
                    </a:lnTo>
                    <a:lnTo>
                      <a:pt x="97" y="667"/>
                    </a:lnTo>
                    <a:lnTo>
                      <a:pt x="54" y="764"/>
                    </a:lnTo>
                    <a:lnTo>
                      <a:pt x="33" y="861"/>
                    </a:lnTo>
                    <a:lnTo>
                      <a:pt x="11" y="968"/>
                    </a:lnTo>
                    <a:lnTo>
                      <a:pt x="0" y="1076"/>
                    </a:lnTo>
                    <a:lnTo>
                      <a:pt x="11" y="1183"/>
                    </a:lnTo>
                    <a:lnTo>
                      <a:pt x="22" y="1291"/>
                    </a:lnTo>
                    <a:lnTo>
                      <a:pt x="54" y="1398"/>
                    </a:lnTo>
                    <a:lnTo>
                      <a:pt x="86" y="1495"/>
                    </a:lnTo>
                    <a:lnTo>
                      <a:pt x="140" y="1592"/>
                    </a:lnTo>
                    <a:lnTo>
                      <a:pt x="194" y="1678"/>
                    </a:lnTo>
                    <a:lnTo>
                      <a:pt x="258" y="1764"/>
                    </a:lnTo>
                    <a:lnTo>
                      <a:pt x="334" y="1850"/>
                    </a:lnTo>
                    <a:lnTo>
                      <a:pt x="409" y="1915"/>
                    </a:lnTo>
                    <a:lnTo>
                      <a:pt x="495" y="1979"/>
                    </a:lnTo>
                    <a:lnTo>
                      <a:pt x="581" y="2033"/>
                    </a:lnTo>
                    <a:lnTo>
                      <a:pt x="678" y="2087"/>
                    </a:lnTo>
                    <a:lnTo>
                      <a:pt x="785" y="2119"/>
                    </a:lnTo>
                    <a:lnTo>
                      <a:pt x="882" y="2151"/>
                    </a:lnTo>
                    <a:lnTo>
                      <a:pt x="990" y="2162"/>
                    </a:lnTo>
                    <a:lnTo>
                      <a:pt x="1108" y="2173"/>
                    </a:lnTo>
                    <a:lnTo>
                      <a:pt x="1205" y="2162"/>
                    </a:lnTo>
                    <a:lnTo>
                      <a:pt x="1312" y="2140"/>
                    </a:lnTo>
                    <a:lnTo>
                      <a:pt x="1409" y="2119"/>
                    </a:lnTo>
                    <a:lnTo>
                      <a:pt x="1506" y="2076"/>
                    </a:lnTo>
                    <a:lnTo>
                      <a:pt x="1603" y="2033"/>
                    </a:lnTo>
                    <a:lnTo>
                      <a:pt x="1689" y="1979"/>
                    </a:lnTo>
                    <a:lnTo>
                      <a:pt x="1775" y="1915"/>
                    </a:lnTo>
                    <a:lnTo>
                      <a:pt x="1850" y="1839"/>
                    </a:lnTo>
                    <a:lnTo>
                      <a:pt x="1914" y="1764"/>
                    </a:lnTo>
                    <a:lnTo>
                      <a:pt x="1979" y="1689"/>
                    </a:lnTo>
                    <a:lnTo>
                      <a:pt x="2033" y="1592"/>
                    </a:lnTo>
                    <a:lnTo>
                      <a:pt x="2076" y="1506"/>
                    </a:lnTo>
                    <a:lnTo>
                      <a:pt x="2119" y="1409"/>
                    </a:lnTo>
                    <a:lnTo>
                      <a:pt x="2151" y="1302"/>
                    </a:lnTo>
                    <a:lnTo>
                      <a:pt x="2162" y="1205"/>
                    </a:lnTo>
                    <a:lnTo>
                      <a:pt x="2173" y="1097"/>
                    </a:lnTo>
                    <a:lnTo>
                      <a:pt x="2162" y="990"/>
                    </a:lnTo>
                    <a:lnTo>
                      <a:pt x="2151" y="882"/>
                    </a:lnTo>
                    <a:lnTo>
                      <a:pt x="2119" y="775"/>
                    </a:lnTo>
                    <a:lnTo>
                      <a:pt x="2087" y="678"/>
                    </a:lnTo>
                    <a:lnTo>
                      <a:pt x="2033" y="581"/>
                    </a:lnTo>
                    <a:lnTo>
                      <a:pt x="1979" y="495"/>
                    </a:lnTo>
                    <a:lnTo>
                      <a:pt x="1914" y="409"/>
                    </a:lnTo>
                    <a:lnTo>
                      <a:pt x="1839" y="323"/>
                    </a:lnTo>
                    <a:lnTo>
                      <a:pt x="1764" y="259"/>
                    </a:lnTo>
                    <a:lnTo>
                      <a:pt x="1678" y="194"/>
                    </a:lnTo>
                    <a:lnTo>
                      <a:pt x="1592" y="130"/>
                    </a:lnTo>
                    <a:lnTo>
                      <a:pt x="1495" y="87"/>
                    </a:lnTo>
                    <a:lnTo>
                      <a:pt x="1388" y="44"/>
                    </a:lnTo>
                    <a:lnTo>
                      <a:pt x="1291" y="22"/>
                    </a:lnTo>
                    <a:lnTo>
                      <a:pt x="118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7" name="Google Shape;737;p15"/>
              <p:cNvSpPr/>
              <p:nvPr/>
            </p:nvSpPr>
            <p:spPr>
              <a:xfrm>
                <a:off x="851025" y="1576800"/>
                <a:ext cx="53800" cy="53525"/>
              </a:xfrm>
              <a:custGeom>
                <a:avLst/>
                <a:gdLst/>
                <a:ahLst/>
                <a:cxnLst/>
                <a:rect l="l" t="t" r="r" b="b"/>
                <a:pathLst>
                  <a:path w="2152" h="2141" extrusionOk="0">
                    <a:moveTo>
                      <a:pt x="1001" y="0"/>
                    </a:moveTo>
                    <a:lnTo>
                      <a:pt x="893" y="11"/>
                    </a:lnTo>
                    <a:lnTo>
                      <a:pt x="786" y="33"/>
                    </a:lnTo>
                    <a:lnTo>
                      <a:pt x="689" y="76"/>
                    </a:lnTo>
                    <a:lnTo>
                      <a:pt x="592" y="119"/>
                    </a:lnTo>
                    <a:lnTo>
                      <a:pt x="495" y="172"/>
                    </a:lnTo>
                    <a:lnTo>
                      <a:pt x="409" y="237"/>
                    </a:lnTo>
                    <a:lnTo>
                      <a:pt x="334" y="302"/>
                    </a:lnTo>
                    <a:lnTo>
                      <a:pt x="259" y="377"/>
                    </a:lnTo>
                    <a:lnTo>
                      <a:pt x="194" y="463"/>
                    </a:lnTo>
                    <a:lnTo>
                      <a:pt x="141" y="560"/>
                    </a:lnTo>
                    <a:lnTo>
                      <a:pt x="87" y="646"/>
                    </a:lnTo>
                    <a:lnTo>
                      <a:pt x="55" y="753"/>
                    </a:lnTo>
                    <a:lnTo>
                      <a:pt x="22" y="861"/>
                    </a:lnTo>
                    <a:lnTo>
                      <a:pt x="1" y="968"/>
                    </a:lnTo>
                    <a:lnTo>
                      <a:pt x="1" y="1076"/>
                    </a:lnTo>
                    <a:lnTo>
                      <a:pt x="1" y="1183"/>
                    </a:lnTo>
                    <a:lnTo>
                      <a:pt x="22" y="1280"/>
                    </a:lnTo>
                    <a:lnTo>
                      <a:pt x="44" y="1388"/>
                    </a:lnTo>
                    <a:lnTo>
                      <a:pt x="87" y="1484"/>
                    </a:lnTo>
                    <a:lnTo>
                      <a:pt x="130" y="1570"/>
                    </a:lnTo>
                    <a:lnTo>
                      <a:pt x="184" y="1667"/>
                    </a:lnTo>
                    <a:lnTo>
                      <a:pt x="248" y="1742"/>
                    </a:lnTo>
                    <a:lnTo>
                      <a:pt x="313" y="1818"/>
                    </a:lnTo>
                    <a:lnTo>
                      <a:pt x="388" y="1893"/>
                    </a:lnTo>
                    <a:lnTo>
                      <a:pt x="474" y="1957"/>
                    </a:lnTo>
                    <a:lnTo>
                      <a:pt x="560" y="2011"/>
                    </a:lnTo>
                    <a:lnTo>
                      <a:pt x="657" y="2054"/>
                    </a:lnTo>
                    <a:lnTo>
                      <a:pt x="754" y="2097"/>
                    </a:lnTo>
                    <a:lnTo>
                      <a:pt x="850" y="2119"/>
                    </a:lnTo>
                    <a:lnTo>
                      <a:pt x="958" y="2140"/>
                    </a:lnTo>
                    <a:lnTo>
                      <a:pt x="1173" y="2140"/>
                    </a:lnTo>
                    <a:lnTo>
                      <a:pt x="1270" y="2130"/>
                    </a:lnTo>
                    <a:lnTo>
                      <a:pt x="1377" y="2097"/>
                    </a:lnTo>
                    <a:lnTo>
                      <a:pt x="1474" y="2065"/>
                    </a:lnTo>
                    <a:lnTo>
                      <a:pt x="1560" y="2022"/>
                    </a:lnTo>
                    <a:lnTo>
                      <a:pt x="1657" y="1968"/>
                    </a:lnTo>
                    <a:lnTo>
                      <a:pt x="1732" y="1904"/>
                    </a:lnTo>
                    <a:lnTo>
                      <a:pt x="1818" y="1839"/>
                    </a:lnTo>
                    <a:lnTo>
                      <a:pt x="1883" y="1764"/>
                    </a:lnTo>
                    <a:lnTo>
                      <a:pt x="1947" y="1678"/>
                    </a:lnTo>
                    <a:lnTo>
                      <a:pt x="2001" y="1592"/>
                    </a:lnTo>
                    <a:lnTo>
                      <a:pt x="2055" y="1506"/>
                    </a:lnTo>
                    <a:lnTo>
                      <a:pt x="2087" y="1409"/>
                    </a:lnTo>
                    <a:lnTo>
                      <a:pt x="2119" y="1302"/>
                    </a:lnTo>
                    <a:lnTo>
                      <a:pt x="2141" y="1205"/>
                    </a:lnTo>
                    <a:lnTo>
                      <a:pt x="2151" y="1097"/>
                    </a:lnTo>
                    <a:lnTo>
                      <a:pt x="2141" y="990"/>
                    </a:lnTo>
                    <a:lnTo>
                      <a:pt x="2130" y="882"/>
                    </a:lnTo>
                    <a:lnTo>
                      <a:pt x="2108" y="785"/>
                    </a:lnTo>
                    <a:lnTo>
                      <a:pt x="2076" y="689"/>
                    </a:lnTo>
                    <a:lnTo>
                      <a:pt x="2033" y="592"/>
                    </a:lnTo>
                    <a:lnTo>
                      <a:pt x="1979" y="506"/>
                    </a:lnTo>
                    <a:lnTo>
                      <a:pt x="1915" y="420"/>
                    </a:lnTo>
                    <a:lnTo>
                      <a:pt x="1850" y="345"/>
                    </a:lnTo>
                    <a:lnTo>
                      <a:pt x="1775" y="269"/>
                    </a:lnTo>
                    <a:lnTo>
                      <a:pt x="1700" y="205"/>
                    </a:lnTo>
                    <a:lnTo>
                      <a:pt x="1614"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8" name="Google Shape;738;p15"/>
              <p:cNvSpPr/>
              <p:nvPr/>
            </p:nvSpPr>
            <p:spPr>
              <a:xfrm>
                <a:off x="769850" y="2596725"/>
                <a:ext cx="54875" cy="54850"/>
              </a:xfrm>
              <a:custGeom>
                <a:avLst/>
                <a:gdLst/>
                <a:ahLst/>
                <a:cxnLst/>
                <a:rect l="l" t="t" r="r" b="b"/>
                <a:pathLst>
                  <a:path w="2195" h="2194" extrusionOk="0">
                    <a:moveTo>
                      <a:pt x="1086" y="0"/>
                    </a:moveTo>
                    <a:lnTo>
                      <a:pt x="979" y="11"/>
                    </a:lnTo>
                    <a:lnTo>
                      <a:pt x="871" y="22"/>
                    </a:lnTo>
                    <a:lnTo>
                      <a:pt x="775" y="54"/>
                    </a:lnTo>
                    <a:lnTo>
                      <a:pt x="667" y="86"/>
                    </a:lnTo>
                    <a:lnTo>
                      <a:pt x="581" y="140"/>
                    </a:lnTo>
                    <a:lnTo>
                      <a:pt x="484" y="194"/>
                    </a:lnTo>
                    <a:lnTo>
                      <a:pt x="398" y="258"/>
                    </a:lnTo>
                    <a:lnTo>
                      <a:pt x="323" y="333"/>
                    </a:lnTo>
                    <a:lnTo>
                      <a:pt x="248" y="409"/>
                    </a:lnTo>
                    <a:lnTo>
                      <a:pt x="194" y="495"/>
                    </a:lnTo>
                    <a:lnTo>
                      <a:pt x="129" y="592"/>
                    </a:lnTo>
                    <a:lnTo>
                      <a:pt x="86" y="688"/>
                    </a:lnTo>
                    <a:lnTo>
                      <a:pt x="43" y="785"/>
                    </a:lnTo>
                    <a:lnTo>
                      <a:pt x="22" y="882"/>
                    </a:lnTo>
                    <a:lnTo>
                      <a:pt x="0" y="989"/>
                    </a:lnTo>
                    <a:lnTo>
                      <a:pt x="0" y="1097"/>
                    </a:lnTo>
                    <a:lnTo>
                      <a:pt x="11" y="1204"/>
                    </a:lnTo>
                    <a:lnTo>
                      <a:pt x="22" y="1312"/>
                    </a:lnTo>
                    <a:lnTo>
                      <a:pt x="54" y="1420"/>
                    </a:lnTo>
                    <a:lnTo>
                      <a:pt x="86" y="1516"/>
                    </a:lnTo>
                    <a:lnTo>
                      <a:pt x="140" y="1613"/>
                    </a:lnTo>
                    <a:lnTo>
                      <a:pt x="194" y="1699"/>
                    </a:lnTo>
                    <a:lnTo>
                      <a:pt x="258" y="1785"/>
                    </a:lnTo>
                    <a:lnTo>
                      <a:pt x="334" y="1871"/>
                    </a:lnTo>
                    <a:lnTo>
                      <a:pt x="409" y="1936"/>
                    </a:lnTo>
                    <a:lnTo>
                      <a:pt x="495" y="2000"/>
                    </a:lnTo>
                    <a:lnTo>
                      <a:pt x="592" y="2054"/>
                    </a:lnTo>
                    <a:lnTo>
                      <a:pt x="689" y="2108"/>
                    </a:lnTo>
                    <a:lnTo>
                      <a:pt x="785" y="2140"/>
                    </a:lnTo>
                    <a:lnTo>
                      <a:pt x="882" y="2172"/>
                    </a:lnTo>
                    <a:lnTo>
                      <a:pt x="990" y="2183"/>
                    </a:lnTo>
                    <a:lnTo>
                      <a:pt x="1097" y="2194"/>
                    </a:lnTo>
                    <a:lnTo>
                      <a:pt x="1205" y="2183"/>
                    </a:lnTo>
                    <a:lnTo>
                      <a:pt x="1312" y="2161"/>
                    </a:lnTo>
                    <a:lnTo>
                      <a:pt x="1420" y="2140"/>
                    </a:lnTo>
                    <a:lnTo>
                      <a:pt x="1517" y="2097"/>
                    </a:lnTo>
                    <a:lnTo>
                      <a:pt x="1613" y="2054"/>
                    </a:lnTo>
                    <a:lnTo>
                      <a:pt x="1699" y="1989"/>
                    </a:lnTo>
                    <a:lnTo>
                      <a:pt x="1785" y="1925"/>
                    </a:lnTo>
                    <a:lnTo>
                      <a:pt x="1861" y="1860"/>
                    </a:lnTo>
                    <a:lnTo>
                      <a:pt x="1936" y="1774"/>
                    </a:lnTo>
                    <a:lnTo>
                      <a:pt x="2000" y="1688"/>
                    </a:lnTo>
                    <a:lnTo>
                      <a:pt x="2054" y="1602"/>
                    </a:lnTo>
                    <a:lnTo>
                      <a:pt x="2108" y="1506"/>
                    </a:lnTo>
                    <a:lnTo>
                      <a:pt x="2140" y="1409"/>
                    </a:lnTo>
                    <a:lnTo>
                      <a:pt x="2173" y="1301"/>
                    </a:lnTo>
                    <a:lnTo>
                      <a:pt x="2183" y="1194"/>
                    </a:lnTo>
                    <a:lnTo>
                      <a:pt x="2194" y="1086"/>
                    </a:lnTo>
                    <a:lnTo>
                      <a:pt x="2183" y="979"/>
                    </a:lnTo>
                    <a:lnTo>
                      <a:pt x="2162" y="871"/>
                    </a:lnTo>
                    <a:lnTo>
                      <a:pt x="2140" y="774"/>
                    </a:lnTo>
                    <a:lnTo>
                      <a:pt x="2097" y="667"/>
                    </a:lnTo>
                    <a:lnTo>
                      <a:pt x="2054" y="581"/>
                    </a:lnTo>
                    <a:lnTo>
                      <a:pt x="1990" y="484"/>
                    </a:lnTo>
                    <a:lnTo>
                      <a:pt x="1925" y="398"/>
                    </a:lnTo>
                    <a:lnTo>
                      <a:pt x="1861" y="323"/>
                    </a:lnTo>
                    <a:lnTo>
                      <a:pt x="1775" y="247"/>
                    </a:lnTo>
                    <a:lnTo>
                      <a:pt x="1689" y="194"/>
                    </a:lnTo>
                    <a:lnTo>
                      <a:pt x="1603" y="129"/>
                    </a:lnTo>
                    <a:lnTo>
                      <a:pt x="1506" y="86"/>
                    </a:lnTo>
                    <a:lnTo>
                      <a:pt x="1409" y="54"/>
                    </a:lnTo>
                    <a:lnTo>
                      <a:pt x="1302" y="22"/>
                    </a:lnTo>
                    <a:lnTo>
                      <a:pt x="119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9" name="Google Shape;739;p15"/>
              <p:cNvSpPr/>
              <p:nvPr/>
            </p:nvSpPr>
            <p:spPr>
              <a:xfrm>
                <a:off x="692425" y="2519300"/>
                <a:ext cx="53800" cy="53775"/>
              </a:xfrm>
              <a:custGeom>
                <a:avLst/>
                <a:gdLst/>
                <a:ahLst/>
                <a:cxnLst/>
                <a:rect l="l" t="t" r="r" b="b"/>
                <a:pathLst>
                  <a:path w="2152" h="2151" extrusionOk="0">
                    <a:moveTo>
                      <a:pt x="990" y="0"/>
                    </a:moveTo>
                    <a:lnTo>
                      <a:pt x="882" y="22"/>
                    </a:lnTo>
                    <a:lnTo>
                      <a:pt x="775" y="43"/>
                    </a:lnTo>
                    <a:lnTo>
                      <a:pt x="678" y="86"/>
                    </a:lnTo>
                    <a:lnTo>
                      <a:pt x="581" y="129"/>
                    </a:lnTo>
                    <a:lnTo>
                      <a:pt x="495" y="183"/>
                    </a:lnTo>
                    <a:lnTo>
                      <a:pt x="409" y="248"/>
                    </a:lnTo>
                    <a:lnTo>
                      <a:pt x="334" y="312"/>
                    </a:lnTo>
                    <a:lnTo>
                      <a:pt x="259" y="398"/>
                    </a:lnTo>
                    <a:lnTo>
                      <a:pt x="194" y="484"/>
                    </a:lnTo>
                    <a:lnTo>
                      <a:pt x="140" y="570"/>
                    </a:lnTo>
                    <a:lnTo>
                      <a:pt x="87" y="667"/>
                    </a:lnTo>
                    <a:lnTo>
                      <a:pt x="54" y="764"/>
                    </a:lnTo>
                    <a:lnTo>
                      <a:pt x="22" y="871"/>
                    </a:lnTo>
                    <a:lnTo>
                      <a:pt x="11" y="979"/>
                    </a:lnTo>
                    <a:lnTo>
                      <a:pt x="1" y="1086"/>
                    </a:lnTo>
                    <a:lnTo>
                      <a:pt x="11" y="1194"/>
                    </a:lnTo>
                    <a:lnTo>
                      <a:pt x="22" y="1291"/>
                    </a:lnTo>
                    <a:lnTo>
                      <a:pt x="54" y="1387"/>
                    </a:lnTo>
                    <a:lnTo>
                      <a:pt x="87" y="1484"/>
                    </a:lnTo>
                    <a:lnTo>
                      <a:pt x="130" y="1581"/>
                    </a:lnTo>
                    <a:lnTo>
                      <a:pt x="183" y="1667"/>
                    </a:lnTo>
                    <a:lnTo>
                      <a:pt x="248" y="1753"/>
                    </a:lnTo>
                    <a:lnTo>
                      <a:pt x="312" y="1828"/>
                    </a:lnTo>
                    <a:lnTo>
                      <a:pt x="388" y="1893"/>
                    </a:lnTo>
                    <a:lnTo>
                      <a:pt x="474" y="1957"/>
                    </a:lnTo>
                    <a:lnTo>
                      <a:pt x="560" y="2011"/>
                    </a:lnTo>
                    <a:lnTo>
                      <a:pt x="656" y="2065"/>
                    </a:lnTo>
                    <a:lnTo>
                      <a:pt x="753" y="2097"/>
                    </a:lnTo>
                    <a:lnTo>
                      <a:pt x="850" y="2129"/>
                    </a:lnTo>
                    <a:lnTo>
                      <a:pt x="947" y="2151"/>
                    </a:lnTo>
                    <a:lnTo>
                      <a:pt x="1162" y="2151"/>
                    </a:lnTo>
                    <a:lnTo>
                      <a:pt x="1269" y="2140"/>
                    </a:lnTo>
                    <a:lnTo>
                      <a:pt x="1377" y="2108"/>
                    </a:lnTo>
                    <a:lnTo>
                      <a:pt x="1474" y="2076"/>
                    </a:lnTo>
                    <a:lnTo>
                      <a:pt x="1570" y="2022"/>
                    </a:lnTo>
                    <a:lnTo>
                      <a:pt x="1667" y="1968"/>
                    </a:lnTo>
                    <a:lnTo>
                      <a:pt x="1743" y="1904"/>
                    </a:lnTo>
                    <a:lnTo>
                      <a:pt x="1829" y="1839"/>
                    </a:lnTo>
                    <a:lnTo>
                      <a:pt x="1904" y="1764"/>
                    </a:lnTo>
                    <a:lnTo>
                      <a:pt x="1968" y="1678"/>
                    </a:lnTo>
                    <a:lnTo>
                      <a:pt x="2022" y="1581"/>
                    </a:lnTo>
                    <a:lnTo>
                      <a:pt x="2065" y="1495"/>
                    </a:lnTo>
                    <a:lnTo>
                      <a:pt x="2108" y="1387"/>
                    </a:lnTo>
                    <a:lnTo>
                      <a:pt x="2130" y="1291"/>
                    </a:lnTo>
                    <a:lnTo>
                      <a:pt x="2151" y="1183"/>
                    </a:lnTo>
                    <a:lnTo>
                      <a:pt x="2151" y="1076"/>
                    </a:lnTo>
                    <a:lnTo>
                      <a:pt x="2151" y="968"/>
                    </a:lnTo>
                    <a:lnTo>
                      <a:pt x="2130" y="861"/>
                    </a:lnTo>
                    <a:lnTo>
                      <a:pt x="2108" y="764"/>
                    </a:lnTo>
                    <a:lnTo>
                      <a:pt x="2065" y="667"/>
                    </a:lnTo>
                    <a:lnTo>
                      <a:pt x="2022" y="570"/>
                    </a:lnTo>
                    <a:lnTo>
                      <a:pt x="1968" y="484"/>
                    </a:lnTo>
                    <a:lnTo>
                      <a:pt x="1904" y="409"/>
                    </a:lnTo>
                    <a:lnTo>
                      <a:pt x="1839" y="323"/>
                    </a:lnTo>
                    <a:lnTo>
                      <a:pt x="1764" y="258"/>
                    </a:lnTo>
                    <a:lnTo>
                      <a:pt x="1678" y="194"/>
                    </a:lnTo>
                    <a:lnTo>
                      <a:pt x="1592" y="140"/>
                    </a:lnTo>
                    <a:lnTo>
                      <a:pt x="1506" y="97"/>
                    </a:lnTo>
                    <a:lnTo>
                      <a:pt x="1409" y="54"/>
                    </a:lnTo>
                    <a:lnTo>
                      <a:pt x="130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0" name="Google Shape;740;p15"/>
              <p:cNvSpPr/>
              <p:nvPr/>
            </p:nvSpPr>
            <p:spPr>
              <a:xfrm>
                <a:off x="1715575" y="1654225"/>
                <a:ext cx="54325" cy="54325"/>
              </a:xfrm>
              <a:custGeom>
                <a:avLst/>
                <a:gdLst/>
                <a:ahLst/>
                <a:cxnLst/>
                <a:rect l="l" t="t" r="r" b="b"/>
                <a:pathLst>
                  <a:path w="2173" h="2173" extrusionOk="0">
                    <a:moveTo>
                      <a:pt x="1108" y="0"/>
                    </a:moveTo>
                    <a:lnTo>
                      <a:pt x="1000" y="11"/>
                    </a:lnTo>
                    <a:lnTo>
                      <a:pt x="893" y="22"/>
                    </a:lnTo>
                    <a:lnTo>
                      <a:pt x="785" y="54"/>
                    </a:lnTo>
                    <a:lnTo>
                      <a:pt x="689" y="86"/>
                    </a:lnTo>
                    <a:lnTo>
                      <a:pt x="592" y="129"/>
                    </a:lnTo>
                    <a:lnTo>
                      <a:pt x="495" y="194"/>
                    </a:lnTo>
                    <a:lnTo>
                      <a:pt x="409" y="248"/>
                    </a:lnTo>
                    <a:lnTo>
                      <a:pt x="334" y="323"/>
                    </a:lnTo>
                    <a:lnTo>
                      <a:pt x="259" y="398"/>
                    </a:lnTo>
                    <a:lnTo>
                      <a:pt x="194" y="484"/>
                    </a:lnTo>
                    <a:lnTo>
                      <a:pt x="140" y="581"/>
                    </a:lnTo>
                    <a:lnTo>
                      <a:pt x="86" y="678"/>
                    </a:lnTo>
                    <a:lnTo>
                      <a:pt x="54" y="774"/>
                    </a:lnTo>
                    <a:lnTo>
                      <a:pt x="22" y="882"/>
                    </a:lnTo>
                    <a:lnTo>
                      <a:pt x="0" y="990"/>
                    </a:lnTo>
                    <a:lnTo>
                      <a:pt x="0" y="1097"/>
                    </a:lnTo>
                    <a:lnTo>
                      <a:pt x="11" y="1205"/>
                    </a:lnTo>
                    <a:lnTo>
                      <a:pt x="22" y="1301"/>
                    </a:lnTo>
                    <a:lnTo>
                      <a:pt x="54" y="1409"/>
                    </a:lnTo>
                    <a:lnTo>
                      <a:pt x="86" y="1506"/>
                    </a:lnTo>
                    <a:lnTo>
                      <a:pt x="129" y="1592"/>
                    </a:lnTo>
                    <a:lnTo>
                      <a:pt x="183" y="1678"/>
                    </a:lnTo>
                    <a:lnTo>
                      <a:pt x="248" y="1764"/>
                    </a:lnTo>
                    <a:lnTo>
                      <a:pt x="323" y="1839"/>
                    </a:lnTo>
                    <a:lnTo>
                      <a:pt x="398" y="1914"/>
                    </a:lnTo>
                    <a:lnTo>
                      <a:pt x="474" y="1979"/>
                    </a:lnTo>
                    <a:lnTo>
                      <a:pt x="570" y="2033"/>
                    </a:lnTo>
                    <a:lnTo>
                      <a:pt x="656" y="2076"/>
                    </a:lnTo>
                    <a:lnTo>
                      <a:pt x="753" y="2119"/>
                    </a:lnTo>
                    <a:lnTo>
                      <a:pt x="850" y="2140"/>
                    </a:lnTo>
                    <a:lnTo>
                      <a:pt x="957" y="2162"/>
                    </a:lnTo>
                    <a:lnTo>
                      <a:pt x="1065" y="2172"/>
                    </a:lnTo>
                    <a:lnTo>
                      <a:pt x="1173" y="2172"/>
                    </a:lnTo>
                    <a:lnTo>
                      <a:pt x="1280" y="2151"/>
                    </a:lnTo>
                    <a:lnTo>
                      <a:pt x="1388" y="2129"/>
                    </a:lnTo>
                    <a:lnTo>
                      <a:pt x="1484" y="2086"/>
                    </a:lnTo>
                    <a:lnTo>
                      <a:pt x="1581" y="2043"/>
                    </a:lnTo>
                    <a:lnTo>
                      <a:pt x="1667" y="1990"/>
                    </a:lnTo>
                    <a:lnTo>
                      <a:pt x="1753" y="1925"/>
                    </a:lnTo>
                    <a:lnTo>
                      <a:pt x="1839" y="1850"/>
                    </a:lnTo>
                    <a:lnTo>
                      <a:pt x="1914" y="1775"/>
                    </a:lnTo>
                    <a:lnTo>
                      <a:pt x="1979" y="1688"/>
                    </a:lnTo>
                    <a:lnTo>
                      <a:pt x="2033" y="1602"/>
                    </a:lnTo>
                    <a:lnTo>
                      <a:pt x="2076" y="1506"/>
                    </a:lnTo>
                    <a:lnTo>
                      <a:pt x="2119" y="1398"/>
                    </a:lnTo>
                    <a:lnTo>
                      <a:pt x="2140" y="1301"/>
                    </a:lnTo>
                    <a:lnTo>
                      <a:pt x="2162" y="1194"/>
                    </a:lnTo>
                    <a:lnTo>
                      <a:pt x="2173" y="1086"/>
                    </a:lnTo>
                    <a:lnTo>
                      <a:pt x="2162" y="979"/>
                    </a:lnTo>
                    <a:lnTo>
                      <a:pt x="2140" y="871"/>
                    </a:lnTo>
                    <a:lnTo>
                      <a:pt x="2119" y="774"/>
                    </a:lnTo>
                    <a:lnTo>
                      <a:pt x="2076" y="678"/>
                    </a:lnTo>
                    <a:lnTo>
                      <a:pt x="2033" y="581"/>
                    </a:lnTo>
                    <a:lnTo>
                      <a:pt x="1979" y="495"/>
                    </a:lnTo>
                    <a:lnTo>
                      <a:pt x="1914" y="409"/>
                    </a:lnTo>
                    <a:lnTo>
                      <a:pt x="1850" y="334"/>
                    </a:lnTo>
                    <a:lnTo>
                      <a:pt x="1775" y="269"/>
                    </a:lnTo>
                    <a:lnTo>
                      <a:pt x="1689" y="205"/>
                    </a:lnTo>
                    <a:lnTo>
                      <a:pt x="1603" y="151"/>
                    </a:lnTo>
                    <a:lnTo>
                      <a:pt x="1506" y="97"/>
                    </a:lnTo>
                    <a:lnTo>
                      <a:pt x="1409" y="65"/>
                    </a:lnTo>
                    <a:lnTo>
                      <a:pt x="1312"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1" name="Google Shape;741;p15"/>
              <p:cNvSpPr/>
              <p:nvPr/>
            </p:nvSpPr>
            <p:spPr>
              <a:xfrm>
                <a:off x="1793525" y="2519300"/>
                <a:ext cx="54075" cy="53775"/>
              </a:xfrm>
              <a:custGeom>
                <a:avLst/>
                <a:gdLst/>
                <a:ahLst/>
                <a:cxnLst/>
                <a:rect l="l" t="t" r="r" b="b"/>
                <a:pathLst>
                  <a:path w="2163" h="2151" extrusionOk="0">
                    <a:moveTo>
                      <a:pt x="1001" y="0"/>
                    </a:moveTo>
                    <a:lnTo>
                      <a:pt x="893" y="22"/>
                    </a:lnTo>
                    <a:lnTo>
                      <a:pt x="786" y="43"/>
                    </a:lnTo>
                    <a:lnTo>
                      <a:pt x="689" y="76"/>
                    </a:lnTo>
                    <a:lnTo>
                      <a:pt x="592" y="119"/>
                    </a:lnTo>
                    <a:lnTo>
                      <a:pt x="506" y="172"/>
                    </a:lnTo>
                    <a:lnTo>
                      <a:pt x="420" y="237"/>
                    </a:lnTo>
                    <a:lnTo>
                      <a:pt x="334" y="312"/>
                    </a:lnTo>
                    <a:lnTo>
                      <a:pt x="270" y="387"/>
                    </a:lnTo>
                    <a:lnTo>
                      <a:pt x="205" y="473"/>
                    </a:lnTo>
                    <a:lnTo>
                      <a:pt x="141" y="559"/>
                    </a:lnTo>
                    <a:lnTo>
                      <a:pt x="98" y="656"/>
                    </a:lnTo>
                    <a:lnTo>
                      <a:pt x="55" y="753"/>
                    </a:lnTo>
                    <a:lnTo>
                      <a:pt x="33" y="861"/>
                    </a:lnTo>
                    <a:lnTo>
                      <a:pt x="12" y="968"/>
                    </a:lnTo>
                    <a:lnTo>
                      <a:pt x="1" y="1076"/>
                    </a:lnTo>
                    <a:lnTo>
                      <a:pt x="12" y="1183"/>
                    </a:lnTo>
                    <a:lnTo>
                      <a:pt x="22" y="1280"/>
                    </a:lnTo>
                    <a:lnTo>
                      <a:pt x="55" y="1387"/>
                    </a:lnTo>
                    <a:lnTo>
                      <a:pt x="87" y="1484"/>
                    </a:lnTo>
                    <a:lnTo>
                      <a:pt x="130" y="1570"/>
                    </a:lnTo>
                    <a:lnTo>
                      <a:pt x="184" y="1656"/>
                    </a:lnTo>
                    <a:lnTo>
                      <a:pt x="248" y="1742"/>
                    </a:lnTo>
                    <a:lnTo>
                      <a:pt x="313" y="1818"/>
                    </a:lnTo>
                    <a:lnTo>
                      <a:pt x="388" y="1893"/>
                    </a:lnTo>
                    <a:lnTo>
                      <a:pt x="474" y="1957"/>
                    </a:lnTo>
                    <a:lnTo>
                      <a:pt x="560" y="2011"/>
                    </a:lnTo>
                    <a:lnTo>
                      <a:pt x="646" y="2054"/>
                    </a:lnTo>
                    <a:lnTo>
                      <a:pt x="743" y="2097"/>
                    </a:lnTo>
                    <a:lnTo>
                      <a:pt x="840" y="2129"/>
                    </a:lnTo>
                    <a:lnTo>
                      <a:pt x="947" y="2140"/>
                    </a:lnTo>
                    <a:lnTo>
                      <a:pt x="1055" y="2151"/>
                    </a:lnTo>
                    <a:lnTo>
                      <a:pt x="1162" y="2151"/>
                    </a:lnTo>
                    <a:lnTo>
                      <a:pt x="1270" y="2140"/>
                    </a:lnTo>
                    <a:lnTo>
                      <a:pt x="1366" y="2108"/>
                    </a:lnTo>
                    <a:lnTo>
                      <a:pt x="1474" y="2076"/>
                    </a:lnTo>
                    <a:lnTo>
                      <a:pt x="1571" y="2033"/>
                    </a:lnTo>
                    <a:lnTo>
                      <a:pt x="1657" y="1979"/>
                    </a:lnTo>
                    <a:lnTo>
                      <a:pt x="1743" y="1914"/>
                    </a:lnTo>
                    <a:lnTo>
                      <a:pt x="1818" y="1850"/>
                    </a:lnTo>
                    <a:lnTo>
                      <a:pt x="1893" y="1764"/>
                    </a:lnTo>
                    <a:lnTo>
                      <a:pt x="1958" y="1689"/>
                    </a:lnTo>
                    <a:lnTo>
                      <a:pt x="2022" y="1592"/>
                    </a:lnTo>
                    <a:lnTo>
                      <a:pt x="2065" y="1495"/>
                    </a:lnTo>
                    <a:lnTo>
                      <a:pt x="2108" y="1398"/>
                    </a:lnTo>
                    <a:lnTo>
                      <a:pt x="2130" y="1301"/>
                    </a:lnTo>
                    <a:lnTo>
                      <a:pt x="2151" y="1194"/>
                    </a:lnTo>
                    <a:lnTo>
                      <a:pt x="2162" y="1076"/>
                    </a:lnTo>
                    <a:lnTo>
                      <a:pt x="2151" y="979"/>
                    </a:lnTo>
                    <a:lnTo>
                      <a:pt x="2141" y="871"/>
                    </a:lnTo>
                    <a:lnTo>
                      <a:pt x="2108" y="774"/>
                    </a:lnTo>
                    <a:lnTo>
                      <a:pt x="2076" y="678"/>
                    </a:lnTo>
                    <a:lnTo>
                      <a:pt x="2033" y="581"/>
                    </a:lnTo>
                    <a:lnTo>
                      <a:pt x="1979" y="495"/>
                    </a:lnTo>
                    <a:lnTo>
                      <a:pt x="1915" y="409"/>
                    </a:lnTo>
                    <a:lnTo>
                      <a:pt x="1850" y="334"/>
                    </a:lnTo>
                    <a:lnTo>
                      <a:pt x="1775" y="269"/>
                    </a:lnTo>
                    <a:lnTo>
                      <a:pt x="1689" y="205"/>
                    </a:lnTo>
                    <a:lnTo>
                      <a:pt x="1603" y="151"/>
                    </a:lnTo>
                    <a:lnTo>
                      <a:pt x="1517" y="97"/>
                    </a:lnTo>
                    <a:lnTo>
                      <a:pt x="1420" y="54"/>
                    </a:lnTo>
                    <a:lnTo>
                      <a:pt x="1323" y="33"/>
                    </a:lnTo>
                    <a:lnTo>
                      <a:pt x="1216" y="11"/>
                    </a:lnTo>
                    <a:lnTo>
                      <a:pt x="110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2" name="Google Shape;742;p15"/>
              <p:cNvSpPr/>
              <p:nvPr/>
            </p:nvSpPr>
            <p:spPr>
              <a:xfrm>
                <a:off x="1479275" y="1498575"/>
                <a:ext cx="54050" cy="54325"/>
              </a:xfrm>
              <a:custGeom>
                <a:avLst/>
                <a:gdLst/>
                <a:ahLst/>
                <a:cxnLst/>
                <a:rect l="l" t="t" r="r" b="b"/>
                <a:pathLst>
                  <a:path w="2162" h="2173" extrusionOk="0">
                    <a:moveTo>
                      <a:pt x="1076" y="0"/>
                    </a:moveTo>
                    <a:lnTo>
                      <a:pt x="968" y="11"/>
                    </a:lnTo>
                    <a:lnTo>
                      <a:pt x="872" y="22"/>
                    </a:lnTo>
                    <a:lnTo>
                      <a:pt x="775" y="54"/>
                    </a:lnTo>
                    <a:lnTo>
                      <a:pt x="678" y="86"/>
                    </a:lnTo>
                    <a:lnTo>
                      <a:pt x="581" y="140"/>
                    </a:lnTo>
                    <a:lnTo>
                      <a:pt x="495" y="194"/>
                    </a:lnTo>
                    <a:lnTo>
                      <a:pt x="409" y="248"/>
                    </a:lnTo>
                    <a:lnTo>
                      <a:pt x="334" y="323"/>
                    </a:lnTo>
                    <a:lnTo>
                      <a:pt x="259" y="398"/>
                    </a:lnTo>
                    <a:lnTo>
                      <a:pt x="194" y="473"/>
                    </a:lnTo>
                    <a:lnTo>
                      <a:pt x="140" y="559"/>
                    </a:lnTo>
                    <a:lnTo>
                      <a:pt x="97" y="656"/>
                    </a:lnTo>
                    <a:lnTo>
                      <a:pt x="54" y="753"/>
                    </a:lnTo>
                    <a:lnTo>
                      <a:pt x="22" y="850"/>
                    </a:lnTo>
                    <a:lnTo>
                      <a:pt x="11" y="957"/>
                    </a:lnTo>
                    <a:lnTo>
                      <a:pt x="1" y="1065"/>
                    </a:lnTo>
                    <a:lnTo>
                      <a:pt x="1" y="1172"/>
                    </a:lnTo>
                    <a:lnTo>
                      <a:pt x="22" y="1280"/>
                    </a:lnTo>
                    <a:lnTo>
                      <a:pt x="44" y="1377"/>
                    </a:lnTo>
                    <a:lnTo>
                      <a:pt x="76" y="1484"/>
                    </a:lnTo>
                    <a:lnTo>
                      <a:pt x="130" y="1581"/>
                    </a:lnTo>
                    <a:lnTo>
                      <a:pt x="183" y="1667"/>
                    </a:lnTo>
                    <a:lnTo>
                      <a:pt x="248" y="1753"/>
                    </a:lnTo>
                    <a:lnTo>
                      <a:pt x="312" y="1839"/>
                    </a:lnTo>
                    <a:lnTo>
                      <a:pt x="398" y="1904"/>
                    </a:lnTo>
                    <a:lnTo>
                      <a:pt x="484" y="1968"/>
                    </a:lnTo>
                    <a:lnTo>
                      <a:pt x="570" y="2033"/>
                    </a:lnTo>
                    <a:lnTo>
                      <a:pt x="667" y="2076"/>
                    </a:lnTo>
                    <a:lnTo>
                      <a:pt x="764" y="2119"/>
                    </a:lnTo>
                    <a:lnTo>
                      <a:pt x="872" y="2140"/>
                    </a:lnTo>
                    <a:lnTo>
                      <a:pt x="979" y="2162"/>
                    </a:lnTo>
                    <a:lnTo>
                      <a:pt x="1087" y="2172"/>
                    </a:lnTo>
                    <a:lnTo>
                      <a:pt x="1194" y="2162"/>
                    </a:lnTo>
                    <a:lnTo>
                      <a:pt x="1291" y="2140"/>
                    </a:lnTo>
                    <a:lnTo>
                      <a:pt x="1398" y="2119"/>
                    </a:lnTo>
                    <a:lnTo>
                      <a:pt x="1495" y="2076"/>
                    </a:lnTo>
                    <a:lnTo>
                      <a:pt x="1581" y="2033"/>
                    </a:lnTo>
                    <a:lnTo>
                      <a:pt x="1667" y="1979"/>
                    </a:lnTo>
                    <a:lnTo>
                      <a:pt x="1753" y="1914"/>
                    </a:lnTo>
                    <a:lnTo>
                      <a:pt x="1829" y="1850"/>
                    </a:lnTo>
                    <a:lnTo>
                      <a:pt x="1904" y="1775"/>
                    </a:lnTo>
                    <a:lnTo>
                      <a:pt x="1968" y="1689"/>
                    </a:lnTo>
                    <a:lnTo>
                      <a:pt x="2022" y="1603"/>
                    </a:lnTo>
                    <a:lnTo>
                      <a:pt x="2065" y="1516"/>
                    </a:lnTo>
                    <a:lnTo>
                      <a:pt x="2108" y="1420"/>
                    </a:lnTo>
                    <a:lnTo>
                      <a:pt x="2140" y="1323"/>
                    </a:lnTo>
                    <a:lnTo>
                      <a:pt x="2151" y="1215"/>
                    </a:lnTo>
                    <a:lnTo>
                      <a:pt x="2162" y="1108"/>
                    </a:lnTo>
                    <a:lnTo>
                      <a:pt x="2162" y="1000"/>
                    </a:lnTo>
                    <a:lnTo>
                      <a:pt x="2140" y="893"/>
                    </a:lnTo>
                    <a:lnTo>
                      <a:pt x="2119" y="785"/>
                    </a:lnTo>
                    <a:lnTo>
                      <a:pt x="2087" y="689"/>
                    </a:lnTo>
                    <a:lnTo>
                      <a:pt x="2033" y="592"/>
                    </a:lnTo>
                    <a:lnTo>
                      <a:pt x="1979" y="506"/>
                    </a:lnTo>
                    <a:lnTo>
                      <a:pt x="1915" y="420"/>
                    </a:lnTo>
                    <a:lnTo>
                      <a:pt x="1850" y="334"/>
                    </a:lnTo>
                    <a:lnTo>
                      <a:pt x="1764" y="269"/>
                    </a:lnTo>
                    <a:lnTo>
                      <a:pt x="1689" y="194"/>
                    </a:lnTo>
                    <a:lnTo>
                      <a:pt x="1592" y="140"/>
                    </a:lnTo>
                    <a:lnTo>
                      <a:pt x="1495" y="97"/>
                    </a:lnTo>
                    <a:lnTo>
                      <a:pt x="1398" y="54"/>
                    </a:lnTo>
                    <a:lnTo>
                      <a:pt x="1291" y="22"/>
                    </a:lnTo>
                    <a:lnTo>
                      <a:pt x="1183" y="11"/>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3" name="Google Shape;743;p15"/>
              <p:cNvSpPr/>
              <p:nvPr/>
            </p:nvSpPr>
            <p:spPr>
              <a:xfrm>
                <a:off x="1479000" y="2755325"/>
                <a:ext cx="54600" cy="54600"/>
              </a:xfrm>
              <a:custGeom>
                <a:avLst/>
                <a:gdLst/>
                <a:ahLst/>
                <a:cxnLst/>
                <a:rect l="l" t="t" r="r" b="b"/>
                <a:pathLst>
                  <a:path w="2184" h="2184" extrusionOk="0">
                    <a:moveTo>
                      <a:pt x="1022" y="0"/>
                    </a:moveTo>
                    <a:lnTo>
                      <a:pt x="926" y="11"/>
                    </a:lnTo>
                    <a:lnTo>
                      <a:pt x="818" y="43"/>
                    </a:lnTo>
                    <a:lnTo>
                      <a:pt x="721" y="76"/>
                    </a:lnTo>
                    <a:lnTo>
                      <a:pt x="624" y="119"/>
                    </a:lnTo>
                    <a:lnTo>
                      <a:pt x="528" y="172"/>
                    </a:lnTo>
                    <a:lnTo>
                      <a:pt x="442" y="237"/>
                    </a:lnTo>
                    <a:lnTo>
                      <a:pt x="356" y="301"/>
                    </a:lnTo>
                    <a:lnTo>
                      <a:pt x="280" y="377"/>
                    </a:lnTo>
                    <a:lnTo>
                      <a:pt x="216" y="463"/>
                    </a:lnTo>
                    <a:lnTo>
                      <a:pt x="162" y="549"/>
                    </a:lnTo>
                    <a:lnTo>
                      <a:pt x="108" y="646"/>
                    </a:lnTo>
                    <a:lnTo>
                      <a:pt x="65" y="742"/>
                    </a:lnTo>
                    <a:lnTo>
                      <a:pt x="33" y="850"/>
                    </a:lnTo>
                    <a:lnTo>
                      <a:pt x="12" y="957"/>
                    </a:lnTo>
                    <a:lnTo>
                      <a:pt x="1" y="1065"/>
                    </a:lnTo>
                    <a:lnTo>
                      <a:pt x="12" y="1172"/>
                    </a:lnTo>
                    <a:lnTo>
                      <a:pt x="22" y="1280"/>
                    </a:lnTo>
                    <a:lnTo>
                      <a:pt x="44" y="1377"/>
                    </a:lnTo>
                    <a:lnTo>
                      <a:pt x="76" y="1484"/>
                    </a:lnTo>
                    <a:lnTo>
                      <a:pt x="130" y="1581"/>
                    </a:lnTo>
                    <a:lnTo>
                      <a:pt x="184" y="1667"/>
                    </a:lnTo>
                    <a:lnTo>
                      <a:pt x="248" y="1753"/>
                    </a:lnTo>
                    <a:lnTo>
                      <a:pt x="313" y="1839"/>
                    </a:lnTo>
                    <a:lnTo>
                      <a:pt x="388" y="1904"/>
                    </a:lnTo>
                    <a:lnTo>
                      <a:pt x="474" y="1979"/>
                    </a:lnTo>
                    <a:lnTo>
                      <a:pt x="560" y="2033"/>
                    </a:lnTo>
                    <a:lnTo>
                      <a:pt x="657" y="2086"/>
                    </a:lnTo>
                    <a:lnTo>
                      <a:pt x="764" y="2119"/>
                    </a:lnTo>
                    <a:lnTo>
                      <a:pt x="861" y="2151"/>
                    </a:lnTo>
                    <a:lnTo>
                      <a:pt x="969" y="2172"/>
                    </a:lnTo>
                    <a:lnTo>
                      <a:pt x="1076" y="2183"/>
                    </a:lnTo>
                    <a:lnTo>
                      <a:pt x="1184" y="2172"/>
                    </a:lnTo>
                    <a:lnTo>
                      <a:pt x="1291" y="2162"/>
                    </a:lnTo>
                    <a:lnTo>
                      <a:pt x="1399" y="2129"/>
                    </a:lnTo>
                    <a:lnTo>
                      <a:pt x="1495" y="2097"/>
                    </a:lnTo>
                    <a:lnTo>
                      <a:pt x="1592" y="2054"/>
                    </a:lnTo>
                    <a:lnTo>
                      <a:pt x="1678" y="1990"/>
                    </a:lnTo>
                    <a:lnTo>
                      <a:pt x="1764" y="1925"/>
                    </a:lnTo>
                    <a:lnTo>
                      <a:pt x="1850" y="1861"/>
                    </a:lnTo>
                    <a:lnTo>
                      <a:pt x="1915" y="1785"/>
                    </a:lnTo>
                    <a:lnTo>
                      <a:pt x="1990" y="1699"/>
                    </a:lnTo>
                    <a:lnTo>
                      <a:pt x="2044" y="1603"/>
                    </a:lnTo>
                    <a:lnTo>
                      <a:pt x="2087" y="1506"/>
                    </a:lnTo>
                    <a:lnTo>
                      <a:pt x="2130" y="1409"/>
                    </a:lnTo>
                    <a:lnTo>
                      <a:pt x="2162" y="1312"/>
                    </a:lnTo>
                    <a:lnTo>
                      <a:pt x="2173" y="1205"/>
                    </a:lnTo>
                    <a:lnTo>
                      <a:pt x="2184" y="1097"/>
                    </a:lnTo>
                    <a:lnTo>
                      <a:pt x="2173" y="990"/>
                    </a:lnTo>
                    <a:lnTo>
                      <a:pt x="2162" y="882"/>
                    </a:lnTo>
                    <a:lnTo>
                      <a:pt x="2130" y="785"/>
                    </a:lnTo>
                    <a:lnTo>
                      <a:pt x="2098" y="689"/>
                    </a:lnTo>
                    <a:lnTo>
                      <a:pt x="2055" y="592"/>
                    </a:lnTo>
                    <a:lnTo>
                      <a:pt x="2001" y="506"/>
                    </a:lnTo>
                    <a:lnTo>
                      <a:pt x="1936" y="420"/>
                    </a:lnTo>
                    <a:lnTo>
                      <a:pt x="1872" y="344"/>
                    </a:lnTo>
                    <a:lnTo>
                      <a:pt x="1797" y="280"/>
                    </a:lnTo>
                    <a:lnTo>
                      <a:pt x="1711" y="215"/>
                    </a:lnTo>
                    <a:lnTo>
                      <a:pt x="1625" y="151"/>
                    </a:lnTo>
                    <a:lnTo>
                      <a:pt x="1538" y="108"/>
                    </a:lnTo>
                    <a:lnTo>
                      <a:pt x="1442" y="65"/>
                    </a:lnTo>
                    <a:lnTo>
                      <a:pt x="1345" y="33"/>
                    </a:lnTo>
                    <a:lnTo>
                      <a:pt x="1237" y="11"/>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4" name="Google Shape;744;p15"/>
              <p:cNvSpPr/>
              <p:nvPr/>
            </p:nvSpPr>
            <p:spPr>
              <a:xfrm>
                <a:off x="772800" y="1654225"/>
                <a:ext cx="54600" cy="54600"/>
              </a:xfrm>
              <a:custGeom>
                <a:avLst/>
                <a:gdLst/>
                <a:ahLst/>
                <a:cxnLst/>
                <a:rect l="l" t="t" r="r" b="b"/>
                <a:pathLst>
                  <a:path w="2184" h="2184" extrusionOk="0">
                    <a:moveTo>
                      <a:pt x="1011" y="0"/>
                    </a:moveTo>
                    <a:lnTo>
                      <a:pt x="904" y="11"/>
                    </a:lnTo>
                    <a:lnTo>
                      <a:pt x="796" y="43"/>
                    </a:lnTo>
                    <a:lnTo>
                      <a:pt x="700" y="76"/>
                    </a:lnTo>
                    <a:lnTo>
                      <a:pt x="603" y="119"/>
                    </a:lnTo>
                    <a:lnTo>
                      <a:pt x="506" y="172"/>
                    </a:lnTo>
                    <a:lnTo>
                      <a:pt x="420" y="237"/>
                    </a:lnTo>
                    <a:lnTo>
                      <a:pt x="345" y="312"/>
                    </a:lnTo>
                    <a:lnTo>
                      <a:pt x="270" y="387"/>
                    </a:lnTo>
                    <a:lnTo>
                      <a:pt x="205" y="473"/>
                    </a:lnTo>
                    <a:lnTo>
                      <a:pt x="140" y="559"/>
                    </a:lnTo>
                    <a:lnTo>
                      <a:pt x="97" y="656"/>
                    </a:lnTo>
                    <a:lnTo>
                      <a:pt x="54" y="753"/>
                    </a:lnTo>
                    <a:lnTo>
                      <a:pt x="22" y="861"/>
                    </a:lnTo>
                    <a:lnTo>
                      <a:pt x="1" y="968"/>
                    </a:lnTo>
                    <a:lnTo>
                      <a:pt x="1" y="1076"/>
                    </a:lnTo>
                    <a:lnTo>
                      <a:pt x="1" y="1183"/>
                    </a:lnTo>
                    <a:lnTo>
                      <a:pt x="22" y="1291"/>
                    </a:lnTo>
                    <a:lnTo>
                      <a:pt x="44" y="1398"/>
                    </a:lnTo>
                    <a:lnTo>
                      <a:pt x="87" y="1495"/>
                    </a:lnTo>
                    <a:lnTo>
                      <a:pt x="130" y="1592"/>
                    </a:lnTo>
                    <a:lnTo>
                      <a:pt x="184" y="1678"/>
                    </a:lnTo>
                    <a:lnTo>
                      <a:pt x="248" y="1764"/>
                    </a:lnTo>
                    <a:lnTo>
                      <a:pt x="323" y="1850"/>
                    </a:lnTo>
                    <a:lnTo>
                      <a:pt x="399" y="1914"/>
                    </a:lnTo>
                    <a:lnTo>
                      <a:pt x="485" y="1979"/>
                    </a:lnTo>
                    <a:lnTo>
                      <a:pt x="571" y="2043"/>
                    </a:lnTo>
                    <a:lnTo>
                      <a:pt x="667" y="2086"/>
                    </a:lnTo>
                    <a:lnTo>
                      <a:pt x="775" y="2129"/>
                    </a:lnTo>
                    <a:lnTo>
                      <a:pt x="872" y="2151"/>
                    </a:lnTo>
                    <a:lnTo>
                      <a:pt x="979" y="2172"/>
                    </a:lnTo>
                    <a:lnTo>
                      <a:pt x="1087" y="2183"/>
                    </a:lnTo>
                    <a:lnTo>
                      <a:pt x="1194" y="2172"/>
                    </a:lnTo>
                    <a:lnTo>
                      <a:pt x="1302" y="2151"/>
                    </a:lnTo>
                    <a:lnTo>
                      <a:pt x="1409" y="2129"/>
                    </a:lnTo>
                    <a:lnTo>
                      <a:pt x="1506" y="2086"/>
                    </a:lnTo>
                    <a:lnTo>
                      <a:pt x="1603" y="2043"/>
                    </a:lnTo>
                    <a:lnTo>
                      <a:pt x="1689" y="1979"/>
                    </a:lnTo>
                    <a:lnTo>
                      <a:pt x="1775" y="1914"/>
                    </a:lnTo>
                    <a:lnTo>
                      <a:pt x="1861" y="1839"/>
                    </a:lnTo>
                    <a:lnTo>
                      <a:pt x="1925" y="1764"/>
                    </a:lnTo>
                    <a:lnTo>
                      <a:pt x="1990" y="1678"/>
                    </a:lnTo>
                    <a:lnTo>
                      <a:pt x="2044" y="1592"/>
                    </a:lnTo>
                    <a:lnTo>
                      <a:pt x="2098" y="1495"/>
                    </a:lnTo>
                    <a:lnTo>
                      <a:pt x="2130" y="1387"/>
                    </a:lnTo>
                    <a:lnTo>
                      <a:pt x="2162" y="1291"/>
                    </a:lnTo>
                    <a:lnTo>
                      <a:pt x="2173" y="1183"/>
                    </a:lnTo>
                    <a:lnTo>
                      <a:pt x="2184" y="1076"/>
                    </a:lnTo>
                    <a:lnTo>
                      <a:pt x="2173" y="968"/>
                    </a:lnTo>
                    <a:lnTo>
                      <a:pt x="2151" y="861"/>
                    </a:lnTo>
                    <a:lnTo>
                      <a:pt x="2130" y="764"/>
                    </a:lnTo>
                    <a:lnTo>
                      <a:pt x="2087" y="667"/>
                    </a:lnTo>
                    <a:lnTo>
                      <a:pt x="2044" y="581"/>
                    </a:lnTo>
                    <a:lnTo>
                      <a:pt x="1990" y="484"/>
                    </a:lnTo>
                    <a:lnTo>
                      <a:pt x="1925" y="409"/>
                    </a:lnTo>
                    <a:lnTo>
                      <a:pt x="1850" y="334"/>
                    </a:lnTo>
                    <a:lnTo>
                      <a:pt x="1775" y="258"/>
                    </a:lnTo>
                    <a:lnTo>
                      <a:pt x="1700" y="194"/>
                    </a:lnTo>
                    <a:lnTo>
                      <a:pt x="1614" y="140"/>
                    </a:lnTo>
                    <a:lnTo>
                      <a:pt x="1517" y="97"/>
                    </a:lnTo>
                    <a:lnTo>
                      <a:pt x="1420" y="54"/>
                    </a:lnTo>
                    <a:lnTo>
                      <a:pt x="1323" y="22"/>
                    </a:lnTo>
                    <a:lnTo>
                      <a:pt x="121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5" name="Google Shape;745;p15"/>
              <p:cNvSpPr/>
              <p:nvPr/>
            </p:nvSpPr>
            <p:spPr>
              <a:xfrm>
                <a:off x="1637875" y="2677900"/>
                <a:ext cx="53800" cy="53800"/>
              </a:xfrm>
              <a:custGeom>
                <a:avLst/>
                <a:gdLst/>
                <a:ahLst/>
                <a:cxnLst/>
                <a:rect l="l" t="t" r="r" b="b"/>
                <a:pathLst>
                  <a:path w="2152" h="2152" extrusionOk="0">
                    <a:moveTo>
                      <a:pt x="990" y="1"/>
                    </a:moveTo>
                    <a:lnTo>
                      <a:pt x="893" y="11"/>
                    </a:lnTo>
                    <a:lnTo>
                      <a:pt x="797" y="33"/>
                    </a:lnTo>
                    <a:lnTo>
                      <a:pt x="700" y="76"/>
                    </a:lnTo>
                    <a:lnTo>
                      <a:pt x="603" y="119"/>
                    </a:lnTo>
                    <a:lnTo>
                      <a:pt x="517" y="162"/>
                    </a:lnTo>
                    <a:lnTo>
                      <a:pt x="431" y="226"/>
                    </a:lnTo>
                    <a:lnTo>
                      <a:pt x="356" y="291"/>
                    </a:lnTo>
                    <a:lnTo>
                      <a:pt x="280" y="366"/>
                    </a:lnTo>
                    <a:lnTo>
                      <a:pt x="216" y="441"/>
                    </a:lnTo>
                    <a:lnTo>
                      <a:pt x="162" y="527"/>
                    </a:lnTo>
                    <a:lnTo>
                      <a:pt x="108" y="624"/>
                    </a:lnTo>
                    <a:lnTo>
                      <a:pt x="65" y="710"/>
                    </a:lnTo>
                    <a:lnTo>
                      <a:pt x="33" y="818"/>
                    </a:lnTo>
                    <a:lnTo>
                      <a:pt x="12" y="915"/>
                    </a:lnTo>
                    <a:lnTo>
                      <a:pt x="1" y="1022"/>
                    </a:lnTo>
                    <a:lnTo>
                      <a:pt x="1" y="1130"/>
                    </a:lnTo>
                    <a:lnTo>
                      <a:pt x="12" y="1237"/>
                    </a:lnTo>
                    <a:lnTo>
                      <a:pt x="33" y="1345"/>
                    </a:lnTo>
                    <a:lnTo>
                      <a:pt x="65" y="1441"/>
                    </a:lnTo>
                    <a:lnTo>
                      <a:pt x="108" y="1538"/>
                    </a:lnTo>
                    <a:lnTo>
                      <a:pt x="162" y="1635"/>
                    </a:lnTo>
                    <a:lnTo>
                      <a:pt x="227" y="1721"/>
                    </a:lnTo>
                    <a:lnTo>
                      <a:pt x="291" y="1796"/>
                    </a:lnTo>
                    <a:lnTo>
                      <a:pt x="366" y="1872"/>
                    </a:lnTo>
                    <a:lnTo>
                      <a:pt x="452" y="1936"/>
                    </a:lnTo>
                    <a:lnTo>
                      <a:pt x="538" y="2001"/>
                    </a:lnTo>
                    <a:lnTo>
                      <a:pt x="635" y="2054"/>
                    </a:lnTo>
                    <a:lnTo>
                      <a:pt x="732" y="2087"/>
                    </a:lnTo>
                    <a:lnTo>
                      <a:pt x="840" y="2119"/>
                    </a:lnTo>
                    <a:lnTo>
                      <a:pt x="947" y="2140"/>
                    </a:lnTo>
                    <a:lnTo>
                      <a:pt x="1055" y="2151"/>
                    </a:lnTo>
                    <a:lnTo>
                      <a:pt x="1162" y="2151"/>
                    </a:lnTo>
                    <a:lnTo>
                      <a:pt x="1259" y="2130"/>
                    </a:lnTo>
                    <a:lnTo>
                      <a:pt x="1366" y="2108"/>
                    </a:lnTo>
                    <a:lnTo>
                      <a:pt x="1463" y="2076"/>
                    </a:lnTo>
                    <a:lnTo>
                      <a:pt x="1549" y="2033"/>
                    </a:lnTo>
                    <a:lnTo>
                      <a:pt x="1646" y="1979"/>
                    </a:lnTo>
                    <a:lnTo>
                      <a:pt x="1721" y="1925"/>
                    </a:lnTo>
                    <a:lnTo>
                      <a:pt x="1807" y="1861"/>
                    </a:lnTo>
                    <a:lnTo>
                      <a:pt x="1872" y="1786"/>
                    </a:lnTo>
                    <a:lnTo>
                      <a:pt x="1936" y="1699"/>
                    </a:lnTo>
                    <a:lnTo>
                      <a:pt x="2001" y="1613"/>
                    </a:lnTo>
                    <a:lnTo>
                      <a:pt x="2044" y="1527"/>
                    </a:lnTo>
                    <a:lnTo>
                      <a:pt x="2087" y="1431"/>
                    </a:lnTo>
                    <a:lnTo>
                      <a:pt x="2119" y="1334"/>
                    </a:lnTo>
                    <a:lnTo>
                      <a:pt x="2141" y="1226"/>
                    </a:lnTo>
                    <a:lnTo>
                      <a:pt x="2151" y="1119"/>
                    </a:lnTo>
                    <a:lnTo>
                      <a:pt x="2151" y="1011"/>
                    </a:lnTo>
                    <a:lnTo>
                      <a:pt x="2141" y="904"/>
                    </a:lnTo>
                    <a:lnTo>
                      <a:pt x="2119" y="807"/>
                    </a:lnTo>
                    <a:lnTo>
                      <a:pt x="2087" y="699"/>
                    </a:lnTo>
                    <a:lnTo>
                      <a:pt x="2044" y="603"/>
                    </a:lnTo>
                    <a:lnTo>
                      <a:pt x="1990" y="517"/>
                    </a:lnTo>
                    <a:lnTo>
                      <a:pt x="1926" y="431"/>
                    </a:lnTo>
                    <a:lnTo>
                      <a:pt x="1861" y="345"/>
                    </a:lnTo>
                    <a:lnTo>
                      <a:pt x="1786" y="269"/>
                    </a:lnTo>
                    <a:lnTo>
                      <a:pt x="1700" y="205"/>
                    </a:lnTo>
                    <a:lnTo>
                      <a:pt x="1614" y="151"/>
                    </a:lnTo>
                    <a:lnTo>
                      <a:pt x="1517" y="97"/>
                    </a:lnTo>
                    <a:lnTo>
                      <a:pt x="1420" y="54"/>
                    </a:lnTo>
                    <a:lnTo>
                      <a:pt x="1313" y="22"/>
                    </a:lnTo>
                    <a:lnTo>
                      <a:pt x="120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6" name="Google Shape;746;p15"/>
              <p:cNvSpPr/>
              <p:nvPr/>
            </p:nvSpPr>
            <p:spPr>
              <a:xfrm>
                <a:off x="1006425" y="2755325"/>
                <a:ext cx="54325" cy="54600"/>
              </a:xfrm>
              <a:custGeom>
                <a:avLst/>
                <a:gdLst/>
                <a:ahLst/>
                <a:cxnLst/>
                <a:rect l="l" t="t" r="r" b="b"/>
                <a:pathLst>
                  <a:path w="2173" h="2184" extrusionOk="0">
                    <a:moveTo>
                      <a:pt x="1065" y="0"/>
                    </a:moveTo>
                    <a:lnTo>
                      <a:pt x="957" y="11"/>
                    </a:lnTo>
                    <a:lnTo>
                      <a:pt x="860" y="33"/>
                    </a:lnTo>
                    <a:lnTo>
                      <a:pt x="753" y="54"/>
                    </a:lnTo>
                    <a:lnTo>
                      <a:pt x="656" y="97"/>
                    </a:lnTo>
                    <a:lnTo>
                      <a:pt x="570" y="140"/>
                    </a:lnTo>
                    <a:lnTo>
                      <a:pt x="484" y="194"/>
                    </a:lnTo>
                    <a:lnTo>
                      <a:pt x="398" y="258"/>
                    </a:lnTo>
                    <a:lnTo>
                      <a:pt x="323" y="334"/>
                    </a:lnTo>
                    <a:lnTo>
                      <a:pt x="258" y="409"/>
                    </a:lnTo>
                    <a:lnTo>
                      <a:pt x="194" y="495"/>
                    </a:lnTo>
                    <a:lnTo>
                      <a:pt x="140" y="581"/>
                    </a:lnTo>
                    <a:lnTo>
                      <a:pt x="86" y="667"/>
                    </a:lnTo>
                    <a:lnTo>
                      <a:pt x="54" y="764"/>
                    </a:lnTo>
                    <a:lnTo>
                      <a:pt x="22" y="861"/>
                    </a:lnTo>
                    <a:lnTo>
                      <a:pt x="11" y="968"/>
                    </a:lnTo>
                    <a:lnTo>
                      <a:pt x="0" y="1076"/>
                    </a:lnTo>
                    <a:lnTo>
                      <a:pt x="0" y="1183"/>
                    </a:lnTo>
                    <a:lnTo>
                      <a:pt x="22" y="1291"/>
                    </a:lnTo>
                    <a:lnTo>
                      <a:pt x="43" y="1388"/>
                    </a:lnTo>
                    <a:lnTo>
                      <a:pt x="75" y="1495"/>
                    </a:lnTo>
                    <a:lnTo>
                      <a:pt x="129" y="1592"/>
                    </a:lnTo>
                    <a:lnTo>
                      <a:pt x="183" y="1678"/>
                    </a:lnTo>
                    <a:lnTo>
                      <a:pt x="247" y="1764"/>
                    </a:lnTo>
                    <a:lnTo>
                      <a:pt x="312" y="1839"/>
                    </a:lnTo>
                    <a:lnTo>
                      <a:pt x="398" y="1914"/>
                    </a:lnTo>
                    <a:lnTo>
                      <a:pt x="484" y="1979"/>
                    </a:lnTo>
                    <a:lnTo>
                      <a:pt x="570" y="2043"/>
                    </a:lnTo>
                    <a:lnTo>
                      <a:pt x="667" y="2086"/>
                    </a:lnTo>
                    <a:lnTo>
                      <a:pt x="764" y="2129"/>
                    </a:lnTo>
                    <a:lnTo>
                      <a:pt x="871" y="2151"/>
                    </a:lnTo>
                    <a:lnTo>
                      <a:pt x="979" y="2172"/>
                    </a:lnTo>
                    <a:lnTo>
                      <a:pt x="1086" y="2183"/>
                    </a:lnTo>
                    <a:lnTo>
                      <a:pt x="1194" y="2172"/>
                    </a:lnTo>
                    <a:lnTo>
                      <a:pt x="1301" y="2162"/>
                    </a:lnTo>
                    <a:lnTo>
                      <a:pt x="1398" y="2129"/>
                    </a:lnTo>
                    <a:lnTo>
                      <a:pt x="1495" y="2086"/>
                    </a:lnTo>
                    <a:lnTo>
                      <a:pt x="1591" y="2043"/>
                    </a:lnTo>
                    <a:lnTo>
                      <a:pt x="1688" y="1990"/>
                    </a:lnTo>
                    <a:lnTo>
                      <a:pt x="1774" y="1925"/>
                    </a:lnTo>
                    <a:lnTo>
                      <a:pt x="1850" y="1850"/>
                    </a:lnTo>
                    <a:lnTo>
                      <a:pt x="1925" y="1775"/>
                    </a:lnTo>
                    <a:lnTo>
                      <a:pt x="1989" y="1689"/>
                    </a:lnTo>
                    <a:lnTo>
                      <a:pt x="2043" y="1592"/>
                    </a:lnTo>
                    <a:lnTo>
                      <a:pt x="2086" y="1495"/>
                    </a:lnTo>
                    <a:lnTo>
                      <a:pt x="2129" y="1398"/>
                    </a:lnTo>
                    <a:lnTo>
                      <a:pt x="2151" y="1301"/>
                    </a:lnTo>
                    <a:lnTo>
                      <a:pt x="2172" y="1194"/>
                    </a:lnTo>
                    <a:lnTo>
                      <a:pt x="2172" y="1086"/>
                    </a:lnTo>
                    <a:lnTo>
                      <a:pt x="2172" y="968"/>
                    </a:lnTo>
                    <a:lnTo>
                      <a:pt x="2151" y="871"/>
                    </a:lnTo>
                    <a:lnTo>
                      <a:pt x="2118" y="764"/>
                    </a:lnTo>
                    <a:lnTo>
                      <a:pt x="2075" y="667"/>
                    </a:lnTo>
                    <a:lnTo>
                      <a:pt x="2032" y="570"/>
                    </a:lnTo>
                    <a:lnTo>
                      <a:pt x="1979" y="484"/>
                    </a:lnTo>
                    <a:lnTo>
                      <a:pt x="1903" y="398"/>
                    </a:lnTo>
                    <a:lnTo>
                      <a:pt x="1839" y="312"/>
                    </a:lnTo>
                    <a:lnTo>
                      <a:pt x="1753" y="248"/>
                    </a:lnTo>
                    <a:lnTo>
                      <a:pt x="1667" y="183"/>
                    </a:lnTo>
                    <a:lnTo>
                      <a:pt x="1581" y="129"/>
                    </a:lnTo>
                    <a:lnTo>
                      <a:pt x="1484" y="86"/>
                    </a:lnTo>
                    <a:lnTo>
                      <a:pt x="1376" y="43"/>
                    </a:lnTo>
                    <a:lnTo>
                      <a:pt x="1280" y="22"/>
                    </a:lnTo>
                    <a:lnTo>
                      <a:pt x="11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7" name="Google Shape;747;p15"/>
              <p:cNvSpPr/>
              <p:nvPr/>
            </p:nvSpPr>
            <p:spPr>
              <a:xfrm>
                <a:off x="1006675" y="1495875"/>
                <a:ext cx="53800" cy="54075"/>
              </a:xfrm>
              <a:custGeom>
                <a:avLst/>
                <a:gdLst/>
                <a:ahLst/>
                <a:cxnLst/>
                <a:rect l="l" t="t" r="r" b="b"/>
                <a:pathLst>
                  <a:path w="2152" h="2163" extrusionOk="0">
                    <a:moveTo>
                      <a:pt x="1108" y="1"/>
                    </a:moveTo>
                    <a:lnTo>
                      <a:pt x="1001" y="12"/>
                    </a:lnTo>
                    <a:lnTo>
                      <a:pt x="893" y="22"/>
                    </a:lnTo>
                    <a:lnTo>
                      <a:pt x="797" y="44"/>
                    </a:lnTo>
                    <a:lnTo>
                      <a:pt x="689" y="76"/>
                    </a:lnTo>
                    <a:lnTo>
                      <a:pt x="592" y="130"/>
                    </a:lnTo>
                    <a:lnTo>
                      <a:pt x="506" y="184"/>
                    </a:lnTo>
                    <a:lnTo>
                      <a:pt x="420" y="237"/>
                    </a:lnTo>
                    <a:lnTo>
                      <a:pt x="334" y="313"/>
                    </a:lnTo>
                    <a:lnTo>
                      <a:pt x="270" y="388"/>
                    </a:lnTo>
                    <a:lnTo>
                      <a:pt x="194" y="474"/>
                    </a:lnTo>
                    <a:lnTo>
                      <a:pt x="141" y="560"/>
                    </a:lnTo>
                    <a:lnTo>
                      <a:pt x="98" y="657"/>
                    </a:lnTo>
                    <a:lnTo>
                      <a:pt x="55" y="753"/>
                    </a:lnTo>
                    <a:lnTo>
                      <a:pt x="22" y="861"/>
                    </a:lnTo>
                    <a:lnTo>
                      <a:pt x="12" y="969"/>
                    </a:lnTo>
                    <a:lnTo>
                      <a:pt x="1" y="1076"/>
                    </a:lnTo>
                    <a:lnTo>
                      <a:pt x="1" y="1184"/>
                    </a:lnTo>
                    <a:lnTo>
                      <a:pt x="22" y="1280"/>
                    </a:lnTo>
                    <a:lnTo>
                      <a:pt x="44" y="1388"/>
                    </a:lnTo>
                    <a:lnTo>
                      <a:pt x="76" y="1485"/>
                    </a:lnTo>
                    <a:lnTo>
                      <a:pt x="130" y="1571"/>
                    </a:lnTo>
                    <a:lnTo>
                      <a:pt x="173" y="1657"/>
                    </a:lnTo>
                    <a:lnTo>
                      <a:pt x="237" y="1743"/>
                    </a:lnTo>
                    <a:lnTo>
                      <a:pt x="302" y="1818"/>
                    </a:lnTo>
                    <a:lnTo>
                      <a:pt x="377" y="1893"/>
                    </a:lnTo>
                    <a:lnTo>
                      <a:pt x="463" y="1958"/>
                    </a:lnTo>
                    <a:lnTo>
                      <a:pt x="549" y="2012"/>
                    </a:lnTo>
                    <a:lnTo>
                      <a:pt x="635" y="2055"/>
                    </a:lnTo>
                    <a:lnTo>
                      <a:pt x="732" y="2098"/>
                    </a:lnTo>
                    <a:lnTo>
                      <a:pt x="829" y="2130"/>
                    </a:lnTo>
                    <a:lnTo>
                      <a:pt x="936" y="2151"/>
                    </a:lnTo>
                    <a:lnTo>
                      <a:pt x="1044" y="2162"/>
                    </a:lnTo>
                    <a:lnTo>
                      <a:pt x="1151" y="2162"/>
                    </a:lnTo>
                    <a:lnTo>
                      <a:pt x="1259" y="2141"/>
                    </a:lnTo>
                    <a:lnTo>
                      <a:pt x="1366" y="2119"/>
                    </a:lnTo>
                    <a:lnTo>
                      <a:pt x="1463" y="2087"/>
                    </a:lnTo>
                    <a:lnTo>
                      <a:pt x="1560" y="2044"/>
                    </a:lnTo>
                    <a:lnTo>
                      <a:pt x="1646" y="1990"/>
                    </a:lnTo>
                    <a:lnTo>
                      <a:pt x="1732" y="1926"/>
                    </a:lnTo>
                    <a:lnTo>
                      <a:pt x="1818" y="1850"/>
                    </a:lnTo>
                    <a:lnTo>
                      <a:pt x="1893" y="1775"/>
                    </a:lnTo>
                    <a:lnTo>
                      <a:pt x="1958" y="1689"/>
                    </a:lnTo>
                    <a:lnTo>
                      <a:pt x="2012" y="1603"/>
                    </a:lnTo>
                    <a:lnTo>
                      <a:pt x="2055" y="1506"/>
                    </a:lnTo>
                    <a:lnTo>
                      <a:pt x="2098" y="1409"/>
                    </a:lnTo>
                    <a:lnTo>
                      <a:pt x="2130" y="1302"/>
                    </a:lnTo>
                    <a:lnTo>
                      <a:pt x="2151" y="1194"/>
                    </a:lnTo>
                    <a:lnTo>
                      <a:pt x="2151" y="1087"/>
                    </a:lnTo>
                    <a:lnTo>
                      <a:pt x="2151" y="979"/>
                    </a:lnTo>
                    <a:lnTo>
                      <a:pt x="2130" y="883"/>
                    </a:lnTo>
                    <a:lnTo>
                      <a:pt x="2108" y="786"/>
                    </a:lnTo>
                    <a:lnTo>
                      <a:pt x="2076" y="689"/>
                    </a:lnTo>
                    <a:lnTo>
                      <a:pt x="2022" y="592"/>
                    </a:lnTo>
                    <a:lnTo>
                      <a:pt x="1979" y="506"/>
                    </a:lnTo>
                    <a:lnTo>
                      <a:pt x="1915" y="420"/>
                    </a:lnTo>
                    <a:lnTo>
                      <a:pt x="1850" y="345"/>
                    </a:lnTo>
                    <a:lnTo>
                      <a:pt x="1775" y="270"/>
                    </a:lnTo>
                    <a:lnTo>
                      <a:pt x="1689" y="205"/>
                    </a:lnTo>
                    <a:lnTo>
                      <a:pt x="1603" y="151"/>
                    </a:lnTo>
                    <a:lnTo>
                      <a:pt x="1517" y="108"/>
                    </a:lnTo>
                    <a:lnTo>
                      <a:pt x="1420" y="65"/>
                    </a:lnTo>
                    <a:lnTo>
                      <a:pt x="1323" y="33"/>
                    </a:lnTo>
                    <a:lnTo>
                      <a:pt x="1216" y="1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8" name="Google Shape;748;p15"/>
              <p:cNvSpPr/>
              <p:nvPr/>
            </p:nvSpPr>
            <p:spPr>
              <a:xfrm>
                <a:off x="1715300" y="2599675"/>
                <a:ext cx="54600" cy="54325"/>
              </a:xfrm>
              <a:custGeom>
                <a:avLst/>
                <a:gdLst/>
                <a:ahLst/>
                <a:cxnLst/>
                <a:rect l="l" t="t" r="r" b="b"/>
                <a:pathLst>
                  <a:path w="2184" h="2173" extrusionOk="0">
                    <a:moveTo>
                      <a:pt x="1011" y="0"/>
                    </a:moveTo>
                    <a:lnTo>
                      <a:pt x="904" y="11"/>
                    </a:lnTo>
                    <a:lnTo>
                      <a:pt x="796" y="43"/>
                    </a:lnTo>
                    <a:lnTo>
                      <a:pt x="700" y="76"/>
                    </a:lnTo>
                    <a:lnTo>
                      <a:pt x="603" y="119"/>
                    </a:lnTo>
                    <a:lnTo>
                      <a:pt x="517" y="172"/>
                    </a:lnTo>
                    <a:lnTo>
                      <a:pt x="431" y="237"/>
                    </a:lnTo>
                    <a:lnTo>
                      <a:pt x="345" y="312"/>
                    </a:lnTo>
                    <a:lnTo>
                      <a:pt x="270" y="388"/>
                    </a:lnTo>
                    <a:lnTo>
                      <a:pt x="205" y="474"/>
                    </a:lnTo>
                    <a:lnTo>
                      <a:pt x="151" y="560"/>
                    </a:lnTo>
                    <a:lnTo>
                      <a:pt x="97" y="656"/>
                    </a:lnTo>
                    <a:lnTo>
                      <a:pt x="65" y="753"/>
                    </a:lnTo>
                    <a:lnTo>
                      <a:pt x="33" y="861"/>
                    </a:lnTo>
                    <a:lnTo>
                      <a:pt x="11" y="968"/>
                    </a:lnTo>
                    <a:lnTo>
                      <a:pt x="1" y="1076"/>
                    </a:lnTo>
                    <a:lnTo>
                      <a:pt x="11" y="1183"/>
                    </a:lnTo>
                    <a:lnTo>
                      <a:pt x="22" y="1280"/>
                    </a:lnTo>
                    <a:lnTo>
                      <a:pt x="54" y="1388"/>
                    </a:lnTo>
                    <a:lnTo>
                      <a:pt x="87" y="1484"/>
                    </a:lnTo>
                    <a:lnTo>
                      <a:pt x="130" y="1570"/>
                    </a:lnTo>
                    <a:lnTo>
                      <a:pt x="183" y="1667"/>
                    </a:lnTo>
                    <a:lnTo>
                      <a:pt x="237" y="1742"/>
                    </a:lnTo>
                    <a:lnTo>
                      <a:pt x="313" y="1828"/>
                    </a:lnTo>
                    <a:lnTo>
                      <a:pt x="377" y="1893"/>
                    </a:lnTo>
                    <a:lnTo>
                      <a:pt x="463" y="1968"/>
                    </a:lnTo>
                    <a:lnTo>
                      <a:pt x="549" y="2022"/>
                    </a:lnTo>
                    <a:lnTo>
                      <a:pt x="635" y="2076"/>
                    </a:lnTo>
                    <a:lnTo>
                      <a:pt x="732" y="2108"/>
                    </a:lnTo>
                    <a:lnTo>
                      <a:pt x="839" y="2140"/>
                    </a:lnTo>
                    <a:lnTo>
                      <a:pt x="936" y="2162"/>
                    </a:lnTo>
                    <a:lnTo>
                      <a:pt x="1044" y="2173"/>
                    </a:lnTo>
                    <a:lnTo>
                      <a:pt x="1151" y="2173"/>
                    </a:lnTo>
                    <a:lnTo>
                      <a:pt x="1259" y="2162"/>
                    </a:lnTo>
                    <a:lnTo>
                      <a:pt x="1356" y="2140"/>
                    </a:lnTo>
                    <a:lnTo>
                      <a:pt x="1463" y="2108"/>
                    </a:lnTo>
                    <a:lnTo>
                      <a:pt x="1560" y="2065"/>
                    </a:lnTo>
                    <a:lnTo>
                      <a:pt x="1657" y="2011"/>
                    </a:lnTo>
                    <a:lnTo>
                      <a:pt x="1743" y="1957"/>
                    </a:lnTo>
                    <a:lnTo>
                      <a:pt x="1818" y="1882"/>
                    </a:lnTo>
                    <a:lnTo>
                      <a:pt x="1893" y="1807"/>
                    </a:lnTo>
                    <a:lnTo>
                      <a:pt x="1968" y="1732"/>
                    </a:lnTo>
                    <a:lnTo>
                      <a:pt x="2022" y="1635"/>
                    </a:lnTo>
                    <a:lnTo>
                      <a:pt x="2076" y="1549"/>
                    </a:lnTo>
                    <a:lnTo>
                      <a:pt x="2119" y="1441"/>
                    </a:lnTo>
                    <a:lnTo>
                      <a:pt x="2151" y="1345"/>
                    </a:lnTo>
                    <a:lnTo>
                      <a:pt x="2173" y="1237"/>
                    </a:lnTo>
                    <a:lnTo>
                      <a:pt x="2184" y="1129"/>
                    </a:lnTo>
                    <a:lnTo>
                      <a:pt x="2184" y="1022"/>
                    </a:lnTo>
                    <a:lnTo>
                      <a:pt x="2173" y="914"/>
                    </a:lnTo>
                    <a:lnTo>
                      <a:pt x="2151" y="807"/>
                    </a:lnTo>
                    <a:lnTo>
                      <a:pt x="2108" y="710"/>
                    </a:lnTo>
                    <a:lnTo>
                      <a:pt x="2065" y="613"/>
                    </a:lnTo>
                    <a:lnTo>
                      <a:pt x="2012" y="517"/>
                    </a:lnTo>
                    <a:lnTo>
                      <a:pt x="1947" y="431"/>
                    </a:lnTo>
                    <a:lnTo>
                      <a:pt x="1882" y="355"/>
                    </a:lnTo>
                    <a:lnTo>
                      <a:pt x="1807" y="280"/>
                    </a:lnTo>
                    <a:lnTo>
                      <a:pt x="1721" y="205"/>
                    </a:lnTo>
                    <a:lnTo>
                      <a:pt x="1635" y="151"/>
                    </a:lnTo>
                    <a:lnTo>
                      <a:pt x="1538" y="97"/>
                    </a:lnTo>
                    <a:lnTo>
                      <a:pt x="1442" y="54"/>
                    </a:lnTo>
                    <a:lnTo>
                      <a:pt x="1334" y="33"/>
                    </a:lnTo>
                    <a:lnTo>
                      <a:pt x="1227"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9" name="Google Shape;749;p15"/>
              <p:cNvSpPr/>
              <p:nvPr/>
            </p:nvSpPr>
            <p:spPr>
              <a:xfrm>
                <a:off x="614475" y="1890775"/>
                <a:ext cx="54050" cy="54075"/>
              </a:xfrm>
              <a:custGeom>
                <a:avLst/>
                <a:gdLst/>
                <a:ahLst/>
                <a:cxnLst/>
                <a:rect l="l" t="t" r="r" b="b"/>
                <a:pathLst>
                  <a:path w="2162" h="2163" extrusionOk="0">
                    <a:moveTo>
                      <a:pt x="979" y="1"/>
                    </a:moveTo>
                    <a:lnTo>
                      <a:pt x="882" y="22"/>
                    </a:lnTo>
                    <a:lnTo>
                      <a:pt x="774" y="44"/>
                    </a:lnTo>
                    <a:lnTo>
                      <a:pt x="678" y="87"/>
                    </a:lnTo>
                    <a:lnTo>
                      <a:pt x="581" y="130"/>
                    </a:lnTo>
                    <a:lnTo>
                      <a:pt x="484" y="184"/>
                    </a:lnTo>
                    <a:lnTo>
                      <a:pt x="398" y="248"/>
                    </a:lnTo>
                    <a:lnTo>
                      <a:pt x="323" y="323"/>
                    </a:lnTo>
                    <a:lnTo>
                      <a:pt x="248" y="399"/>
                    </a:lnTo>
                    <a:lnTo>
                      <a:pt x="183" y="485"/>
                    </a:lnTo>
                    <a:lnTo>
                      <a:pt x="129" y="582"/>
                    </a:lnTo>
                    <a:lnTo>
                      <a:pt x="86" y="678"/>
                    </a:lnTo>
                    <a:lnTo>
                      <a:pt x="43" y="775"/>
                    </a:lnTo>
                    <a:lnTo>
                      <a:pt x="22" y="883"/>
                    </a:lnTo>
                    <a:lnTo>
                      <a:pt x="0" y="990"/>
                    </a:lnTo>
                    <a:lnTo>
                      <a:pt x="0" y="1098"/>
                    </a:lnTo>
                    <a:lnTo>
                      <a:pt x="0" y="1205"/>
                    </a:lnTo>
                    <a:lnTo>
                      <a:pt x="22" y="1302"/>
                    </a:lnTo>
                    <a:lnTo>
                      <a:pt x="54" y="1410"/>
                    </a:lnTo>
                    <a:lnTo>
                      <a:pt x="86" y="1506"/>
                    </a:lnTo>
                    <a:lnTo>
                      <a:pt x="140" y="1592"/>
                    </a:lnTo>
                    <a:lnTo>
                      <a:pt x="194" y="1678"/>
                    </a:lnTo>
                    <a:lnTo>
                      <a:pt x="258" y="1764"/>
                    </a:lnTo>
                    <a:lnTo>
                      <a:pt x="323" y="1840"/>
                    </a:lnTo>
                    <a:lnTo>
                      <a:pt x="398" y="1915"/>
                    </a:lnTo>
                    <a:lnTo>
                      <a:pt x="484" y="1969"/>
                    </a:lnTo>
                    <a:lnTo>
                      <a:pt x="570" y="2033"/>
                    </a:lnTo>
                    <a:lnTo>
                      <a:pt x="667" y="2076"/>
                    </a:lnTo>
                    <a:lnTo>
                      <a:pt x="764" y="2108"/>
                    </a:lnTo>
                    <a:lnTo>
                      <a:pt x="860" y="2141"/>
                    </a:lnTo>
                    <a:lnTo>
                      <a:pt x="968" y="2162"/>
                    </a:lnTo>
                    <a:lnTo>
                      <a:pt x="1183" y="2162"/>
                    </a:lnTo>
                    <a:lnTo>
                      <a:pt x="1280" y="2141"/>
                    </a:lnTo>
                    <a:lnTo>
                      <a:pt x="1387" y="2119"/>
                    </a:lnTo>
                    <a:lnTo>
                      <a:pt x="1484" y="2076"/>
                    </a:lnTo>
                    <a:lnTo>
                      <a:pt x="1581" y="2033"/>
                    </a:lnTo>
                    <a:lnTo>
                      <a:pt x="1678" y="1979"/>
                    </a:lnTo>
                    <a:lnTo>
                      <a:pt x="1764" y="1915"/>
                    </a:lnTo>
                    <a:lnTo>
                      <a:pt x="1839" y="1840"/>
                    </a:lnTo>
                    <a:lnTo>
                      <a:pt x="1914" y="1754"/>
                    </a:lnTo>
                    <a:lnTo>
                      <a:pt x="1979" y="1668"/>
                    </a:lnTo>
                    <a:lnTo>
                      <a:pt x="2033" y="1582"/>
                    </a:lnTo>
                    <a:lnTo>
                      <a:pt x="2076" y="1485"/>
                    </a:lnTo>
                    <a:lnTo>
                      <a:pt x="2119" y="1388"/>
                    </a:lnTo>
                    <a:lnTo>
                      <a:pt x="2140" y="1280"/>
                    </a:lnTo>
                    <a:lnTo>
                      <a:pt x="2162" y="1173"/>
                    </a:lnTo>
                    <a:lnTo>
                      <a:pt x="2162" y="1065"/>
                    </a:lnTo>
                    <a:lnTo>
                      <a:pt x="2162" y="958"/>
                    </a:lnTo>
                    <a:lnTo>
                      <a:pt x="2140" y="861"/>
                    </a:lnTo>
                    <a:lnTo>
                      <a:pt x="2108" y="754"/>
                    </a:lnTo>
                    <a:lnTo>
                      <a:pt x="2076" y="657"/>
                    </a:lnTo>
                    <a:lnTo>
                      <a:pt x="2022" y="571"/>
                    </a:lnTo>
                    <a:lnTo>
                      <a:pt x="1968" y="474"/>
                    </a:lnTo>
                    <a:lnTo>
                      <a:pt x="1903" y="399"/>
                    </a:lnTo>
                    <a:lnTo>
                      <a:pt x="1839" y="323"/>
                    </a:lnTo>
                    <a:lnTo>
                      <a:pt x="1764" y="248"/>
                    </a:lnTo>
                    <a:lnTo>
                      <a:pt x="1678" y="184"/>
                    </a:lnTo>
                    <a:lnTo>
                      <a:pt x="1592" y="130"/>
                    </a:lnTo>
                    <a:lnTo>
                      <a:pt x="1495" y="87"/>
                    </a:lnTo>
                    <a:lnTo>
                      <a:pt x="1398" y="55"/>
                    </a:lnTo>
                    <a:lnTo>
                      <a:pt x="1301" y="22"/>
                    </a:lnTo>
                    <a:lnTo>
                      <a:pt x="119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0" name="Google Shape;750;p15"/>
              <p:cNvSpPr/>
              <p:nvPr/>
            </p:nvSpPr>
            <p:spPr>
              <a:xfrm>
                <a:off x="1874175" y="1890775"/>
                <a:ext cx="53800" cy="54075"/>
              </a:xfrm>
              <a:custGeom>
                <a:avLst/>
                <a:gdLst/>
                <a:ahLst/>
                <a:cxnLst/>
                <a:rect l="l" t="t" r="r" b="b"/>
                <a:pathLst>
                  <a:path w="2152" h="2163" extrusionOk="0">
                    <a:moveTo>
                      <a:pt x="1076" y="1"/>
                    </a:moveTo>
                    <a:lnTo>
                      <a:pt x="979" y="12"/>
                    </a:lnTo>
                    <a:lnTo>
                      <a:pt x="872" y="22"/>
                    </a:lnTo>
                    <a:lnTo>
                      <a:pt x="775" y="55"/>
                    </a:lnTo>
                    <a:lnTo>
                      <a:pt x="678" y="87"/>
                    </a:lnTo>
                    <a:lnTo>
                      <a:pt x="581" y="130"/>
                    </a:lnTo>
                    <a:lnTo>
                      <a:pt x="495" y="184"/>
                    </a:lnTo>
                    <a:lnTo>
                      <a:pt x="409" y="248"/>
                    </a:lnTo>
                    <a:lnTo>
                      <a:pt x="334" y="313"/>
                    </a:lnTo>
                    <a:lnTo>
                      <a:pt x="270" y="388"/>
                    </a:lnTo>
                    <a:lnTo>
                      <a:pt x="205" y="474"/>
                    </a:lnTo>
                    <a:lnTo>
                      <a:pt x="151" y="560"/>
                    </a:lnTo>
                    <a:lnTo>
                      <a:pt x="97" y="646"/>
                    </a:lnTo>
                    <a:lnTo>
                      <a:pt x="65" y="743"/>
                    </a:lnTo>
                    <a:lnTo>
                      <a:pt x="33" y="840"/>
                    </a:lnTo>
                    <a:lnTo>
                      <a:pt x="11" y="947"/>
                    </a:lnTo>
                    <a:lnTo>
                      <a:pt x="1" y="1055"/>
                    </a:lnTo>
                    <a:lnTo>
                      <a:pt x="11" y="1162"/>
                    </a:lnTo>
                    <a:lnTo>
                      <a:pt x="22" y="1270"/>
                    </a:lnTo>
                    <a:lnTo>
                      <a:pt x="44" y="1377"/>
                    </a:lnTo>
                    <a:lnTo>
                      <a:pt x="87" y="1474"/>
                    </a:lnTo>
                    <a:lnTo>
                      <a:pt x="130" y="1571"/>
                    </a:lnTo>
                    <a:lnTo>
                      <a:pt x="184" y="1657"/>
                    </a:lnTo>
                    <a:lnTo>
                      <a:pt x="248" y="1743"/>
                    </a:lnTo>
                    <a:lnTo>
                      <a:pt x="313" y="1829"/>
                    </a:lnTo>
                    <a:lnTo>
                      <a:pt x="388" y="1893"/>
                    </a:lnTo>
                    <a:lnTo>
                      <a:pt x="474" y="1958"/>
                    </a:lnTo>
                    <a:lnTo>
                      <a:pt x="571" y="2022"/>
                    </a:lnTo>
                    <a:lnTo>
                      <a:pt x="657" y="2065"/>
                    </a:lnTo>
                    <a:lnTo>
                      <a:pt x="764" y="2108"/>
                    </a:lnTo>
                    <a:lnTo>
                      <a:pt x="861" y="2130"/>
                    </a:lnTo>
                    <a:lnTo>
                      <a:pt x="968" y="2151"/>
                    </a:lnTo>
                    <a:lnTo>
                      <a:pt x="1076" y="2162"/>
                    </a:lnTo>
                    <a:lnTo>
                      <a:pt x="1184" y="2151"/>
                    </a:lnTo>
                    <a:lnTo>
                      <a:pt x="1291" y="2141"/>
                    </a:lnTo>
                    <a:lnTo>
                      <a:pt x="1388" y="2108"/>
                    </a:lnTo>
                    <a:lnTo>
                      <a:pt x="1485" y="2076"/>
                    </a:lnTo>
                    <a:lnTo>
                      <a:pt x="1581" y="2033"/>
                    </a:lnTo>
                    <a:lnTo>
                      <a:pt x="1667" y="1979"/>
                    </a:lnTo>
                    <a:lnTo>
                      <a:pt x="1753" y="1915"/>
                    </a:lnTo>
                    <a:lnTo>
                      <a:pt x="1829" y="1850"/>
                    </a:lnTo>
                    <a:lnTo>
                      <a:pt x="1893" y="1775"/>
                    </a:lnTo>
                    <a:lnTo>
                      <a:pt x="1958" y="1689"/>
                    </a:lnTo>
                    <a:lnTo>
                      <a:pt x="2012" y="1603"/>
                    </a:lnTo>
                    <a:lnTo>
                      <a:pt x="2065" y="1517"/>
                    </a:lnTo>
                    <a:lnTo>
                      <a:pt x="2098" y="1420"/>
                    </a:lnTo>
                    <a:lnTo>
                      <a:pt x="2130" y="1313"/>
                    </a:lnTo>
                    <a:lnTo>
                      <a:pt x="2151" y="1216"/>
                    </a:lnTo>
                    <a:lnTo>
                      <a:pt x="2151" y="1108"/>
                    </a:lnTo>
                    <a:lnTo>
                      <a:pt x="2151" y="1001"/>
                    </a:lnTo>
                    <a:lnTo>
                      <a:pt x="2141" y="893"/>
                    </a:lnTo>
                    <a:lnTo>
                      <a:pt x="2119" y="786"/>
                    </a:lnTo>
                    <a:lnTo>
                      <a:pt x="2076" y="689"/>
                    </a:lnTo>
                    <a:lnTo>
                      <a:pt x="2033" y="592"/>
                    </a:lnTo>
                    <a:lnTo>
                      <a:pt x="1979" y="506"/>
                    </a:lnTo>
                    <a:lnTo>
                      <a:pt x="1915" y="420"/>
                    </a:lnTo>
                    <a:lnTo>
                      <a:pt x="1850" y="334"/>
                    </a:lnTo>
                    <a:lnTo>
                      <a:pt x="1764" y="259"/>
                    </a:lnTo>
                    <a:lnTo>
                      <a:pt x="1689" y="194"/>
                    </a:lnTo>
                    <a:lnTo>
                      <a:pt x="1592" y="141"/>
                    </a:lnTo>
                    <a:lnTo>
                      <a:pt x="1495" y="98"/>
                    </a:lnTo>
                    <a:lnTo>
                      <a:pt x="1399" y="55"/>
                    </a:lnTo>
                    <a:lnTo>
                      <a:pt x="1291" y="22"/>
                    </a:lnTo>
                    <a:lnTo>
                      <a:pt x="1194" y="1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1" name="Google Shape;751;p15"/>
              <p:cNvSpPr/>
              <p:nvPr/>
            </p:nvSpPr>
            <p:spPr>
              <a:xfrm>
                <a:off x="1638150" y="1576800"/>
                <a:ext cx="53250" cy="53525"/>
              </a:xfrm>
              <a:custGeom>
                <a:avLst/>
                <a:gdLst/>
                <a:ahLst/>
                <a:cxnLst/>
                <a:rect l="l" t="t" r="r" b="b"/>
                <a:pathLst>
                  <a:path w="2130" h="2141" extrusionOk="0">
                    <a:moveTo>
                      <a:pt x="1011" y="0"/>
                    </a:moveTo>
                    <a:lnTo>
                      <a:pt x="915" y="11"/>
                    </a:lnTo>
                    <a:lnTo>
                      <a:pt x="807" y="33"/>
                    </a:lnTo>
                    <a:lnTo>
                      <a:pt x="710" y="65"/>
                    </a:lnTo>
                    <a:lnTo>
                      <a:pt x="614" y="108"/>
                    </a:lnTo>
                    <a:lnTo>
                      <a:pt x="527" y="151"/>
                    </a:lnTo>
                    <a:lnTo>
                      <a:pt x="441" y="205"/>
                    </a:lnTo>
                    <a:lnTo>
                      <a:pt x="366" y="269"/>
                    </a:lnTo>
                    <a:lnTo>
                      <a:pt x="291" y="345"/>
                    </a:lnTo>
                    <a:lnTo>
                      <a:pt x="226" y="420"/>
                    </a:lnTo>
                    <a:lnTo>
                      <a:pt x="162" y="506"/>
                    </a:lnTo>
                    <a:lnTo>
                      <a:pt x="119" y="592"/>
                    </a:lnTo>
                    <a:lnTo>
                      <a:pt x="76" y="689"/>
                    </a:lnTo>
                    <a:lnTo>
                      <a:pt x="44" y="785"/>
                    </a:lnTo>
                    <a:lnTo>
                      <a:pt x="11" y="893"/>
                    </a:lnTo>
                    <a:lnTo>
                      <a:pt x="1" y="1000"/>
                    </a:lnTo>
                    <a:lnTo>
                      <a:pt x="1" y="1108"/>
                    </a:lnTo>
                    <a:lnTo>
                      <a:pt x="11" y="1216"/>
                    </a:lnTo>
                    <a:lnTo>
                      <a:pt x="33" y="1323"/>
                    </a:lnTo>
                    <a:lnTo>
                      <a:pt x="65" y="1431"/>
                    </a:lnTo>
                    <a:lnTo>
                      <a:pt x="97" y="1527"/>
                    </a:lnTo>
                    <a:lnTo>
                      <a:pt x="151" y="1613"/>
                    </a:lnTo>
                    <a:lnTo>
                      <a:pt x="216" y="1699"/>
                    </a:lnTo>
                    <a:lnTo>
                      <a:pt x="280" y="1785"/>
                    </a:lnTo>
                    <a:lnTo>
                      <a:pt x="355" y="1861"/>
                    </a:lnTo>
                    <a:lnTo>
                      <a:pt x="431" y="1925"/>
                    </a:lnTo>
                    <a:lnTo>
                      <a:pt x="527" y="1990"/>
                    </a:lnTo>
                    <a:lnTo>
                      <a:pt x="614" y="2033"/>
                    </a:lnTo>
                    <a:lnTo>
                      <a:pt x="721" y="2076"/>
                    </a:lnTo>
                    <a:lnTo>
                      <a:pt x="818" y="2108"/>
                    </a:lnTo>
                    <a:lnTo>
                      <a:pt x="925" y="2130"/>
                    </a:lnTo>
                    <a:lnTo>
                      <a:pt x="1044" y="2140"/>
                    </a:lnTo>
                    <a:lnTo>
                      <a:pt x="1140" y="2140"/>
                    </a:lnTo>
                    <a:lnTo>
                      <a:pt x="1248" y="2119"/>
                    </a:lnTo>
                    <a:lnTo>
                      <a:pt x="1355" y="2097"/>
                    </a:lnTo>
                    <a:lnTo>
                      <a:pt x="1452" y="2065"/>
                    </a:lnTo>
                    <a:lnTo>
                      <a:pt x="1538" y="2022"/>
                    </a:lnTo>
                    <a:lnTo>
                      <a:pt x="1635" y="1979"/>
                    </a:lnTo>
                    <a:lnTo>
                      <a:pt x="1710" y="1914"/>
                    </a:lnTo>
                    <a:lnTo>
                      <a:pt x="1796" y="1850"/>
                    </a:lnTo>
                    <a:lnTo>
                      <a:pt x="1861" y="1775"/>
                    </a:lnTo>
                    <a:lnTo>
                      <a:pt x="1925" y="1699"/>
                    </a:lnTo>
                    <a:lnTo>
                      <a:pt x="1979" y="1613"/>
                    </a:lnTo>
                    <a:lnTo>
                      <a:pt x="2033" y="1517"/>
                    </a:lnTo>
                    <a:lnTo>
                      <a:pt x="2076" y="1420"/>
                    </a:lnTo>
                    <a:lnTo>
                      <a:pt x="2108" y="1323"/>
                    </a:lnTo>
                    <a:lnTo>
                      <a:pt x="2119" y="1216"/>
                    </a:lnTo>
                    <a:lnTo>
                      <a:pt x="2130" y="1108"/>
                    </a:lnTo>
                    <a:lnTo>
                      <a:pt x="2130" y="1011"/>
                    </a:lnTo>
                    <a:lnTo>
                      <a:pt x="2119" y="904"/>
                    </a:lnTo>
                    <a:lnTo>
                      <a:pt x="2097" y="796"/>
                    </a:lnTo>
                    <a:lnTo>
                      <a:pt x="2065" y="699"/>
                    </a:lnTo>
                    <a:lnTo>
                      <a:pt x="2022" y="613"/>
                    </a:lnTo>
                    <a:lnTo>
                      <a:pt x="1979" y="517"/>
                    </a:lnTo>
                    <a:lnTo>
                      <a:pt x="1925" y="431"/>
                    </a:lnTo>
                    <a:lnTo>
                      <a:pt x="1850" y="355"/>
                    </a:lnTo>
                    <a:lnTo>
                      <a:pt x="1786" y="280"/>
                    </a:lnTo>
                    <a:lnTo>
                      <a:pt x="1700" y="215"/>
                    </a:lnTo>
                    <a:lnTo>
                      <a:pt x="1614" y="162"/>
                    </a:lnTo>
                    <a:lnTo>
                      <a:pt x="1528" y="108"/>
                    </a:lnTo>
                    <a:lnTo>
                      <a:pt x="1431" y="76"/>
                    </a:lnTo>
                    <a:lnTo>
                      <a:pt x="1334" y="43"/>
                    </a:lnTo>
                    <a:lnTo>
                      <a:pt x="1226" y="11"/>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2" name="Google Shape;752;p15"/>
              <p:cNvSpPr/>
              <p:nvPr/>
            </p:nvSpPr>
            <p:spPr>
              <a:xfrm>
                <a:off x="692700" y="1732450"/>
                <a:ext cx="53250" cy="53525"/>
              </a:xfrm>
              <a:custGeom>
                <a:avLst/>
                <a:gdLst/>
                <a:ahLst/>
                <a:cxnLst/>
                <a:rect l="l" t="t" r="r" b="b"/>
                <a:pathLst>
                  <a:path w="2130" h="2141" extrusionOk="0">
                    <a:moveTo>
                      <a:pt x="1097" y="0"/>
                    </a:moveTo>
                    <a:lnTo>
                      <a:pt x="990" y="11"/>
                    </a:lnTo>
                    <a:lnTo>
                      <a:pt x="882" y="22"/>
                    </a:lnTo>
                    <a:lnTo>
                      <a:pt x="775" y="43"/>
                    </a:lnTo>
                    <a:lnTo>
                      <a:pt x="678" y="86"/>
                    </a:lnTo>
                    <a:lnTo>
                      <a:pt x="581" y="129"/>
                    </a:lnTo>
                    <a:lnTo>
                      <a:pt x="484" y="183"/>
                    </a:lnTo>
                    <a:lnTo>
                      <a:pt x="398" y="248"/>
                    </a:lnTo>
                    <a:lnTo>
                      <a:pt x="323" y="312"/>
                    </a:lnTo>
                    <a:lnTo>
                      <a:pt x="248" y="387"/>
                    </a:lnTo>
                    <a:lnTo>
                      <a:pt x="183" y="474"/>
                    </a:lnTo>
                    <a:lnTo>
                      <a:pt x="129" y="570"/>
                    </a:lnTo>
                    <a:lnTo>
                      <a:pt x="86" y="656"/>
                    </a:lnTo>
                    <a:lnTo>
                      <a:pt x="43" y="764"/>
                    </a:lnTo>
                    <a:lnTo>
                      <a:pt x="22" y="861"/>
                    </a:lnTo>
                    <a:lnTo>
                      <a:pt x="0" y="979"/>
                    </a:lnTo>
                    <a:lnTo>
                      <a:pt x="0" y="1086"/>
                    </a:lnTo>
                    <a:lnTo>
                      <a:pt x="0" y="1194"/>
                    </a:lnTo>
                    <a:lnTo>
                      <a:pt x="22" y="1291"/>
                    </a:lnTo>
                    <a:lnTo>
                      <a:pt x="54" y="1398"/>
                    </a:lnTo>
                    <a:lnTo>
                      <a:pt x="86" y="1495"/>
                    </a:lnTo>
                    <a:lnTo>
                      <a:pt x="129" y="1581"/>
                    </a:lnTo>
                    <a:lnTo>
                      <a:pt x="183" y="1667"/>
                    </a:lnTo>
                    <a:lnTo>
                      <a:pt x="248" y="1753"/>
                    </a:lnTo>
                    <a:lnTo>
                      <a:pt x="312" y="1828"/>
                    </a:lnTo>
                    <a:lnTo>
                      <a:pt x="398" y="1893"/>
                    </a:lnTo>
                    <a:lnTo>
                      <a:pt x="473" y="1957"/>
                    </a:lnTo>
                    <a:lnTo>
                      <a:pt x="559" y="2011"/>
                    </a:lnTo>
                    <a:lnTo>
                      <a:pt x="656" y="2054"/>
                    </a:lnTo>
                    <a:lnTo>
                      <a:pt x="753" y="2097"/>
                    </a:lnTo>
                    <a:lnTo>
                      <a:pt x="850" y="2119"/>
                    </a:lnTo>
                    <a:lnTo>
                      <a:pt x="957" y="2140"/>
                    </a:lnTo>
                    <a:lnTo>
                      <a:pt x="1172" y="2140"/>
                    </a:lnTo>
                    <a:lnTo>
                      <a:pt x="1269" y="2119"/>
                    </a:lnTo>
                    <a:lnTo>
                      <a:pt x="1377" y="2097"/>
                    </a:lnTo>
                    <a:lnTo>
                      <a:pt x="1473" y="2054"/>
                    </a:lnTo>
                    <a:lnTo>
                      <a:pt x="1559" y="2011"/>
                    </a:lnTo>
                    <a:lnTo>
                      <a:pt x="1656" y="1957"/>
                    </a:lnTo>
                    <a:lnTo>
                      <a:pt x="1732" y="1904"/>
                    </a:lnTo>
                    <a:lnTo>
                      <a:pt x="1807" y="1828"/>
                    </a:lnTo>
                    <a:lnTo>
                      <a:pt x="1882" y="1753"/>
                    </a:lnTo>
                    <a:lnTo>
                      <a:pt x="1947" y="1678"/>
                    </a:lnTo>
                    <a:lnTo>
                      <a:pt x="2000" y="1592"/>
                    </a:lnTo>
                    <a:lnTo>
                      <a:pt x="2043" y="1495"/>
                    </a:lnTo>
                    <a:lnTo>
                      <a:pt x="2076" y="1398"/>
                    </a:lnTo>
                    <a:lnTo>
                      <a:pt x="2108" y="1301"/>
                    </a:lnTo>
                    <a:lnTo>
                      <a:pt x="2129" y="1194"/>
                    </a:lnTo>
                    <a:lnTo>
                      <a:pt x="2129" y="1086"/>
                    </a:lnTo>
                    <a:lnTo>
                      <a:pt x="2129" y="990"/>
                    </a:lnTo>
                    <a:lnTo>
                      <a:pt x="2119" y="882"/>
                    </a:lnTo>
                    <a:lnTo>
                      <a:pt x="2097" y="775"/>
                    </a:lnTo>
                    <a:lnTo>
                      <a:pt x="2054" y="678"/>
                    </a:lnTo>
                    <a:lnTo>
                      <a:pt x="2011" y="592"/>
                    </a:lnTo>
                    <a:lnTo>
                      <a:pt x="1968" y="506"/>
                    </a:lnTo>
                    <a:lnTo>
                      <a:pt x="1904" y="420"/>
                    </a:lnTo>
                    <a:lnTo>
                      <a:pt x="1839" y="344"/>
                    </a:lnTo>
                    <a:lnTo>
                      <a:pt x="1764" y="269"/>
                    </a:lnTo>
                    <a:lnTo>
                      <a:pt x="1678" y="205"/>
                    </a:lnTo>
                    <a:lnTo>
                      <a:pt x="1592" y="151"/>
                    </a:lnTo>
                    <a:lnTo>
                      <a:pt x="1506" y="108"/>
                    </a:lnTo>
                    <a:lnTo>
                      <a:pt x="1409" y="65"/>
                    </a:lnTo>
                    <a:lnTo>
                      <a:pt x="1312" y="33"/>
                    </a:lnTo>
                    <a:lnTo>
                      <a:pt x="1205" y="11"/>
                    </a:lnTo>
                    <a:lnTo>
                      <a:pt x="10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3" name="Google Shape;753;p15"/>
              <p:cNvSpPr/>
              <p:nvPr/>
            </p:nvSpPr>
            <p:spPr>
              <a:xfrm>
                <a:off x="1793800" y="1732450"/>
                <a:ext cx="53525" cy="53525"/>
              </a:xfrm>
              <a:custGeom>
                <a:avLst/>
                <a:gdLst/>
                <a:ahLst/>
                <a:cxnLst/>
                <a:rect l="l" t="t" r="r" b="b"/>
                <a:pathLst>
                  <a:path w="2141" h="2141" extrusionOk="0">
                    <a:moveTo>
                      <a:pt x="1087" y="0"/>
                    </a:moveTo>
                    <a:lnTo>
                      <a:pt x="979" y="11"/>
                    </a:lnTo>
                    <a:lnTo>
                      <a:pt x="882" y="22"/>
                    </a:lnTo>
                    <a:lnTo>
                      <a:pt x="775" y="43"/>
                    </a:lnTo>
                    <a:lnTo>
                      <a:pt x="678" y="86"/>
                    </a:lnTo>
                    <a:lnTo>
                      <a:pt x="592" y="129"/>
                    </a:lnTo>
                    <a:lnTo>
                      <a:pt x="495" y="172"/>
                    </a:lnTo>
                    <a:lnTo>
                      <a:pt x="420" y="237"/>
                    </a:lnTo>
                    <a:lnTo>
                      <a:pt x="334" y="301"/>
                    </a:lnTo>
                    <a:lnTo>
                      <a:pt x="269" y="377"/>
                    </a:lnTo>
                    <a:lnTo>
                      <a:pt x="205" y="452"/>
                    </a:lnTo>
                    <a:lnTo>
                      <a:pt x="151" y="538"/>
                    </a:lnTo>
                    <a:lnTo>
                      <a:pt x="97" y="635"/>
                    </a:lnTo>
                    <a:lnTo>
                      <a:pt x="65" y="732"/>
                    </a:lnTo>
                    <a:lnTo>
                      <a:pt x="33" y="828"/>
                    </a:lnTo>
                    <a:lnTo>
                      <a:pt x="11" y="936"/>
                    </a:lnTo>
                    <a:lnTo>
                      <a:pt x="1" y="1043"/>
                    </a:lnTo>
                    <a:lnTo>
                      <a:pt x="1" y="1151"/>
                    </a:lnTo>
                    <a:lnTo>
                      <a:pt x="11" y="1248"/>
                    </a:lnTo>
                    <a:lnTo>
                      <a:pt x="44" y="1355"/>
                    </a:lnTo>
                    <a:lnTo>
                      <a:pt x="76" y="1452"/>
                    </a:lnTo>
                    <a:lnTo>
                      <a:pt x="108" y="1549"/>
                    </a:lnTo>
                    <a:lnTo>
                      <a:pt x="162" y="1635"/>
                    </a:lnTo>
                    <a:lnTo>
                      <a:pt x="226" y="1721"/>
                    </a:lnTo>
                    <a:lnTo>
                      <a:pt x="291" y="1796"/>
                    </a:lnTo>
                    <a:lnTo>
                      <a:pt x="355" y="1871"/>
                    </a:lnTo>
                    <a:lnTo>
                      <a:pt x="441" y="1936"/>
                    </a:lnTo>
                    <a:lnTo>
                      <a:pt x="527" y="1990"/>
                    </a:lnTo>
                    <a:lnTo>
                      <a:pt x="613" y="2033"/>
                    </a:lnTo>
                    <a:lnTo>
                      <a:pt x="710" y="2076"/>
                    </a:lnTo>
                    <a:lnTo>
                      <a:pt x="807" y="2108"/>
                    </a:lnTo>
                    <a:lnTo>
                      <a:pt x="915" y="2129"/>
                    </a:lnTo>
                    <a:lnTo>
                      <a:pt x="1022" y="2140"/>
                    </a:lnTo>
                    <a:lnTo>
                      <a:pt x="1130" y="2140"/>
                    </a:lnTo>
                    <a:lnTo>
                      <a:pt x="1237" y="2129"/>
                    </a:lnTo>
                    <a:lnTo>
                      <a:pt x="1345" y="2108"/>
                    </a:lnTo>
                    <a:lnTo>
                      <a:pt x="1441" y="2076"/>
                    </a:lnTo>
                    <a:lnTo>
                      <a:pt x="1538" y="2033"/>
                    </a:lnTo>
                    <a:lnTo>
                      <a:pt x="1635" y="1979"/>
                    </a:lnTo>
                    <a:lnTo>
                      <a:pt x="1721" y="1914"/>
                    </a:lnTo>
                    <a:lnTo>
                      <a:pt x="1796" y="1850"/>
                    </a:lnTo>
                    <a:lnTo>
                      <a:pt x="1872" y="1764"/>
                    </a:lnTo>
                    <a:lnTo>
                      <a:pt x="1936" y="1689"/>
                    </a:lnTo>
                    <a:lnTo>
                      <a:pt x="2001" y="1592"/>
                    </a:lnTo>
                    <a:lnTo>
                      <a:pt x="2044" y="1506"/>
                    </a:lnTo>
                    <a:lnTo>
                      <a:pt x="2087" y="1398"/>
                    </a:lnTo>
                    <a:lnTo>
                      <a:pt x="2108" y="1301"/>
                    </a:lnTo>
                    <a:lnTo>
                      <a:pt x="2130" y="1194"/>
                    </a:lnTo>
                    <a:lnTo>
                      <a:pt x="2140" y="1076"/>
                    </a:lnTo>
                    <a:lnTo>
                      <a:pt x="2130" y="968"/>
                    </a:lnTo>
                    <a:lnTo>
                      <a:pt x="2119" y="871"/>
                    </a:lnTo>
                    <a:lnTo>
                      <a:pt x="2087" y="764"/>
                    </a:lnTo>
                    <a:lnTo>
                      <a:pt x="2054" y="667"/>
                    </a:lnTo>
                    <a:lnTo>
                      <a:pt x="2011" y="581"/>
                    </a:lnTo>
                    <a:lnTo>
                      <a:pt x="1958" y="495"/>
                    </a:lnTo>
                    <a:lnTo>
                      <a:pt x="1904" y="409"/>
                    </a:lnTo>
                    <a:lnTo>
                      <a:pt x="1829" y="334"/>
                    </a:lnTo>
                    <a:lnTo>
                      <a:pt x="1753" y="258"/>
                    </a:lnTo>
                    <a:lnTo>
                      <a:pt x="1678" y="194"/>
                    </a:lnTo>
                    <a:lnTo>
                      <a:pt x="1592" y="140"/>
                    </a:lnTo>
                    <a:lnTo>
                      <a:pt x="1495" y="97"/>
                    </a:lnTo>
                    <a:lnTo>
                      <a:pt x="1398" y="65"/>
                    </a:lnTo>
                    <a:lnTo>
                      <a:pt x="1302" y="33"/>
                    </a:lnTo>
                    <a:lnTo>
                      <a:pt x="1194" y="11"/>
                    </a:lnTo>
                    <a:lnTo>
                      <a:pt x="10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4" name="Google Shape;754;p15"/>
              <p:cNvSpPr/>
              <p:nvPr/>
            </p:nvSpPr>
            <p:spPr>
              <a:xfrm>
                <a:off x="930075" y="2756925"/>
                <a:ext cx="51375" cy="51375"/>
              </a:xfrm>
              <a:custGeom>
                <a:avLst/>
                <a:gdLst/>
                <a:ahLst/>
                <a:cxnLst/>
                <a:rect l="l" t="t" r="r" b="b"/>
                <a:pathLst>
                  <a:path w="2055" h="2055" extrusionOk="0">
                    <a:moveTo>
                      <a:pt x="957" y="1"/>
                    </a:moveTo>
                    <a:lnTo>
                      <a:pt x="850" y="12"/>
                    </a:lnTo>
                    <a:lnTo>
                      <a:pt x="742" y="44"/>
                    </a:lnTo>
                    <a:lnTo>
                      <a:pt x="645" y="65"/>
                    </a:lnTo>
                    <a:lnTo>
                      <a:pt x="549" y="108"/>
                    </a:lnTo>
                    <a:lnTo>
                      <a:pt x="463" y="162"/>
                    </a:lnTo>
                    <a:lnTo>
                      <a:pt x="377" y="216"/>
                    </a:lnTo>
                    <a:lnTo>
                      <a:pt x="301" y="280"/>
                    </a:lnTo>
                    <a:lnTo>
                      <a:pt x="237" y="356"/>
                    </a:lnTo>
                    <a:lnTo>
                      <a:pt x="172" y="431"/>
                    </a:lnTo>
                    <a:lnTo>
                      <a:pt x="129" y="517"/>
                    </a:lnTo>
                    <a:lnTo>
                      <a:pt x="86" y="614"/>
                    </a:lnTo>
                    <a:lnTo>
                      <a:pt x="43" y="711"/>
                    </a:lnTo>
                    <a:lnTo>
                      <a:pt x="22" y="818"/>
                    </a:lnTo>
                    <a:lnTo>
                      <a:pt x="11" y="915"/>
                    </a:lnTo>
                    <a:lnTo>
                      <a:pt x="0" y="1033"/>
                    </a:lnTo>
                    <a:lnTo>
                      <a:pt x="11" y="1141"/>
                    </a:lnTo>
                    <a:lnTo>
                      <a:pt x="22" y="1237"/>
                    </a:lnTo>
                    <a:lnTo>
                      <a:pt x="43" y="1345"/>
                    </a:lnTo>
                    <a:lnTo>
                      <a:pt x="75" y="1431"/>
                    </a:lnTo>
                    <a:lnTo>
                      <a:pt x="118" y="1528"/>
                    </a:lnTo>
                    <a:lnTo>
                      <a:pt x="172" y="1603"/>
                    </a:lnTo>
                    <a:lnTo>
                      <a:pt x="226" y="1689"/>
                    </a:lnTo>
                    <a:lnTo>
                      <a:pt x="291" y="1754"/>
                    </a:lnTo>
                    <a:lnTo>
                      <a:pt x="366" y="1818"/>
                    </a:lnTo>
                    <a:lnTo>
                      <a:pt x="441" y="1883"/>
                    </a:lnTo>
                    <a:lnTo>
                      <a:pt x="527" y="1926"/>
                    </a:lnTo>
                    <a:lnTo>
                      <a:pt x="613" y="1969"/>
                    </a:lnTo>
                    <a:lnTo>
                      <a:pt x="710" y="2001"/>
                    </a:lnTo>
                    <a:lnTo>
                      <a:pt x="807" y="2033"/>
                    </a:lnTo>
                    <a:lnTo>
                      <a:pt x="914" y="2044"/>
                    </a:lnTo>
                    <a:lnTo>
                      <a:pt x="1011" y="2055"/>
                    </a:lnTo>
                    <a:lnTo>
                      <a:pt x="1119" y="2044"/>
                    </a:lnTo>
                    <a:lnTo>
                      <a:pt x="1226" y="2033"/>
                    </a:lnTo>
                    <a:lnTo>
                      <a:pt x="1323" y="2012"/>
                    </a:lnTo>
                    <a:lnTo>
                      <a:pt x="1420" y="1979"/>
                    </a:lnTo>
                    <a:lnTo>
                      <a:pt x="1506" y="1936"/>
                    </a:lnTo>
                    <a:lnTo>
                      <a:pt x="1592" y="1893"/>
                    </a:lnTo>
                    <a:lnTo>
                      <a:pt x="1678" y="1829"/>
                    </a:lnTo>
                    <a:lnTo>
                      <a:pt x="1742" y="1764"/>
                    </a:lnTo>
                    <a:lnTo>
                      <a:pt x="1817" y="1700"/>
                    </a:lnTo>
                    <a:lnTo>
                      <a:pt x="1871" y="1625"/>
                    </a:lnTo>
                    <a:lnTo>
                      <a:pt x="1925" y="1539"/>
                    </a:lnTo>
                    <a:lnTo>
                      <a:pt x="1968" y="1453"/>
                    </a:lnTo>
                    <a:lnTo>
                      <a:pt x="2000" y="1356"/>
                    </a:lnTo>
                    <a:lnTo>
                      <a:pt x="2022" y="1259"/>
                    </a:lnTo>
                    <a:lnTo>
                      <a:pt x="2043" y="1162"/>
                    </a:lnTo>
                    <a:lnTo>
                      <a:pt x="2054" y="1055"/>
                    </a:lnTo>
                    <a:lnTo>
                      <a:pt x="2043" y="947"/>
                    </a:lnTo>
                    <a:lnTo>
                      <a:pt x="2033" y="840"/>
                    </a:lnTo>
                    <a:lnTo>
                      <a:pt x="2011" y="743"/>
                    </a:lnTo>
                    <a:lnTo>
                      <a:pt x="1979" y="646"/>
                    </a:lnTo>
                    <a:lnTo>
                      <a:pt x="1946" y="549"/>
                    </a:lnTo>
                    <a:lnTo>
                      <a:pt x="1893" y="463"/>
                    </a:lnTo>
                    <a:lnTo>
                      <a:pt x="1839" y="388"/>
                    </a:lnTo>
                    <a:lnTo>
                      <a:pt x="1774" y="313"/>
                    </a:lnTo>
                    <a:lnTo>
                      <a:pt x="1710" y="248"/>
                    </a:lnTo>
                    <a:lnTo>
                      <a:pt x="1635" y="184"/>
                    </a:lnTo>
                    <a:lnTo>
                      <a:pt x="1549" y="141"/>
                    </a:lnTo>
                    <a:lnTo>
                      <a:pt x="1463" y="87"/>
                    </a:lnTo>
                    <a:lnTo>
                      <a:pt x="1366" y="55"/>
                    </a:lnTo>
                    <a:lnTo>
                      <a:pt x="1269" y="33"/>
                    </a:lnTo>
                    <a:lnTo>
                      <a:pt x="1172" y="12"/>
                    </a:lnTo>
                    <a:lnTo>
                      <a:pt x="106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5" name="Google Shape;755;p15"/>
              <p:cNvSpPr/>
              <p:nvPr/>
            </p:nvSpPr>
            <p:spPr>
              <a:xfrm>
                <a:off x="615800" y="2442675"/>
                <a:ext cx="51375" cy="51375"/>
              </a:xfrm>
              <a:custGeom>
                <a:avLst/>
                <a:gdLst/>
                <a:ahLst/>
                <a:cxnLst/>
                <a:rect l="l" t="t" r="r" b="b"/>
                <a:pathLst>
                  <a:path w="2055" h="2055" extrusionOk="0">
                    <a:moveTo>
                      <a:pt x="1022" y="1"/>
                    </a:moveTo>
                    <a:lnTo>
                      <a:pt x="926" y="11"/>
                    </a:lnTo>
                    <a:lnTo>
                      <a:pt x="818" y="22"/>
                    </a:lnTo>
                    <a:lnTo>
                      <a:pt x="721" y="44"/>
                    </a:lnTo>
                    <a:lnTo>
                      <a:pt x="625" y="87"/>
                    </a:lnTo>
                    <a:lnTo>
                      <a:pt x="539" y="119"/>
                    </a:lnTo>
                    <a:lnTo>
                      <a:pt x="453" y="173"/>
                    </a:lnTo>
                    <a:lnTo>
                      <a:pt x="377" y="227"/>
                    </a:lnTo>
                    <a:lnTo>
                      <a:pt x="302" y="291"/>
                    </a:lnTo>
                    <a:lnTo>
                      <a:pt x="238" y="366"/>
                    </a:lnTo>
                    <a:lnTo>
                      <a:pt x="184" y="442"/>
                    </a:lnTo>
                    <a:lnTo>
                      <a:pt x="130" y="528"/>
                    </a:lnTo>
                    <a:lnTo>
                      <a:pt x="87" y="614"/>
                    </a:lnTo>
                    <a:lnTo>
                      <a:pt x="55" y="710"/>
                    </a:lnTo>
                    <a:lnTo>
                      <a:pt x="22" y="807"/>
                    </a:lnTo>
                    <a:lnTo>
                      <a:pt x="12" y="904"/>
                    </a:lnTo>
                    <a:lnTo>
                      <a:pt x="1" y="1011"/>
                    </a:lnTo>
                    <a:lnTo>
                      <a:pt x="12" y="1130"/>
                    </a:lnTo>
                    <a:lnTo>
                      <a:pt x="22" y="1237"/>
                    </a:lnTo>
                    <a:lnTo>
                      <a:pt x="44" y="1334"/>
                    </a:lnTo>
                    <a:lnTo>
                      <a:pt x="87" y="1431"/>
                    </a:lnTo>
                    <a:lnTo>
                      <a:pt x="130" y="1528"/>
                    </a:lnTo>
                    <a:lnTo>
                      <a:pt x="173" y="1614"/>
                    </a:lnTo>
                    <a:lnTo>
                      <a:pt x="238" y="1689"/>
                    </a:lnTo>
                    <a:lnTo>
                      <a:pt x="302" y="1764"/>
                    </a:lnTo>
                    <a:lnTo>
                      <a:pt x="377" y="1829"/>
                    </a:lnTo>
                    <a:lnTo>
                      <a:pt x="453" y="1882"/>
                    </a:lnTo>
                    <a:lnTo>
                      <a:pt x="549" y="1936"/>
                    </a:lnTo>
                    <a:lnTo>
                      <a:pt x="635" y="1979"/>
                    </a:lnTo>
                    <a:lnTo>
                      <a:pt x="732" y="2011"/>
                    </a:lnTo>
                    <a:lnTo>
                      <a:pt x="840" y="2033"/>
                    </a:lnTo>
                    <a:lnTo>
                      <a:pt x="947" y="2044"/>
                    </a:lnTo>
                    <a:lnTo>
                      <a:pt x="1055" y="2055"/>
                    </a:lnTo>
                    <a:lnTo>
                      <a:pt x="1162" y="2044"/>
                    </a:lnTo>
                    <a:lnTo>
                      <a:pt x="1270" y="2022"/>
                    </a:lnTo>
                    <a:lnTo>
                      <a:pt x="1367" y="2001"/>
                    </a:lnTo>
                    <a:lnTo>
                      <a:pt x="1453" y="1968"/>
                    </a:lnTo>
                    <a:lnTo>
                      <a:pt x="1539" y="1925"/>
                    </a:lnTo>
                    <a:lnTo>
                      <a:pt x="1625" y="1872"/>
                    </a:lnTo>
                    <a:lnTo>
                      <a:pt x="1700" y="1807"/>
                    </a:lnTo>
                    <a:lnTo>
                      <a:pt x="1775" y="1743"/>
                    </a:lnTo>
                    <a:lnTo>
                      <a:pt x="1840" y="1667"/>
                    </a:lnTo>
                    <a:lnTo>
                      <a:pt x="1893" y="1592"/>
                    </a:lnTo>
                    <a:lnTo>
                      <a:pt x="1936" y="1506"/>
                    </a:lnTo>
                    <a:lnTo>
                      <a:pt x="1980" y="1420"/>
                    </a:lnTo>
                    <a:lnTo>
                      <a:pt x="2012" y="1323"/>
                    </a:lnTo>
                    <a:lnTo>
                      <a:pt x="2033" y="1227"/>
                    </a:lnTo>
                    <a:lnTo>
                      <a:pt x="2044" y="1119"/>
                    </a:lnTo>
                    <a:lnTo>
                      <a:pt x="2055" y="1011"/>
                    </a:lnTo>
                    <a:lnTo>
                      <a:pt x="2044" y="904"/>
                    </a:lnTo>
                    <a:lnTo>
                      <a:pt x="2033" y="807"/>
                    </a:lnTo>
                    <a:lnTo>
                      <a:pt x="2001" y="710"/>
                    </a:lnTo>
                    <a:lnTo>
                      <a:pt x="1969" y="614"/>
                    </a:lnTo>
                    <a:lnTo>
                      <a:pt x="1926" y="528"/>
                    </a:lnTo>
                    <a:lnTo>
                      <a:pt x="1872" y="442"/>
                    </a:lnTo>
                    <a:lnTo>
                      <a:pt x="1818" y="366"/>
                    </a:lnTo>
                    <a:lnTo>
                      <a:pt x="1754" y="291"/>
                    </a:lnTo>
                    <a:lnTo>
                      <a:pt x="1678" y="227"/>
                    </a:lnTo>
                    <a:lnTo>
                      <a:pt x="1603" y="173"/>
                    </a:lnTo>
                    <a:lnTo>
                      <a:pt x="1517" y="119"/>
                    </a:lnTo>
                    <a:lnTo>
                      <a:pt x="1431" y="87"/>
                    </a:lnTo>
                    <a:lnTo>
                      <a:pt x="1334" y="44"/>
                    </a:lnTo>
                    <a:lnTo>
                      <a:pt x="1238" y="22"/>
                    </a:lnTo>
                    <a:lnTo>
                      <a:pt x="1130"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6" name="Google Shape;756;p15"/>
              <p:cNvSpPr/>
              <p:nvPr/>
            </p:nvSpPr>
            <p:spPr>
              <a:xfrm>
                <a:off x="1558575" y="2756925"/>
                <a:ext cx="51100" cy="51375"/>
              </a:xfrm>
              <a:custGeom>
                <a:avLst/>
                <a:gdLst/>
                <a:ahLst/>
                <a:cxnLst/>
                <a:rect l="l" t="t" r="r" b="b"/>
                <a:pathLst>
                  <a:path w="2044" h="2055" extrusionOk="0">
                    <a:moveTo>
                      <a:pt x="1022" y="1"/>
                    </a:moveTo>
                    <a:lnTo>
                      <a:pt x="915" y="12"/>
                    </a:lnTo>
                    <a:lnTo>
                      <a:pt x="807" y="22"/>
                    </a:lnTo>
                    <a:lnTo>
                      <a:pt x="710" y="44"/>
                    </a:lnTo>
                    <a:lnTo>
                      <a:pt x="614" y="76"/>
                    </a:lnTo>
                    <a:lnTo>
                      <a:pt x="528" y="119"/>
                    </a:lnTo>
                    <a:lnTo>
                      <a:pt x="442" y="173"/>
                    </a:lnTo>
                    <a:lnTo>
                      <a:pt x="366" y="227"/>
                    </a:lnTo>
                    <a:lnTo>
                      <a:pt x="291" y="291"/>
                    </a:lnTo>
                    <a:lnTo>
                      <a:pt x="227" y="366"/>
                    </a:lnTo>
                    <a:lnTo>
                      <a:pt x="173" y="442"/>
                    </a:lnTo>
                    <a:lnTo>
                      <a:pt x="119" y="528"/>
                    </a:lnTo>
                    <a:lnTo>
                      <a:pt x="76" y="614"/>
                    </a:lnTo>
                    <a:lnTo>
                      <a:pt x="44" y="711"/>
                    </a:lnTo>
                    <a:lnTo>
                      <a:pt x="22" y="807"/>
                    </a:lnTo>
                    <a:lnTo>
                      <a:pt x="1" y="915"/>
                    </a:lnTo>
                    <a:lnTo>
                      <a:pt x="1" y="1022"/>
                    </a:lnTo>
                    <a:lnTo>
                      <a:pt x="1" y="1119"/>
                    </a:lnTo>
                    <a:lnTo>
                      <a:pt x="22" y="1227"/>
                    </a:lnTo>
                    <a:lnTo>
                      <a:pt x="44" y="1324"/>
                    </a:lnTo>
                    <a:lnTo>
                      <a:pt x="76" y="1420"/>
                    </a:lnTo>
                    <a:lnTo>
                      <a:pt x="108" y="1517"/>
                    </a:lnTo>
                    <a:lnTo>
                      <a:pt x="162" y="1592"/>
                    </a:lnTo>
                    <a:lnTo>
                      <a:pt x="216" y="1678"/>
                    </a:lnTo>
                    <a:lnTo>
                      <a:pt x="280" y="1743"/>
                    </a:lnTo>
                    <a:lnTo>
                      <a:pt x="356" y="1818"/>
                    </a:lnTo>
                    <a:lnTo>
                      <a:pt x="431" y="1872"/>
                    </a:lnTo>
                    <a:lnTo>
                      <a:pt x="506" y="1926"/>
                    </a:lnTo>
                    <a:lnTo>
                      <a:pt x="603" y="1969"/>
                    </a:lnTo>
                    <a:lnTo>
                      <a:pt x="689" y="2001"/>
                    </a:lnTo>
                    <a:lnTo>
                      <a:pt x="796" y="2033"/>
                    </a:lnTo>
                    <a:lnTo>
                      <a:pt x="893" y="2044"/>
                    </a:lnTo>
                    <a:lnTo>
                      <a:pt x="1001" y="2055"/>
                    </a:lnTo>
                    <a:lnTo>
                      <a:pt x="1108" y="2044"/>
                    </a:lnTo>
                    <a:lnTo>
                      <a:pt x="1216" y="2033"/>
                    </a:lnTo>
                    <a:lnTo>
                      <a:pt x="1323" y="2012"/>
                    </a:lnTo>
                    <a:lnTo>
                      <a:pt x="1420" y="1979"/>
                    </a:lnTo>
                    <a:lnTo>
                      <a:pt x="1517" y="1936"/>
                    </a:lnTo>
                    <a:lnTo>
                      <a:pt x="1603" y="1883"/>
                    </a:lnTo>
                    <a:lnTo>
                      <a:pt x="1678" y="1829"/>
                    </a:lnTo>
                    <a:lnTo>
                      <a:pt x="1753" y="1764"/>
                    </a:lnTo>
                    <a:lnTo>
                      <a:pt x="1818" y="1689"/>
                    </a:lnTo>
                    <a:lnTo>
                      <a:pt x="1882" y="1603"/>
                    </a:lnTo>
                    <a:lnTo>
                      <a:pt x="1925" y="1517"/>
                    </a:lnTo>
                    <a:lnTo>
                      <a:pt x="1968" y="1431"/>
                    </a:lnTo>
                    <a:lnTo>
                      <a:pt x="2012" y="1334"/>
                    </a:lnTo>
                    <a:lnTo>
                      <a:pt x="2033" y="1227"/>
                    </a:lnTo>
                    <a:lnTo>
                      <a:pt x="2044" y="1119"/>
                    </a:lnTo>
                    <a:lnTo>
                      <a:pt x="2044" y="1012"/>
                    </a:lnTo>
                    <a:lnTo>
                      <a:pt x="2044" y="904"/>
                    </a:lnTo>
                    <a:lnTo>
                      <a:pt x="2022" y="797"/>
                    </a:lnTo>
                    <a:lnTo>
                      <a:pt x="2001" y="700"/>
                    </a:lnTo>
                    <a:lnTo>
                      <a:pt x="1968" y="603"/>
                    </a:lnTo>
                    <a:lnTo>
                      <a:pt x="1925" y="517"/>
                    </a:lnTo>
                    <a:lnTo>
                      <a:pt x="1872" y="431"/>
                    </a:lnTo>
                    <a:lnTo>
                      <a:pt x="1818" y="356"/>
                    </a:lnTo>
                    <a:lnTo>
                      <a:pt x="1753" y="291"/>
                    </a:lnTo>
                    <a:lnTo>
                      <a:pt x="1678" y="227"/>
                    </a:lnTo>
                    <a:lnTo>
                      <a:pt x="1603" y="162"/>
                    </a:lnTo>
                    <a:lnTo>
                      <a:pt x="1517" y="119"/>
                    </a:lnTo>
                    <a:lnTo>
                      <a:pt x="1420" y="76"/>
                    </a:lnTo>
                    <a:lnTo>
                      <a:pt x="1334" y="44"/>
                    </a:lnTo>
                    <a:lnTo>
                      <a:pt x="1227" y="22"/>
                    </a:lnTo>
                    <a:lnTo>
                      <a:pt x="1130" y="1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7" name="Google Shape;757;p15"/>
              <p:cNvSpPr/>
              <p:nvPr/>
            </p:nvSpPr>
            <p:spPr>
              <a:xfrm>
                <a:off x="1872825" y="2442950"/>
                <a:ext cx="51125" cy="50825"/>
              </a:xfrm>
              <a:custGeom>
                <a:avLst/>
                <a:gdLst/>
                <a:ahLst/>
                <a:cxnLst/>
                <a:rect l="l" t="t" r="r" b="b"/>
                <a:pathLst>
                  <a:path w="2045" h="2033" extrusionOk="0">
                    <a:moveTo>
                      <a:pt x="947" y="0"/>
                    </a:moveTo>
                    <a:lnTo>
                      <a:pt x="840" y="11"/>
                    </a:lnTo>
                    <a:lnTo>
                      <a:pt x="732" y="33"/>
                    </a:lnTo>
                    <a:lnTo>
                      <a:pt x="635" y="65"/>
                    </a:lnTo>
                    <a:lnTo>
                      <a:pt x="549" y="108"/>
                    </a:lnTo>
                    <a:lnTo>
                      <a:pt x="463" y="162"/>
                    </a:lnTo>
                    <a:lnTo>
                      <a:pt x="377" y="216"/>
                    </a:lnTo>
                    <a:lnTo>
                      <a:pt x="302" y="280"/>
                    </a:lnTo>
                    <a:lnTo>
                      <a:pt x="238" y="355"/>
                    </a:lnTo>
                    <a:lnTo>
                      <a:pt x="173" y="431"/>
                    </a:lnTo>
                    <a:lnTo>
                      <a:pt x="130" y="517"/>
                    </a:lnTo>
                    <a:lnTo>
                      <a:pt x="87" y="613"/>
                    </a:lnTo>
                    <a:lnTo>
                      <a:pt x="44" y="710"/>
                    </a:lnTo>
                    <a:lnTo>
                      <a:pt x="22" y="807"/>
                    </a:lnTo>
                    <a:lnTo>
                      <a:pt x="12" y="914"/>
                    </a:lnTo>
                    <a:lnTo>
                      <a:pt x="1" y="1022"/>
                    </a:lnTo>
                    <a:lnTo>
                      <a:pt x="12" y="1130"/>
                    </a:lnTo>
                    <a:lnTo>
                      <a:pt x="22" y="1237"/>
                    </a:lnTo>
                    <a:lnTo>
                      <a:pt x="44" y="1334"/>
                    </a:lnTo>
                    <a:lnTo>
                      <a:pt x="87" y="1431"/>
                    </a:lnTo>
                    <a:lnTo>
                      <a:pt x="119" y="1517"/>
                    </a:lnTo>
                    <a:lnTo>
                      <a:pt x="173" y="1603"/>
                    </a:lnTo>
                    <a:lnTo>
                      <a:pt x="227" y="1678"/>
                    </a:lnTo>
                    <a:lnTo>
                      <a:pt x="291" y="1742"/>
                    </a:lnTo>
                    <a:lnTo>
                      <a:pt x="367" y="1807"/>
                    </a:lnTo>
                    <a:lnTo>
                      <a:pt x="442" y="1871"/>
                    </a:lnTo>
                    <a:lnTo>
                      <a:pt x="528" y="1914"/>
                    </a:lnTo>
                    <a:lnTo>
                      <a:pt x="614" y="1957"/>
                    </a:lnTo>
                    <a:lnTo>
                      <a:pt x="711" y="1990"/>
                    </a:lnTo>
                    <a:lnTo>
                      <a:pt x="807" y="2011"/>
                    </a:lnTo>
                    <a:lnTo>
                      <a:pt x="915" y="2033"/>
                    </a:lnTo>
                    <a:lnTo>
                      <a:pt x="1119" y="2033"/>
                    </a:lnTo>
                    <a:lnTo>
                      <a:pt x="1227" y="2022"/>
                    </a:lnTo>
                    <a:lnTo>
                      <a:pt x="1324" y="1990"/>
                    </a:lnTo>
                    <a:lnTo>
                      <a:pt x="1420" y="1957"/>
                    </a:lnTo>
                    <a:lnTo>
                      <a:pt x="1506" y="1925"/>
                    </a:lnTo>
                    <a:lnTo>
                      <a:pt x="1592" y="1871"/>
                    </a:lnTo>
                    <a:lnTo>
                      <a:pt x="1668" y="1818"/>
                    </a:lnTo>
                    <a:lnTo>
                      <a:pt x="1743" y="1753"/>
                    </a:lnTo>
                    <a:lnTo>
                      <a:pt x="1807" y="1678"/>
                    </a:lnTo>
                    <a:lnTo>
                      <a:pt x="1861" y="1603"/>
                    </a:lnTo>
                    <a:lnTo>
                      <a:pt x="1915" y="1527"/>
                    </a:lnTo>
                    <a:lnTo>
                      <a:pt x="1958" y="1431"/>
                    </a:lnTo>
                    <a:lnTo>
                      <a:pt x="1990" y="1345"/>
                    </a:lnTo>
                    <a:lnTo>
                      <a:pt x="2023" y="1248"/>
                    </a:lnTo>
                    <a:lnTo>
                      <a:pt x="2033" y="1140"/>
                    </a:lnTo>
                    <a:lnTo>
                      <a:pt x="2044" y="1033"/>
                    </a:lnTo>
                    <a:lnTo>
                      <a:pt x="2033" y="925"/>
                    </a:lnTo>
                    <a:lnTo>
                      <a:pt x="2023" y="828"/>
                    </a:lnTo>
                    <a:lnTo>
                      <a:pt x="2001" y="732"/>
                    </a:lnTo>
                    <a:lnTo>
                      <a:pt x="1969" y="635"/>
                    </a:lnTo>
                    <a:lnTo>
                      <a:pt x="1936" y="549"/>
                    </a:lnTo>
                    <a:lnTo>
                      <a:pt x="1883" y="463"/>
                    </a:lnTo>
                    <a:lnTo>
                      <a:pt x="1829" y="377"/>
                    </a:lnTo>
                    <a:lnTo>
                      <a:pt x="1764" y="312"/>
                    </a:lnTo>
                    <a:lnTo>
                      <a:pt x="1700" y="237"/>
                    </a:lnTo>
                    <a:lnTo>
                      <a:pt x="1625" y="183"/>
                    </a:lnTo>
                    <a:lnTo>
                      <a:pt x="1539" y="129"/>
                    </a:lnTo>
                    <a:lnTo>
                      <a:pt x="1453" y="86"/>
                    </a:lnTo>
                    <a:lnTo>
                      <a:pt x="1356" y="54"/>
                    </a:lnTo>
                    <a:lnTo>
                      <a:pt x="1259" y="22"/>
                    </a:lnTo>
                    <a:lnTo>
                      <a:pt x="116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8" name="Google Shape;758;p15"/>
              <p:cNvSpPr/>
              <p:nvPr/>
            </p:nvSpPr>
            <p:spPr>
              <a:xfrm>
                <a:off x="538125" y="2128700"/>
                <a:ext cx="51100" cy="50825"/>
              </a:xfrm>
              <a:custGeom>
                <a:avLst/>
                <a:gdLst/>
                <a:ahLst/>
                <a:cxnLst/>
                <a:rect l="l" t="t" r="r" b="b"/>
                <a:pathLst>
                  <a:path w="2044" h="2033" extrusionOk="0">
                    <a:moveTo>
                      <a:pt x="1011" y="0"/>
                    </a:moveTo>
                    <a:lnTo>
                      <a:pt x="904" y="11"/>
                    </a:lnTo>
                    <a:lnTo>
                      <a:pt x="807" y="22"/>
                    </a:lnTo>
                    <a:lnTo>
                      <a:pt x="710" y="43"/>
                    </a:lnTo>
                    <a:lnTo>
                      <a:pt x="613" y="76"/>
                    </a:lnTo>
                    <a:lnTo>
                      <a:pt x="527" y="119"/>
                    </a:lnTo>
                    <a:lnTo>
                      <a:pt x="441" y="172"/>
                    </a:lnTo>
                    <a:lnTo>
                      <a:pt x="366" y="226"/>
                    </a:lnTo>
                    <a:lnTo>
                      <a:pt x="291" y="301"/>
                    </a:lnTo>
                    <a:lnTo>
                      <a:pt x="226" y="366"/>
                    </a:lnTo>
                    <a:lnTo>
                      <a:pt x="172" y="441"/>
                    </a:lnTo>
                    <a:lnTo>
                      <a:pt x="119" y="527"/>
                    </a:lnTo>
                    <a:lnTo>
                      <a:pt x="76" y="624"/>
                    </a:lnTo>
                    <a:lnTo>
                      <a:pt x="43" y="710"/>
                    </a:lnTo>
                    <a:lnTo>
                      <a:pt x="22" y="817"/>
                    </a:lnTo>
                    <a:lnTo>
                      <a:pt x="11" y="914"/>
                    </a:lnTo>
                    <a:lnTo>
                      <a:pt x="0" y="1022"/>
                    </a:lnTo>
                    <a:lnTo>
                      <a:pt x="11" y="1129"/>
                    </a:lnTo>
                    <a:lnTo>
                      <a:pt x="22" y="1237"/>
                    </a:lnTo>
                    <a:lnTo>
                      <a:pt x="54" y="1334"/>
                    </a:lnTo>
                    <a:lnTo>
                      <a:pt x="86" y="1430"/>
                    </a:lnTo>
                    <a:lnTo>
                      <a:pt x="129" y="1516"/>
                    </a:lnTo>
                    <a:lnTo>
                      <a:pt x="172" y="1602"/>
                    </a:lnTo>
                    <a:lnTo>
                      <a:pt x="237" y="1678"/>
                    </a:lnTo>
                    <a:lnTo>
                      <a:pt x="301" y="1753"/>
                    </a:lnTo>
                    <a:lnTo>
                      <a:pt x="366" y="1817"/>
                    </a:lnTo>
                    <a:lnTo>
                      <a:pt x="452" y="1871"/>
                    </a:lnTo>
                    <a:lnTo>
                      <a:pt x="538" y="1914"/>
                    </a:lnTo>
                    <a:lnTo>
                      <a:pt x="624" y="1957"/>
                    </a:lnTo>
                    <a:lnTo>
                      <a:pt x="721" y="1990"/>
                    </a:lnTo>
                    <a:lnTo>
                      <a:pt x="818" y="2022"/>
                    </a:lnTo>
                    <a:lnTo>
                      <a:pt x="925" y="2033"/>
                    </a:lnTo>
                    <a:lnTo>
                      <a:pt x="1129" y="2033"/>
                    </a:lnTo>
                    <a:lnTo>
                      <a:pt x="1237" y="2011"/>
                    </a:lnTo>
                    <a:lnTo>
                      <a:pt x="1334" y="1990"/>
                    </a:lnTo>
                    <a:lnTo>
                      <a:pt x="1430" y="1957"/>
                    </a:lnTo>
                    <a:lnTo>
                      <a:pt x="1517" y="1914"/>
                    </a:lnTo>
                    <a:lnTo>
                      <a:pt x="1603" y="1861"/>
                    </a:lnTo>
                    <a:lnTo>
                      <a:pt x="1678" y="1807"/>
                    </a:lnTo>
                    <a:lnTo>
                      <a:pt x="1753" y="1742"/>
                    </a:lnTo>
                    <a:lnTo>
                      <a:pt x="1818" y="1667"/>
                    </a:lnTo>
                    <a:lnTo>
                      <a:pt x="1871" y="1592"/>
                    </a:lnTo>
                    <a:lnTo>
                      <a:pt x="1925" y="1506"/>
                    </a:lnTo>
                    <a:lnTo>
                      <a:pt x="1968" y="1420"/>
                    </a:lnTo>
                    <a:lnTo>
                      <a:pt x="2000" y="1323"/>
                    </a:lnTo>
                    <a:lnTo>
                      <a:pt x="2022" y="1226"/>
                    </a:lnTo>
                    <a:lnTo>
                      <a:pt x="2033" y="1119"/>
                    </a:lnTo>
                    <a:lnTo>
                      <a:pt x="2043" y="1011"/>
                    </a:lnTo>
                    <a:lnTo>
                      <a:pt x="2033" y="903"/>
                    </a:lnTo>
                    <a:lnTo>
                      <a:pt x="2022" y="807"/>
                    </a:lnTo>
                    <a:lnTo>
                      <a:pt x="1990" y="699"/>
                    </a:lnTo>
                    <a:lnTo>
                      <a:pt x="1957" y="613"/>
                    </a:lnTo>
                    <a:lnTo>
                      <a:pt x="1914" y="516"/>
                    </a:lnTo>
                    <a:lnTo>
                      <a:pt x="1861" y="441"/>
                    </a:lnTo>
                    <a:lnTo>
                      <a:pt x="1807" y="355"/>
                    </a:lnTo>
                    <a:lnTo>
                      <a:pt x="1742" y="291"/>
                    </a:lnTo>
                    <a:lnTo>
                      <a:pt x="1667" y="226"/>
                    </a:lnTo>
                    <a:lnTo>
                      <a:pt x="1592" y="162"/>
                    </a:lnTo>
                    <a:lnTo>
                      <a:pt x="1506" y="119"/>
                    </a:lnTo>
                    <a:lnTo>
                      <a:pt x="1420" y="76"/>
                    </a:lnTo>
                    <a:lnTo>
                      <a:pt x="1323" y="43"/>
                    </a:lnTo>
                    <a:lnTo>
                      <a:pt x="1226" y="22"/>
                    </a:lnTo>
                    <a:lnTo>
                      <a:pt x="111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9" name="Google Shape;759;p15"/>
              <p:cNvSpPr/>
              <p:nvPr/>
            </p:nvSpPr>
            <p:spPr>
              <a:xfrm>
                <a:off x="1953750" y="2128700"/>
                <a:ext cx="50575" cy="50825"/>
              </a:xfrm>
              <a:custGeom>
                <a:avLst/>
                <a:gdLst/>
                <a:ahLst/>
                <a:cxnLst/>
                <a:rect l="l" t="t" r="r" b="b"/>
                <a:pathLst>
                  <a:path w="2023" h="2033" extrusionOk="0">
                    <a:moveTo>
                      <a:pt x="990" y="0"/>
                    </a:moveTo>
                    <a:lnTo>
                      <a:pt x="893" y="11"/>
                    </a:lnTo>
                    <a:lnTo>
                      <a:pt x="786" y="33"/>
                    </a:lnTo>
                    <a:lnTo>
                      <a:pt x="689" y="54"/>
                    </a:lnTo>
                    <a:lnTo>
                      <a:pt x="592" y="86"/>
                    </a:lnTo>
                    <a:lnTo>
                      <a:pt x="506" y="129"/>
                    </a:lnTo>
                    <a:lnTo>
                      <a:pt x="431" y="183"/>
                    </a:lnTo>
                    <a:lnTo>
                      <a:pt x="345" y="237"/>
                    </a:lnTo>
                    <a:lnTo>
                      <a:pt x="280" y="312"/>
                    </a:lnTo>
                    <a:lnTo>
                      <a:pt x="216" y="377"/>
                    </a:lnTo>
                    <a:lnTo>
                      <a:pt x="162" y="463"/>
                    </a:lnTo>
                    <a:lnTo>
                      <a:pt x="108" y="538"/>
                    </a:lnTo>
                    <a:lnTo>
                      <a:pt x="76" y="635"/>
                    </a:lnTo>
                    <a:lnTo>
                      <a:pt x="44" y="731"/>
                    </a:lnTo>
                    <a:lnTo>
                      <a:pt x="11" y="828"/>
                    </a:lnTo>
                    <a:lnTo>
                      <a:pt x="1" y="925"/>
                    </a:lnTo>
                    <a:lnTo>
                      <a:pt x="1" y="1033"/>
                    </a:lnTo>
                    <a:lnTo>
                      <a:pt x="1" y="1140"/>
                    </a:lnTo>
                    <a:lnTo>
                      <a:pt x="22" y="1237"/>
                    </a:lnTo>
                    <a:lnTo>
                      <a:pt x="44" y="1344"/>
                    </a:lnTo>
                    <a:lnTo>
                      <a:pt x="87" y="1430"/>
                    </a:lnTo>
                    <a:lnTo>
                      <a:pt x="130" y="1516"/>
                    </a:lnTo>
                    <a:lnTo>
                      <a:pt x="173" y="1602"/>
                    </a:lnTo>
                    <a:lnTo>
                      <a:pt x="237" y="1678"/>
                    </a:lnTo>
                    <a:lnTo>
                      <a:pt x="302" y="1753"/>
                    </a:lnTo>
                    <a:lnTo>
                      <a:pt x="377" y="1817"/>
                    </a:lnTo>
                    <a:lnTo>
                      <a:pt x="452" y="1871"/>
                    </a:lnTo>
                    <a:lnTo>
                      <a:pt x="538" y="1914"/>
                    </a:lnTo>
                    <a:lnTo>
                      <a:pt x="624" y="1957"/>
                    </a:lnTo>
                    <a:lnTo>
                      <a:pt x="721" y="1990"/>
                    </a:lnTo>
                    <a:lnTo>
                      <a:pt x="818" y="2011"/>
                    </a:lnTo>
                    <a:lnTo>
                      <a:pt x="925" y="2033"/>
                    </a:lnTo>
                    <a:lnTo>
                      <a:pt x="1033" y="2033"/>
                    </a:lnTo>
                    <a:lnTo>
                      <a:pt x="1130" y="2022"/>
                    </a:lnTo>
                    <a:lnTo>
                      <a:pt x="1237" y="2011"/>
                    </a:lnTo>
                    <a:lnTo>
                      <a:pt x="1334" y="1979"/>
                    </a:lnTo>
                    <a:lnTo>
                      <a:pt x="1431" y="1947"/>
                    </a:lnTo>
                    <a:lnTo>
                      <a:pt x="1517" y="1904"/>
                    </a:lnTo>
                    <a:lnTo>
                      <a:pt x="1592" y="1850"/>
                    </a:lnTo>
                    <a:lnTo>
                      <a:pt x="1678" y="1796"/>
                    </a:lnTo>
                    <a:lnTo>
                      <a:pt x="1743" y="1731"/>
                    </a:lnTo>
                    <a:lnTo>
                      <a:pt x="1807" y="1656"/>
                    </a:lnTo>
                    <a:lnTo>
                      <a:pt x="1861" y="1581"/>
                    </a:lnTo>
                    <a:lnTo>
                      <a:pt x="1915" y="1495"/>
                    </a:lnTo>
                    <a:lnTo>
                      <a:pt x="1958" y="1409"/>
                    </a:lnTo>
                    <a:lnTo>
                      <a:pt x="1979" y="1312"/>
                    </a:lnTo>
                    <a:lnTo>
                      <a:pt x="2011" y="1215"/>
                    </a:lnTo>
                    <a:lnTo>
                      <a:pt x="2022" y="1108"/>
                    </a:lnTo>
                    <a:lnTo>
                      <a:pt x="2022" y="1000"/>
                    </a:lnTo>
                    <a:lnTo>
                      <a:pt x="2022" y="893"/>
                    </a:lnTo>
                    <a:lnTo>
                      <a:pt x="2001" y="796"/>
                    </a:lnTo>
                    <a:lnTo>
                      <a:pt x="1979" y="699"/>
                    </a:lnTo>
                    <a:lnTo>
                      <a:pt x="1936" y="602"/>
                    </a:lnTo>
                    <a:lnTo>
                      <a:pt x="1893" y="516"/>
                    </a:lnTo>
                    <a:lnTo>
                      <a:pt x="1850" y="430"/>
                    </a:lnTo>
                    <a:lnTo>
                      <a:pt x="1786" y="355"/>
                    </a:lnTo>
                    <a:lnTo>
                      <a:pt x="1721" y="291"/>
                    </a:lnTo>
                    <a:lnTo>
                      <a:pt x="1646" y="226"/>
                    </a:lnTo>
                    <a:lnTo>
                      <a:pt x="1571" y="162"/>
                    </a:lnTo>
                    <a:lnTo>
                      <a:pt x="1485" y="119"/>
                    </a:lnTo>
                    <a:lnTo>
                      <a:pt x="1398" y="76"/>
                    </a:lnTo>
                    <a:lnTo>
                      <a:pt x="1302" y="43"/>
                    </a:lnTo>
                    <a:lnTo>
                      <a:pt x="1205" y="22"/>
                    </a:lnTo>
                    <a:lnTo>
                      <a:pt x="1097" y="11"/>
                    </a:lnTo>
                    <a:lnTo>
                      <a:pt x="99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0" name="Google Shape;760;p15"/>
              <p:cNvSpPr/>
              <p:nvPr/>
            </p:nvSpPr>
            <p:spPr>
              <a:xfrm>
                <a:off x="538400" y="2206650"/>
                <a:ext cx="50550" cy="50575"/>
              </a:xfrm>
              <a:custGeom>
                <a:avLst/>
                <a:gdLst/>
                <a:ahLst/>
                <a:cxnLst/>
                <a:rect l="l" t="t" r="r" b="b"/>
                <a:pathLst>
                  <a:path w="2022" h="2023" extrusionOk="0">
                    <a:moveTo>
                      <a:pt x="1011" y="1"/>
                    </a:moveTo>
                    <a:lnTo>
                      <a:pt x="903" y="11"/>
                    </a:lnTo>
                    <a:lnTo>
                      <a:pt x="807" y="22"/>
                    </a:lnTo>
                    <a:lnTo>
                      <a:pt x="710" y="44"/>
                    </a:lnTo>
                    <a:lnTo>
                      <a:pt x="613" y="76"/>
                    </a:lnTo>
                    <a:lnTo>
                      <a:pt x="527" y="119"/>
                    </a:lnTo>
                    <a:lnTo>
                      <a:pt x="441" y="173"/>
                    </a:lnTo>
                    <a:lnTo>
                      <a:pt x="366" y="226"/>
                    </a:lnTo>
                    <a:lnTo>
                      <a:pt x="290" y="291"/>
                    </a:lnTo>
                    <a:lnTo>
                      <a:pt x="226" y="355"/>
                    </a:lnTo>
                    <a:lnTo>
                      <a:pt x="172" y="441"/>
                    </a:lnTo>
                    <a:lnTo>
                      <a:pt x="118" y="517"/>
                    </a:lnTo>
                    <a:lnTo>
                      <a:pt x="75" y="614"/>
                    </a:lnTo>
                    <a:lnTo>
                      <a:pt x="43" y="700"/>
                    </a:lnTo>
                    <a:lnTo>
                      <a:pt x="22" y="796"/>
                    </a:lnTo>
                    <a:lnTo>
                      <a:pt x="0" y="904"/>
                    </a:lnTo>
                    <a:lnTo>
                      <a:pt x="0" y="1011"/>
                    </a:lnTo>
                    <a:lnTo>
                      <a:pt x="0" y="1119"/>
                    </a:lnTo>
                    <a:lnTo>
                      <a:pt x="11" y="1216"/>
                    </a:lnTo>
                    <a:lnTo>
                      <a:pt x="43" y="1312"/>
                    </a:lnTo>
                    <a:lnTo>
                      <a:pt x="75" y="1409"/>
                    </a:lnTo>
                    <a:lnTo>
                      <a:pt x="118" y="1495"/>
                    </a:lnTo>
                    <a:lnTo>
                      <a:pt x="161" y="1581"/>
                    </a:lnTo>
                    <a:lnTo>
                      <a:pt x="215" y="1657"/>
                    </a:lnTo>
                    <a:lnTo>
                      <a:pt x="280" y="1732"/>
                    </a:lnTo>
                    <a:lnTo>
                      <a:pt x="355" y="1796"/>
                    </a:lnTo>
                    <a:lnTo>
                      <a:pt x="430" y="1861"/>
                    </a:lnTo>
                    <a:lnTo>
                      <a:pt x="516" y="1904"/>
                    </a:lnTo>
                    <a:lnTo>
                      <a:pt x="602" y="1947"/>
                    </a:lnTo>
                    <a:lnTo>
                      <a:pt x="699" y="1979"/>
                    </a:lnTo>
                    <a:lnTo>
                      <a:pt x="796" y="2011"/>
                    </a:lnTo>
                    <a:lnTo>
                      <a:pt x="903" y="2022"/>
                    </a:lnTo>
                    <a:lnTo>
                      <a:pt x="1108" y="2022"/>
                    </a:lnTo>
                    <a:lnTo>
                      <a:pt x="1215" y="2011"/>
                    </a:lnTo>
                    <a:lnTo>
                      <a:pt x="1312" y="1990"/>
                    </a:lnTo>
                    <a:lnTo>
                      <a:pt x="1409" y="1947"/>
                    </a:lnTo>
                    <a:lnTo>
                      <a:pt x="1495" y="1915"/>
                    </a:lnTo>
                    <a:lnTo>
                      <a:pt x="1581" y="1861"/>
                    </a:lnTo>
                    <a:lnTo>
                      <a:pt x="1656" y="1807"/>
                    </a:lnTo>
                    <a:lnTo>
                      <a:pt x="1731" y="1743"/>
                    </a:lnTo>
                    <a:lnTo>
                      <a:pt x="1796" y="1667"/>
                    </a:lnTo>
                    <a:lnTo>
                      <a:pt x="1850" y="1592"/>
                    </a:lnTo>
                    <a:lnTo>
                      <a:pt x="1903" y="1506"/>
                    </a:lnTo>
                    <a:lnTo>
                      <a:pt x="1946" y="1420"/>
                    </a:lnTo>
                    <a:lnTo>
                      <a:pt x="1979" y="1323"/>
                    </a:lnTo>
                    <a:lnTo>
                      <a:pt x="2000" y="1226"/>
                    </a:lnTo>
                    <a:lnTo>
                      <a:pt x="2022" y="1130"/>
                    </a:lnTo>
                    <a:lnTo>
                      <a:pt x="2022" y="1022"/>
                    </a:lnTo>
                    <a:lnTo>
                      <a:pt x="2022" y="915"/>
                    </a:lnTo>
                    <a:lnTo>
                      <a:pt x="2000" y="807"/>
                    </a:lnTo>
                    <a:lnTo>
                      <a:pt x="1979" y="710"/>
                    </a:lnTo>
                    <a:lnTo>
                      <a:pt x="1946" y="614"/>
                    </a:lnTo>
                    <a:lnTo>
                      <a:pt x="1903" y="527"/>
                    </a:lnTo>
                    <a:lnTo>
                      <a:pt x="1860" y="441"/>
                    </a:lnTo>
                    <a:lnTo>
                      <a:pt x="1796" y="366"/>
                    </a:lnTo>
                    <a:lnTo>
                      <a:pt x="1731" y="291"/>
                    </a:lnTo>
                    <a:lnTo>
                      <a:pt x="1667" y="226"/>
                    </a:lnTo>
                    <a:lnTo>
                      <a:pt x="1592" y="173"/>
                    </a:lnTo>
                    <a:lnTo>
                      <a:pt x="1506" y="119"/>
                    </a:lnTo>
                    <a:lnTo>
                      <a:pt x="1419" y="76"/>
                    </a:lnTo>
                    <a:lnTo>
                      <a:pt x="1323" y="44"/>
                    </a:lnTo>
                    <a:lnTo>
                      <a:pt x="1226" y="22"/>
                    </a:lnTo>
                    <a:lnTo>
                      <a:pt x="111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1" name="Google Shape;761;p15"/>
              <p:cNvSpPr/>
              <p:nvPr/>
            </p:nvSpPr>
            <p:spPr>
              <a:xfrm>
                <a:off x="1166625" y="2835175"/>
                <a:ext cx="50850" cy="50550"/>
              </a:xfrm>
              <a:custGeom>
                <a:avLst/>
                <a:gdLst/>
                <a:ahLst/>
                <a:cxnLst/>
                <a:rect l="l" t="t" r="r" b="b"/>
                <a:pathLst>
                  <a:path w="2034" h="2022" extrusionOk="0">
                    <a:moveTo>
                      <a:pt x="915" y="0"/>
                    </a:moveTo>
                    <a:lnTo>
                      <a:pt x="818" y="22"/>
                    </a:lnTo>
                    <a:lnTo>
                      <a:pt x="711" y="43"/>
                    </a:lnTo>
                    <a:lnTo>
                      <a:pt x="625" y="75"/>
                    </a:lnTo>
                    <a:lnTo>
                      <a:pt x="528" y="118"/>
                    </a:lnTo>
                    <a:lnTo>
                      <a:pt x="452" y="161"/>
                    </a:lnTo>
                    <a:lnTo>
                      <a:pt x="366" y="226"/>
                    </a:lnTo>
                    <a:lnTo>
                      <a:pt x="302" y="290"/>
                    </a:lnTo>
                    <a:lnTo>
                      <a:pt x="237" y="355"/>
                    </a:lnTo>
                    <a:lnTo>
                      <a:pt x="173" y="430"/>
                    </a:lnTo>
                    <a:lnTo>
                      <a:pt x="130" y="516"/>
                    </a:lnTo>
                    <a:lnTo>
                      <a:pt x="87" y="602"/>
                    </a:lnTo>
                    <a:lnTo>
                      <a:pt x="55" y="699"/>
                    </a:lnTo>
                    <a:lnTo>
                      <a:pt x="22" y="796"/>
                    </a:lnTo>
                    <a:lnTo>
                      <a:pt x="12" y="903"/>
                    </a:lnTo>
                    <a:lnTo>
                      <a:pt x="1" y="1011"/>
                    </a:lnTo>
                    <a:lnTo>
                      <a:pt x="12" y="1108"/>
                    </a:lnTo>
                    <a:lnTo>
                      <a:pt x="22" y="1215"/>
                    </a:lnTo>
                    <a:lnTo>
                      <a:pt x="44" y="1312"/>
                    </a:lnTo>
                    <a:lnTo>
                      <a:pt x="76" y="1409"/>
                    </a:lnTo>
                    <a:lnTo>
                      <a:pt x="119" y="1495"/>
                    </a:lnTo>
                    <a:lnTo>
                      <a:pt x="173" y="1581"/>
                    </a:lnTo>
                    <a:lnTo>
                      <a:pt x="227" y="1656"/>
                    </a:lnTo>
                    <a:lnTo>
                      <a:pt x="291" y="1731"/>
                    </a:lnTo>
                    <a:lnTo>
                      <a:pt x="366" y="1796"/>
                    </a:lnTo>
                    <a:lnTo>
                      <a:pt x="442" y="1850"/>
                    </a:lnTo>
                    <a:lnTo>
                      <a:pt x="528" y="1903"/>
                    </a:lnTo>
                    <a:lnTo>
                      <a:pt x="614" y="1946"/>
                    </a:lnTo>
                    <a:lnTo>
                      <a:pt x="711" y="1979"/>
                    </a:lnTo>
                    <a:lnTo>
                      <a:pt x="807" y="2000"/>
                    </a:lnTo>
                    <a:lnTo>
                      <a:pt x="904" y="2022"/>
                    </a:lnTo>
                    <a:lnTo>
                      <a:pt x="1119" y="2022"/>
                    </a:lnTo>
                    <a:lnTo>
                      <a:pt x="1227" y="2011"/>
                    </a:lnTo>
                    <a:lnTo>
                      <a:pt x="1323" y="1979"/>
                    </a:lnTo>
                    <a:lnTo>
                      <a:pt x="1420" y="1946"/>
                    </a:lnTo>
                    <a:lnTo>
                      <a:pt x="1506" y="1903"/>
                    </a:lnTo>
                    <a:lnTo>
                      <a:pt x="1592" y="1860"/>
                    </a:lnTo>
                    <a:lnTo>
                      <a:pt x="1668" y="1807"/>
                    </a:lnTo>
                    <a:lnTo>
                      <a:pt x="1743" y="1742"/>
                    </a:lnTo>
                    <a:lnTo>
                      <a:pt x="1807" y="1667"/>
                    </a:lnTo>
                    <a:lnTo>
                      <a:pt x="1861" y="1591"/>
                    </a:lnTo>
                    <a:lnTo>
                      <a:pt x="1915" y="1505"/>
                    </a:lnTo>
                    <a:lnTo>
                      <a:pt x="1958" y="1419"/>
                    </a:lnTo>
                    <a:lnTo>
                      <a:pt x="1990" y="1323"/>
                    </a:lnTo>
                    <a:lnTo>
                      <a:pt x="2012" y="1226"/>
                    </a:lnTo>
                    <a:lnTo>
                      <a:pt x="2022" y="1118"/>
                    </a:lnTo>
                    <a:lnTo>
                      <a:pt x="2033" y="1022"/>
                    </a:lnTo>
                    <a:lnTo>
                      <a:pt x="2033" y="914"/>
                    </a:lnTo>
                    <a:lnTo>
                      <a:pt x="2012" y="806"/>
                    </a:lnTo>
                    <a:lnTo>
                      <a:pt x="1990" y="710"/>
                    </a:lnTo>
                    <a:lnTo>
                      <a:pt x="1958" y="613"/>
                    </a:lnTo>
                    <a:lnTo>
                      <a:pt x="1915" y="527"/>
                    </a:lnTo>
                    <a:lnTo>
                      <a:pt x="1861" y="441"/>
                    </a:lnTo>
                    <a:lnTo>
                      <a:pt x="1807" y="366"/>
                    </a:lnTo>
                    <a:lnTo>
                      <a:pt x="1743" y="290"/>
                    </a:lnTo>
                    <a:lnTo>
                      <a:pt x="1678" y="226"/>
                    </a:lnTo>
                    <a:lnTo>
                      <a:pt x="1592" y="172"/>
                    </a:lnTo>
                    <a:lnTo>
                      <a:pt x="1517" y="118"/>
                    </a:lnTo>
                    <a:lnTo>
                      <a:pt x="1420" y="75"/>
                    </a:lnTo>
                    <a:lnTo>
                      <a:pt x="1334" y="43"/>
                    </a:lnTo>
                    <a:lnTo>
                      <a:pt x="123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2" name="Google Shape;762;p15"/>
              <p:cNvSpPr/>
              <p:nvPr/>
            </p:nvSpPr>
            <p:spPr>
              <a:xfrm>
                <a:off x="1244600" y="2834900"/>
                <a:ext cx="50825" cy="51100"/>
              </a:xfrm>
              <a:custGeom>
                <a:avLst/>
                <a:gdLst/>
                <a:ahLst/>
                <a:cxnLst/>
                <a:rect l="l" t="t" r="r" b="b"/>
                <a:pathLst>
                  <a:path w="2033" h="2044" extrusionOk="0">
                    <a:moveTo>
                      <a:pt x="1011" y="0"/>
                    </a:moveTo>
                    <a:lnTo>
                      <a:pt x="903" y="11"/>
                    </a:lnTo>
                    <a:lnTo>
                      <a:pt x="807" y="22"/>
                    </a:lnTo>
                    <a:lnTo>
                      <a:pt x="710" y="43"/>
                    </a:lnTo>
                    <a:lnTo>
                      <a:pt x="613" y="76"/>
                    </a:lnTo>
                    <a:lnTo>
                      <a:pt x="527" y="119"/>
                    </a:lnTo>
                    <a:lnTo>
                      <a:pt x="441" y="172"/>
                    </a:lnTo>
                    <a:lnTo>
                      <a:pt x="366" y="226"/>
                    </a:lnTo>
                    <a:lnTo>
                      <a:pt x="291" y="291"/>
                    </a:lnTo>
                    <a:lnTo>
                      <a:pt x="226" y="366"/>
                    </a:lnTo>
                    <a:lnTo>
                      <a:pt x="172" y="441"/>
                    </a:lnTo>
                    <a:lnTo>
                      <a:pt x="118" y="527"/>
                    </a:lnTo>
                    <a:lnTo>
                      <a:pt x="75" y="613"/>
                    </a:lnTo>
                    <a:lnTo>
                      <a:pt x="43" y="699"/>
                    </a:lnTo>
                    <a:lnTo>
                      <a:pt x="22" y="807"/>
                    </a:lnTo>
                    <a:lnTo>
                      <a:pt x="0" y="904"/>
                    </a:lnTo>
                    <a:lnTo>
                      <a:pt x="0" y="1011"/>
                    </a:lnTo>
                    <a:lnTo>
                      <a:pt x="0" y="1119"/>
                    </a:lnTo>
                    <a:lnTo>
                      <a:pt x="11" y="1226"/>
                    </a:lnTo>
                    <a:lnTo>
                      <a:pt x="43" y="1334"/>
                    </a:lnTo>
                    <a:lnTo>
                      <a:pt x="75" y="1430"/>
                    </a:lnTo>
                    <a:lnTo>
                      <a:pt x="118" y="1516"/>
                    </a:lnTo>
                    <a:lnTo>
                      <a:pt x="161" y="1602"/>
                    </a:lnTo>
                    <a:lnTo>
                      <a:pt x="226" y="1678"/>
                    </a:lnTo>
                    <a:lnTo>
                      <a:pt x="291" y="1753"/>
                    </a:lnTo>
                    <a:lnTo>
                      <a:pt x="366" y="1818"/>
                    </a:lnTo>
                    <a:lnTo>
                      <a:pt x="452" y="1882"/>
                    </a:lnTo>
                    <a:lnTo>
                      <a:pt x="538" y="1925"/>
                    </a:lnTo>
                    <a:lnTo>
                      <a:pt x="624" y="1968"/>
                    </a:lnTo>
                    <a:lnTo>
                      <a:pt x="721" y="2000"/>
                    </a:lnTo>
                    <a:lnTo>
                      <a:pt x="828" y="2022"/>
                    </a:lnTo>
                    <a:lnTo>
                      <a:pt x="936" y="2043"/>
                    </a:lnTo>
                    <a:lnTo>
                      <a:pt x="1043" y="2043"/>
                    </a:lnTo>
                    <a:lnTo>
                      <a:pt x="1151" y="2033"/>
                    </a:lnTo>
                    <a:lnTo>
                      <a:pt x="1248" y="2022"/>
                    </a:lnTo>
                    <a:lnTo>
                      <a:pt x="1344" y="1990"/>
                    </a:lnTo>
                    <a:lnTo>
                      <a:pt x="1441" y="1957"/>
                    </a:lnTo>
                    <a:lnTo>
                      <a:pt x="1527" y="1914"/>
                    </a:lnTo>
                    <a:lnTo>
                      <a:pt x="1613" y="1861"/>
                    </a:lnTo>
                    <a:lnTo>
                      <a:pt x="1688" y="1807"/>
                    </a:lnTo>
                    <a:lnTo>
                      <a:pt x="1753" y="1731"/>
                    </a:lnTo>
                    <a:lnTo>
                      <a:pt x="1817" y="1667"/>
                    </a:lnTo>
                    <a:lnTo>
                      <a:pt x="1871" y="1581"/>
                    </a:lnTo>
                    <a:lnTo>
                      <a:pt x="1925" y="1495"/>
                    </a:lnTo>
                    <a:lnTo>
                      <a:pt x="1957" y="1409"/>
                    </a:lnTo>
                    <a:lnTo>
                      <a:pt x="1990" y="1312"/>
                    </a:lnTo>
                    <a:lnTo>
                      <a:pt x="2011" y="1215"/>
                    </a:lnTo>
                    <a:lnTo>
                      <a:pt x="2033" y="1119"/>
                    </a:lnTo>
                    <a:lnTo>
                      <a:pt x="2033" y="1011"/>
                    </a:lnTo>
                    <a:lnTo>
                      <a:pt x="2022" y="904"/>
                    </a:lnTo>
                    <a:lnTo>
                      <a:pt x="2011" y="796"/>
                    </a:lnTo>
                    <a:lnTo>
                      <a:pt x="1990" y="699"/>
                    </a:lnTo>
                    <a:lnTo>
                      <a:pt x="1946" y="613"/>
                    </a:lnTo>
                    <a:lnTo>
                      <a:pt x="1914" y="516"/>
                    </a:lnTo>
                    <a:lnTo>
                      <a:pt x="1860" y="441"/>
                    </a:lnTo>
                    <a:lnTo>
                      <a:pt x="1796" y="355"/>
                    </a:lnTo>
                    <a:lnTo>
                      <a:pt x="1731" y="291"/>
                    </a:lnTo>
                    <a:lnTo>
                      <a:pt x="1667" y="226"/>
                    </a:lnTo>
                    <a:lnTo>
                      <a:pt x="1592" y="172"/>
                    </a:lnTo>
                    <a:lnTo>
                      <a:pt x="1506" y="119"/>
                    </a:lnTo>
                    <a:lnTo>
                      <a:pt x="1409" y="76"/>
                    </a:lnTo>
                    <a:lnTo>
                      <a:pt x="1323" y="43"/>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3" name="Google Shape;763;p15"/>
              <p:cNvSpPr/>
              <p:nvPr/>
            </p:nvSpPr>
            <p:spPr>
              <a:xfrm>
                <a:off x="1322550" y="2835175"/>
                <a:ext cx="50575" cy="50550"/>
              </a:xfrm>
              <a:custGeom>
                <a:avLst/>
                <a:gdLst/>
                <a:ahLst/>
                <a:cxnLst/>
                <a:rect l="l" t="t" r="r" b="b"/>
                <a:pathLst>
                  <a:path w="2023" h="2022" extrusionOk="0">
                    <a:moveTo>
                      <a:pt x="915" y="0"/>
                    </a:moveTo>
                    <a:lnTo>
                      <a:pt x="807" y="11"/>
                    </a:lnTo>
                    <a:lnTo>
                      <a:pt x="710" y="43"/>
                    </a:lnTo>
                    <a:lnTo>
                      <a:pt x="613" y="75"/>
                    </a:lnTo>
                    <a:lnTo>
                      <a:pt x="527" y="108"/>
                    </a:lnTo>
                    <a:lnTo>
                      <a:pt x="441" y="161"/>
                    </a:lnTo>
                    <a:lnTo>
                      <a:pt x="366" y="215"/>
                    </a:lnTo>
                    <a:lnTo>
                      <a:pt x="291" y="280"/>
                    </a:lnTo>
                    <a:lnTo>
                      <a:pt x="226" y="355"/>
                    </a:lnTo>
                    <a:lnTo>
                      <a:pt x="173" y="430"/>
                    </a:lnTo>
                    <a:lnTo>
                      <a:pt x="119" y="516"/>
                    </a:lnTo>
                    <a:lnTo>
                      <a:pt x="76" y="602"/>
                    </a:lnTo>
                    <a:lnTo>
                      <a:pt x="44" y="699"/>
                    </a:lnTo>
                    <a:lnTo>
                      <a:pt x="22" y="796"/>
                    </a:lnTo>
                    <a:lnTo>
                      <a:pt x="1" y="893"/>
                    </a:lnTo>
                    <a:lnTo>
                      <a:pt x="1" y="1000"/>
                    </a:lnTo>
                    <a:lnTo>
                      <a:pt x="1" y="1108"/>
                    </a:lnTo>
                    <a:lnTo>
                      <a:pt x="11" y="1215"/>
                    </a:lnTo>
                    <a:lnTo>
                      <a:pt x="33" y="1312"/>
                    </a:lnTo>
                    <a:lnTo>
                      <a:pt x="65" y="1409"/>
                    </a:lnTo>
                    <a:lnTo>
                      <a:pt x="108" y="1495"/>
                    </a:lnTo>
                    <a:lnTo>
                      <a:pt x="162" y="1581"/>
                    </a:lnTo>
                    <a:lnTo>
                      <a:pt x="216" y="1656"/>
                    </a:lnTo>
                    <a:lnTo>
                      <a:pt x="280" y="1731"/>
                    </a:lnTo>
                    <a:lnTo>
                      <a:pt x="355" y="1796"/>
                    </a:lnTo>
                    <a:lnTo>
                      <a:pt x="431" y="1850"/>
                    </a:lnTo>
                    <a:lnTo>
                      <a:pt x="517" y="1903"/>
                    </a:lnTo>
                    <a:lnTo>
                      <a:pt x="603" y="1946"/>
                    </a:lnTo>
                    <a:lnTo>
                      <a:pt x="689" y="1979"/>
                    </a:lnTo>
                    <a:lnTo>
                      <a:pt x="796" y="2000"/>
                    </a:lnTo>
                    <a:lnTo>
                      <a:pt x="893" y="2022"/>
                    </a:lnTo>
                    <a:lnTo>
                      <a:pt x="1108" y="2022"/>
                    </a:lnTo>
                    <a:lnTo>
                      <a:pt x="1205" y="2011"/>
                    </a:lnTo>
                    <a:lnTo>
                      <a:pt x="1312" y="1989"/>
                    </a:lnTo>
                    <a:lnTo>
                      <a:pt x="1398" y="1946"/>
                    </a:lnTo>
                    <a:lnTo>
                      <a:pt x="1495" y="1914"/>
                    </a:lnTo>
                    <a:lnTo>
                      <a:pt x="1581" y="1860"/>
                    </a:lnTo>
                    <a:lnTo>
                      <a:pt x="1657" y="1807"/>
                    </a:lnTo>
                    <a:lnTo>
                      <a:pt x="1732" y="1742"/>
                    </a:lnTo>
                    <a:lnTo>
                      <a:pt x="1796" y="1667"/>
                    </a:lnTo>
                    <a:lnTo>
                      <a:pt x="1850" y="1591"/>
                    </a:lnTo>
                    <a:lnTo>
                      <a:pt x="1904" y="1505"/>
                    </a:lnTo>
                    <a:lnTo>
                      <a:pt x="1947" y="1419"/>
                    </a:lnTo>
                    <a:lnTo>
                      <a:pt x="1979" y="1333"/>
                    </a:lnTo>
                    <a:lnTo>
                      <a:pt x="2001" y="1226"/>
                    </a:lnTo>
                    <a:lnTo>
                      <a:pt x="2022" y="1129"/>
                    </a:lnTo>
                    <a:lnTo>
                      <a:pt x="2022" y="1022"/>
                    </a:lnTo>
                    <a:lnTo>
                      <a:pt x="2022" y="914"/>
                    </a:lnTo>
                    <a:lnTo>
                      <a:pt x="2011" y="817"/>
                    </a:lnTo>
                    <a:lnTo>
                      <a:pt x="1979" y="710"/>
                    </a:lnTo>
                    <a:lnTo>
                      <a:pt x="1947" y="624"/>
                    </a:lnTo>
                    <a:lnTo>
                      <a:pt x="1915" y="527"/>
                    </a:lnTo>
                    <a:lnTo>
                      <a:pt x="1861" y="441"/>
                    </a:lnTo>
                    <a:lnTo>
                      <a:pt x="1807" y="366"/>
                    </a:lnTo>
                    <a:lnTo>
                      <a:pt x="1743" y="290"/>
                    </a:lnTo>
                    <a:lnTo>
                      <a:pt x="1667" y="226"/>
                    </a:lnTo>
                    <a:lnTo>
                      <a:pt x="1592" y="172"/>
                    </a:lnTo>
                    <a:lnTo>
                      <a:pt x="1506" y="118"/>
                    </a:lnTo>
                    <a:lnTo>
                      <a:pt x="1420" y="75"/>
                    </a:lnTo>
                    <a:lnTo>
                      <a:pt x="1323" y="43"/>
                    </a:lnTo>
                    <a:lnTo>
                      <a:pt x="1226"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4" name="Google Shape;764;p15"/>
              <p:cNvSpPr/>
              <p:nvPr/>
            </p:nvSpPr>
            <p:spPr>
              <a:xfrm>
                <a:off x="1875800" y="1814450"/>
                <a:ext cx="50825" cy="50825"/>
              </a:xfrm>
              <a:custGeom>
                <a:avLst/>
                <a:gdLst/>
                <a:ahLst/>
                <a:cxnLst/>
                <a:rect l="l" t="t" r="r" b="b"/>
                <a:pathLst>
                  <a:path w="2033" h="2033" extrusionOk="0">
                    <a:moveTo>
                      <a:pt x="1011" y="0"/>
                    </a:moveTo>
                    <a:lnTo>
                      <a:pt x="903" y="11"/>
                    </a:lnTo>
                    <a:lnTo>
                      <a:pt x="807" y="22"/>
                    </a:lnTo>
                    <a:lnTo>
                      <a:pt x="710" y="54"/>
                    </a:lnTo>
                    <a:lnTo>
                      <a:pt x="613" y="86"/>
                    </a:lnTo>
                    <a:lnTo>
                      <a:pt x="527" y="129"/>
                    </a:lnTo>
                    <a:lnTo>
                      <a:pt x="441" y="172"/>
                    </a:lnTo>
                    <a:lnTo>
                      <a:pt x="366" y="237"/>
                    </a:lnTo>
                    <a:lnTo>
                      <a:pt x="291" y="301"/>
                    </a:lnTo>
                    <a:lnTo>
                      <a:pt x="226" y="366"/>
                    </a:lnTo>
                    <a:lnTo>
                      <a:pt x="172" y="452"/>
                    </a:lnTo>
                    <a:lnTo>
                      <a:pt x="119" y="527"/>
                    </a:lnTo>
                    <a:lnTo>
                      <a:pt x="75" y="624"/>
                    </a:lnTo>
                    <a:lnTo>
                      <a:pt x="43" y="710"/>
                    </a:lnTo>
                    <a:lnTo>
                      <a:pt x="22" y="817"/>
                    </a:lnTo>
                    <a:lnTo>
                      <a:pt x="11" y="914"/>
                    </a:lnTo>
                    <a:lnTo>
                      <a:pt x="0" y="1022"/>
                    </a:lnTo>
                    <a:lnTo>
                      <a:pt x="11" y="1129"/>
                    </a:lnTo>
                    <a:lnTo>
                      <a:pt x="22" y="1226"/>
                    </a:lnTo>
                    <a:lnTo>
                      <a:pt x="43" y="1333"/>
                    </a:lnTo>
                    <a:lnTo>
                      <a:pt x="75" y="1419"/>
                    </a:lnTo>
                    <a:lnTo>
                      <a:pt x="119" y="1516"/>
                    </a:lnTo>
                    <a:lnTo>
                      <a:pt x="172" y="1591"/>
                    </a:lnTo>
                    <a:lnTo>
                      <a:pt x="226" y="1677"/>
                    </a:lnTo>
                    <a:lnTo>
                      <a:pt x="291" y="1742"/>
                    </a:lnTo>
                    <a:lnTo>
                      <a:pt x="366" y="1807"/>
                    </a:lnTo>
                    <a:lnTo>
                      <a:pt x="441" y="1871"/>
                    </a:lnTo>
                    <a:lnTo>
                      <a:pt x="527" y="1914"/>
                    </a:lnTo>
                    <a:lnTo>
                      <a:pt x="613" y="1957"/>
                    </a:lnTo>
                    <a:lnTo>
                      <a:pt x="710" y="1989"/>
                    </a:lnTo>
                    <a:lnTo>
                      <a:pt x="807" y="2011"/>
                    </a:lnTo>
                    <a:lnTo>
                      <a:pt x="914" y="2032"/>
                    </a:lnTo>
                    <a:lnTo>
                      <a:pt x="1129" y="2032"/>
                    </a:lnTo>
                    <a:lnTo>
                      <a:pt x="1226" y="2011"/>
                    </a:lnTo>
                    <a:lnTo>
                      <a:pt x="1323" y="1989"/>
                    </a:lnTo>
                    <a:lnTo>
                      <a:pt x="1420" y="1957"/>
                    </a:lnTo>
                    <a:lnTo>
                      <a:pt x="1506" y="1914"/>
                    </a:lnTo>
                    <a:lnTo>
                      <a:pt x="1592" y="1860"/>
                    </a:lnTo>
                    <a:lnTo>
                      <a:pt x="1667" y="1807"/>
                    </a:lnTo>
                    <a:lnTo>
                      <a:pt x="1742" y="1742"/>
                    </a:lnTo>
                    <a:lnTo>
                      <a:pt x="1807" y="1667"/>
                    </a:lnTo>
                    <a:lnTo>
                      <a:pt x="1860" y="1591"/>
                    </a:lnTo>
                    <a:lnTo>
                      <a:pt x="1914" y="1505"/>
                    </a:lnTo>
                    <a:lnTo>
                      <a:pt x="1957" y="1419"/>
                    </a:lnTo>
                    <a:lnTo>
                      <a:pt x="1990" y="1323"/>
                    </a:lnTo>
                    <a:lnTo>
                      <a:pt x="2011" y="1226"/>
                    </a:lnTo>
                    <a:lnTo>
                      <a:pt x="2022" y="1118"/>
                    </a:lnTo>
                    <a:lnTo>
                      <a:pt x="2033" y="1022"/>
                    </a:lnTo>
                    <a:lnTo>
                      <a:pt x="2022" y="914"/>
                    </a:lnTo>
                    <a:lnTo>
                      <a:pt x="2011" y="807"/>
                    </a:lnTo>
                    <a:lnTo>
                      <a:pt x="1990" y="710"/>
                    </a:lnTo>
                    <a:lnTo>
                      <a:pt x="1947" y="613"/>
                    </a:lnTo>
                    <a:lnTo>
                      <a:pt x="1904" y="527"/>
                    </a:lnTo>
                    <a:lnTo>
                      <a:pt x="1860" y="441"/>
                    </a:lnTo>
                    <a:lnTo>
                      <a:pt x="1796" y="366"/>
                    </a:lnTo>
                    <a:lnTo>
                      <a:pt x="1731" y="290"/>
                    </a:lnTo>
                    <a:lnTo>
                      <a:pt x="1667" y="226"/>
                    </a:lnTo>
                    <a:lnTo>
                      <a:pt x="1592" y="172"/>
                    </a:lnTo>
                    <a:lnTo>
                      <a:pt x="1506" y="118"/>
                    </a:lnTo>
                    <a:lnTo>
                      <a:pt x="1409" y="86"/>
                    </a:lnTo>
                    <a:lnTo>
                      <a:pt x="1323" y="54"/>
                    </a:lnTo>
                    <a:lnTo>
                      <a:pt x="1226" y="22"/>
                    </a:lnTo>
                    <a:lnTo>
                      <a:pt x="1119"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5" name="Google Shape;765;p15"/>
              <p:cNvSpPr/>
              <p:nvPr/>
            </p:nvSpPr>
            <p:spPr>
              <a:xfrm>
                <a:off x="930325" y="1497500"/>
                <a:ext cx="50850" cy="50825"/>
              </a:xfrm>
              <a:custGeom>
                <a:avLst/>
                <a:gdLst/>
                <a:ahLst/>
                <a:cxnLst/>
                <a:rect l="l" t="t" r="r" b="b"/>
                <a:pathLst>
                  <a:path w="2034" h="2033" extrusionOk="0">
                    <a:moveTo>
                      <a:pt x="1012" y="0"/>
                    </a:moveTo>
                    <a:lnTo>
                      <a:pt x="904" y="11"/>
                    </a:lnTo>
                    <a:lnTo>
                      <a:pt x="797" y="22"/>
                    </a:lnTo>
                    <a:lnTo>
                      <a:pt x="700" y="54"/>
                    </a:lnTo>
                    <a:lnTo>
                      <a:pt x="614" y="86"/>
                    </a:lnTo>
                    <a:lnTo>
                      <a:pt x="517" y="129"/>
                    </a:lnTo>
                    <a:lnTo>
                      <a:pt x="442" y="172"/>
                    </a:lnTo>
                    <a:lnTo>
                      <a:pt x="356" y="237"/>
                    </a:lnTo>
                    <a:lnTo>
                      <a:pt x="291" y="301"/>
                    </a:lnTo>
                    <a:lnTo>
                      <a:pt x="227" y="366"/>
                    </a:lnTo>
                    <a:lnTo>
                      <a:pt x="173" y="452"/>
                    </a:lnTo>
                    <a:lnTo>
                      <a:pt x="119" y="527"/>
                    </a:lnTo>
                    <a:lnTo>
                      <a:pt x="76" y="624"/>
                    </a:lnTo>
                    <a:lnTo>
                      <a:pt x="44" y="721"/>
                    </a:lnTo>
                    <a:lnTo>
                      <a:pt x="22" y="818"/>
                    </a:lnTo>
                    <a:lnTo>
                      <a:pt x="1" y="914"/>
                    </a:lnTo>
                    <a:lnTo>
                      <a:pt x="1" y="1022"/>
                    </a:lnTo>
                    <a:lnTo>
                      <a:pt x="12" y="1129"/>
                    </a:lnTo>
                    <a:lnTo>
                      <a:pt x="22" y="1237"/>
                    </a:lnTo>
                    <a:lnTo>
                      <a:pt x="44" y="1334"/>
                    </a:lnTo>
                    <a:lnTo>
                      <a:pt x="76" y="1420"/>
                    </a:lnTo>
                    <a:lnTo>
                      <a:pt x="119" y="1516"/>
                    </a:lnTo>
                    <a:lnTo>
                      <a:pt x="173" y="1592"/>
                    </a:lnTo>
                    <a:lnTo>
                      <a:pt x="227" y="1678"/>
                    </a:lnTo>
                    <a:lnTo>
                      <a:pt x="302" y="1742"/>
                    </a:lnTo>
                    <a:lnTo>
                      <a:pt x="367" y="1807"/>
                    </a:lnTo>
                    <a:lnTo>
                      <a:pt x="442" y="1861"/>
                    </a:lnTo>
                    <a:lnTo>
                      <a:pt x="528" y="1914"/>
                    </a:lnTo>
                    <a:lnTo>
                      <a:pt x="625" y="1957"/>
                    </a:lnTo>
                    <a:lnTo>
                      <a:pt x="711" y="1990"/>
                    </a:lnTo>
                    <a:lnTo>
                      <a:pt x="818" y="2011"/>
                    </a:lnTo>
                    <a:lnTo>
                      <a:pt x="915" y="2022"/>
                    </a:lnTo>
                    <a:lnTo>
                      <a:pt x="1022" y="2033"/>
                    </a:lnTo>
                    <a:lnTo>
                      <a:pt x="1130" y="2022"/>
                    </a:lnTo>
                    <a:lnTo>
                      <a:pt x="1227" y="2011"/>
                    </a:lnTo>
                    <a:lnTo>
                      <a:pt x="1334" y="1990"/>
                    </a:lnTo>
                    <a:lnTo>
                      <a:pt x="1420" y="1947"/>
                    </a:lnTo>
                    <a:lnTo>
                      <a:pt x="1506" y="1914"/>
                    </a:lnTo>
                    <a:lnTo>
                      <a:pt x="1592" y="1861"/>
                    </a:lnTo>
                    <a:lnTo>
                      <a:pt x="1668" y="1796"/>
                    </a:lnTo>
                    <a:lnTo>
                      <a:pt x="1743" y="1732"/>
                    </a:lnTo>
                    <a:lnTo>
                      <a:pt x="1807" y="1667"/>
                    </a:lnTo>
                    <a:lnTo>
                      <a:pt x="1861" y="1592"/>
                    </a:lnTo>
                    <a:lnTo>
                      <a:pt x="1915" y="1506"/>
                    </a:lnTo>
                    <a:lnTo>
                      <a:pt x="1958" y="1409"/>
                    </a:lnTo>
                    <a:lnTo>
                      <a:pt x="1990" y="1323"/>
                    </a:lnTo>
                    <a:lnTo>
                      <a:pt x="2012" y="1215"/>
                    </a:lnTo>
                    <a:lnTo>
                      <a:pt x="2023" y="1119"/>
                    </a:lnTo>
                    <a:lnTo>
                      <a:pt x="2033" y="1011"/>
                    </a:lnTo>
                    <a:lnTo>
                      <a:pt x="2023" y="904"/>
                    </a:lnTo>
                    <a:lnTo>
                      <a:pt x="2012" y="807"/>
                    </a:lnTo>
                    <a:lnTo>
                      <a:pt x="1980" y="699"/>
                    </a:lnTo>
                    <a:lnTo>
                      <a:pt x="1947" y="613"/>
                    </a:lnTo>
                    <a:lnTo>
                      <a:pt x="1904" y="516"/>
                    </a:lnTo>
                    <a:lnTo>
                      <a:pt x="1861" y="441"/>
                    </a:lnTo>
                    <a:lnTo>
                      <a:pt x="1797" y="366"/>
                    </a:lnTo>
                    <a:lnTo>
                      <a:pt x="1732" y="291"/>
                    </a:lnTo>
                    <a:lnTo>
                      <a:pt x="1668" y="226"/>
                    </a:lnTo>
                    <a:lnTo>
                      <a:pt x="1582" y="172"/>
                    </a:lnTo>
                    <a:lnTo>
                      <a:pt x="1506" y="119"/>
                    </a:lnTo>
                    <a:lnTo>
                      <a:pt x="1410" y="76"/>
                    </a:lnTo>
                    <a:lnTo>
                      <a:pt x="1313" y="43"/>
                    </a:lnTo>
                    <a:lnTo>
                      <a:pt x="1216" y="22"/>
                    </a:lnTo>
                    <a:lnTo>
                      <a:pt x="1119" y="11"/>
                    </a:lnTo>
                    <a:lnTo>
                      <a:pt x="10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6" name="Google Shape;766;p15"/>
              <p:cNvSpPr/>
              <p:nvPr/>
            </p:nvSpPr>
            <p:spPr>
              <a:xfrm>
                <a:off x="1558575" y="1500175"/>
                <a:ext cx="51100" cy="51100"/>
              </a:xfrm>
              <a:custGeom>
                <a:avLst/>
                <a:gdLst/>
                <a:ahLst/>
                <a:cxnLst/>
                <a:rect l="l" t="t" r="r" b="b"/>
                <a:pathLst>
                  <a:path w="2044" h="2044" extrusionOk="0">
                    <a:moveTo>
                      <a:pt x="1033" y="1"/>
                    </a:moveTo>
                    <a:lnTo>
                      <a:pt x="915" y="12"/>
                    </a:lnTo>
                    <a:lnTo>
                      <a:pt x="807" y="22"/>
                    </a:lnTo>
                    <a:lnTo>
                      <a:pt x="710" y="44"/>
                    </a:lnTo>
                    <a:lnTo>
                      <a:pt x="614" y="87"/>
                    </a:lnTo>
                    <a:lnTo>
                      <a:pt x="528" y="130"/>
                    </a:lnTo>
                    <a:lnTo>
                      <a:pt x="442" y="173"/>
                    </a:lnTo>
                    <a:lnTo>
                      <a:pt x="356" y="237"/>
                    </a:lnTo>
                    <a:lnTo>
                      <a:pt x="280" y="302"/>
                    </a:lnTo>
                    <a:lnTo>
                      <a:pt x="216" y="377"/>
                    </a:lnTo>
                    <a:lnTo>
                      <a:pt x="162" y="463"/>
                    </a:lnTo>
                    <a:lnTo>
                      <a:pt x="119" y="549"/>
                    </a:lnTo>
                    <a:lnTo>
                      <a:pt x="76" y="635"/>
                    </a:lnTo>
                    <a:lnTo>
                      <a:pt x="44" y="743"/>
                    </a:lnTo>
                    <a:lnTo>
                      <a:pt x="22" y="840"/>
                    </a:lnTo>
                    <a:lnTo>
                      <a:pt x="11" y="947"/>
                    </a:lnTo>
                    <a:lnTo>
                      <a:pt x="1" y="1055"/>
                    </a:lnTo>
                    <a:lnTo>
                      <a:pt x="11" y="1162"/>
                    </a:lnTo>
                    <a:lnTo>
                      <a:pt x="33" y="1270"/>
                    </a:lnTo>
                    <a:lnTo>
                      <a:pt x="54" y="1366"/>
                    </a:lnTo>
                    <a:lnTo>
                      <a:pt x="97" y="1452"/>
                    </a:lnTo>
                    <a:lnTo>
                      <a:pt x="140" y="1539"/>
                    </a:lnTo>
                    <a:lnTo>
                      <a:pt x="194" y="1625"/>
                    </a:lnTo>
                    <a:lnTo>
                      <a:pt x="248" y="1700"/>
                    </a:lnTo>
                    <a:lnTo>
                      <a:pt x="313" y="1764"/>
                    </a:lnTo>
                    <a:lnTo>
                      <a:pt x="388" y="1829"/>
                    </a:lnTo>
                    <a:lnTo>
                      <a:pt x="474" y="1883"/>
                    </a:lnTo>
                    <a:lnTo>
                      <a:pt x="549" y="1936"/>
                    </a:lnTo>
                    <a:lnTo>
                      <a:pt x="646" y="1969"/>
                    </a:lnTo>
                    <a:lnTo>
                      <a:pt x="743" y="2001"/>
                    </a:lnTo>
                    <a:lnTo>
                      <a:pt x="839" y="2022"/>
                    </a:lnTo>
                    <a:lnTo>
                      <a:pt x="936" y="2033"/>
                    </a:lnTo>
                    <a:lnTo>
                      <a:pt x="1044" y="2044"/>
                    </a:lnTo>
                    <a:lnTo>
                      <a:pt x="1151" y="2033"/>
                    </a:lnTo>
                    <a:lnTo>
                      <a:pt x="1259" y="2012"/>
                    </a:lnTo>
                    <a:lnTo>
                      <a:pt x="1356" y="1990"/>
                    </a:lnTo>
                    <a:lnTo>
                      <a:pt x="1442" y="1958"/>
                    </a:lnTo>
                    <a:lnTo>
                      <a:pt x="1538" y="1915"/>
                    </a:lnTo>
                    <a:lnTo>
                      <a:pt x="1614" y="1861"/>
                    </a:lnTo>
                    <a:lnTo>
                      <a:pt x="1689" y="1807"/>
                    </a:lnTo>
                    <a:lnTo>
                      <a:pt x="1764" y="1743"/>
                    </a:lnTo>
                    <a:lnTo>
                      <a:pt x="1829" y="1668"/>
                    </a:lnTo>
                    <a:lnTo>
                      <a:pt x="1882" y="1592"/>
                    </a:lnTo>
                    <a:lnTo>
                      <a:pt x="1925" y="1506"/>
                    </a:lnTo>
                    <a:lnTo>
                      <a:pt x="1968" y="1409"/>
                    </a:lnTo>
                    <a:lnTo>
                      <a:pt x="2001" y="1323"/>
                    </a:lnTo>
                    <a:lnTo>
                      <a:pt x="2022" y="1216"/>
                    </a:lnTo>
                    <a:lnTo>
                      <a:pt x="2044" y="1119"/>
                    </a:lnTo>
                    <a:lnTo>
                      <a:pt x="2044" y="1012"/>
                    </a:lnTo>
                    <a:lnTo>
                      <a:pt x="2033" y="904"/>
                    </a:lnTo>
                    <a:lnTo>
                      <a:pt x="2022" y="807"/>
                    </a:lnTo>
                    <a:lnTo>
                      <a:pt x="2001" y="700"/>
                    </a:lnTo>
                    <a:lnTo>
                      <a:pt x="1968" y="614"/>
                    </a:lnTo>
                    <a:lnTo>
                      <a:pt x="1925" y="528"/>
                    </a:lnTo>
                    <a:lnTo>
                      <a:pt x="1872" y="442"/>
                    </a:lnTo>
                    <a:lnTo>
                      <a:pt x="1818" y="366"/>
                    </a:lnTo>
                    <a:lnTo>
                      <a:pt x="1753" y="291"/>
                    </a:lnTo>
                    <a:lnTo>
                      <a:pt x="1678" y="227"/>
                    </a:lnTo>
                    <a:lnTo>
                      <a:pt x="1603" y="173"/>
                    </a:lnTo>
                    <a:lnTo>
                      <a:pt x="1517" y="119"/>
                    </a:lnTo>
                    <a:lnTo>
                      <a:pt x="1431" y="76"/>
                    </a:lnTo>
                    <a:lnTo>
                      <a:pt x="1334" y="44"/>
                    </a:lnTo>
                    <a:lnTo>
                      <a:pt x="1237" y="22"/>
                    </a:lnTo>
                    <a:lnTo>
                      <a:pt x="1130"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7" name="Google Shape;767;p15"/>
              <p:cNvSpPr/>
              <p:nvPr/>
            </p:nvSpPr>
            <p:spPr>
              <a:xfrm>
                <a:off x="616075" y="1814450"/>
                <a:ext cx="50850" cy="51100"/>
              </a:xfrm>
              <a:custGeom>
                <a:avLst/>
                <a:gdLst/>
                <a:ahLst/>
                <a:cxnLst/>
                <a:rect l="l" t="t" r="r" b="b"/>
                <a:pathLst>
                  <a:path w="2034" h="2044" extrusionOk="0">
                    <a:moveTo>
                      <a:pt x="915" y="0"/>
                    </a:moveTo>
                    <a:lnTo>
                      <a:pt x="807" y="22"/>
                    </a:lnTo>
                    <a:lnTo>
                      <a:pt x="700" y="43"/>
                    </a:lnTo>
                    <a:lnTo>
                      <a:pt x="603" y="75"/>
                    </a:lnTo>
                    <a:lnTo>
                      <a:pt x="517" y="129"/>
                    </a:lnTo>
                    <a:lnTo>
                      <a:pt x="431" y="172"/>
                    </a:lnTo>
                    <a:lnTo>
                      <a:pt x="356" y="237"/>
                    </a:lnTo>
                    <a:lnTo>
                      <a:pt x="280" y="301"/>
                    </a:lnTo>
                    <a:lnTo>
                      <a:pt x="216" y="376"/>
                    </a:lnTo>
                    <a:lnTo>
                      <a:pt x="151" y="462"/>
                    </a:lnTo>
                    <a:lnTo>
                      <a:pt x="108" y="548"/>
                    </a:lnTo>
                    <a:lnTo>
                      <a:pt x="65" y="634"/>
                    </a:lnTo>
                    <a:lnTo>
                      <a:pt x="33" y="742"/>
                    </a:lnTo>
                    <a:lnTo>
                      <a:pt x="11" y="839"/>
                    </a:lnTo>
                    <a:lnTo>
                      <a:pt x="1" y="946"/>
                    </a:lnTo>
                    <a:lnTo>
                      <a:pt x="1" y="1054"/>
                    </a:lnTo>
                    <a:lnTo>
                      <a:pt x="11" y="1161"/>
                    </a:lnTo>
                    <a:lnTo>
                      <a:pt x="22" y="1269"/>
                    </a:lnTo>
                    <a:lnTo>
                      <a:pt x="54" y="1366"/>
                    </a:lnTo>
                    <a:lnTo>
                      <a:pt x="87" y="1452"/>
                    </a:lnTo>
                    <a:lnTo>
                      <a:pt x="130" y="1538"/>
                    </a:lnTo>
                    <a:lnTo>
                      <a:pt x="184" y="1624"/>
                    </a:lnTo>
                    <a:lnTo>
                      <a:pt x="248" y="1699"/>
                    </a:lnTo>
                    <a:lnTo>
                      <a:pt x="313" y="1764"/>
                    </a:lnTo>
                    <a:lnTo>
                      <a:pt x="388" y="1828"/>
                    </a:lnTo>
                    <a:lnTo>
                      <a:pt x="463" y="1882"/>
                    </a:lnTo>
                    <a:lnTo>
                      <a:pt x="549" y="1936"/>
                    </a:lnTo>
                    <a:lnTo>
                      <a:pt x="635" y="1968"/>
                    </a:lnTo>
                    <a:lnTo>
                      <a:pt x="732" y="2000"/>
                    </a:lnTo>
                    <a:lnTo>
                      <a:pt x="829" y="2022"/>
                    </a:lnTo>
                    <a:lnTo>
                      <a:pt x="936" y="2032"/>
                    </a:lnTo>
                    <a:lnTo>
                      <a:pt x="1044" y="2043"/>
                    </a:lnTo>
                    <a:lnTo>
                      <a:pt x="1151" y="2032"/>
                    </a:lnTo>
                    <a:lnTo>
                      <a:pt x="1248" y="2011"/>
                    </a:lnTo>
                    <a:lnTo>
                      <a:pt x="1345" y="1989"/>
                    </a:lnTo>
                    <a:lnTo>
                      <a:pt x="1442" y="1957"/>
                    </a:lnTo>
                    <a:lnTo>
                      <a:pt x="1528" y="1914"/>
                    </a:lnTo>
                    <a:lnTo>
                      <a:pt x="1614" y="1860"/>
                    </a:lnTo>
                    <a:lnTo>
                      <a:pt x="1689" y="1796"/>
                    </a:lnTo>
                    <a:lnTo>
                      <a:pt x="1753" y="1731"/>
                    </a:lnTo>
                    <a:lnTo>
                      <a:pt x="1818" y="1667"/>
                    </a:lnTo>
                    <a:lnTo>
                      <a:pt x="1872" y="1581"/>
                    </a:lnTo>
                    <a:lnTo>
                      <a:pt x="1925" y="1505"/>
                    </a:lnTo>
                    <a:lnTo>
                      <a:pt x="1969" y="1409"/>
                    </a:lnTo>
                    <a:lnTo>
                      <a:pt x="2001" y="1312"/>
                    </a:lnTo>
                    <a:lnTo>
                      <a:pt x="2022" y="1215"/>
                    </a:lnTo>
                    <a:lnTo>
                      <a:pt x="2033" y="1118"/>
                    </a:lnTo>
                    <a:lnTo>
                      <a:pt x="2033" y="1011"/>
                    </a:lnTo>
                    <a:lnTo>
                      <a:pt x="2033" y="903"/>
                    </a:lnTo>
                    <a:lnTo>
                      <a:pt x="2012" y="796"/>
                    </a:lnTo>
                    <a:lnTo>
                      <a:pt x="1990" y="699"/>
                    </a:lnTo>
                    <a:lnTo>
                      <a:pt x="1958" y="613"/>
                    </a:lnTo>
                    <a:lnTo>
                      <a:pt x="1915" y="516"/>
                    </a:lnTo>
                    <a:lnTo>
                      <a:pt x="1861" y="441"/>
                    </a:lnTo>
                    <a:lnTo>
                      <a:pt x="1807" y="355"/>
                    </a:lnTo>
                    <a:lnTo>
                      <a:pt x="1743" y="290"/>
                    </a:lnTo>
                    <a:lnTo>
                      <a:pt x="1667" y="226"/>
                    </a:lnTo>
                    <a:lnTo>
                      <a:pt x="1592" y="172"/>
                    </a:lnTo>
                    <a:lnTo>
                      <a:pt x="1506" y="118"/>
                    </a:lnTo>
                    <a:lnTo>
                      <a:pt x="1420" y="75"/>
                    </a:lnTo>
                    <a:lnTo>
                      <a:pt x="1323" y="43"/>
                    </a:lnTo>
                    <a:lnTo>
                      <a:pt x="1227" y="22"/>
                    </a:lnTo>
                    <a:lnTo>
                      <a:pt x="1130" y="11"/>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8" name="Google Shape;768;p15"/>
              <p:cNvSpPr/>
              <p:nvPr/>
            </p:nvSpPr>
            <p:spPr>
              <a:xfrm>
                <a:off x="1403475" y="2835425"/>
                <a:ext cx="50025" cy="50025"/>
              </a:xfrm>
              <a:custGeom>
                <a:avLst/>
                <a:gdLst/>
                <a:ahLst/>
                <a:cxnLst/>
                <a:rect l="l" t="t" r="r" b="b"/>
                <a:pathLst>
                  <a:path w="2001" h="2001" extrusionOk="0">
                    <a:moveTo>
                      <a:pt x="925" y="1"/>
                    </a:moveTo>
                    <a:lnTo>
                      <a:pt x="828" y="12"/>
                    </a:lnTo>
                    <a:lnTo>
                      <a:pt x="731" y="33"/>
                    </a:lnTo>
                    <a:lnTo>
                      <a:pt x="635" y="65"/>
                    </a:lnTo>
                    <a:lnTo>
                      <a:pt x="538" y="108"/>
                    </a:lnTo>
                    <a:lnTo>
                      <a:pt x="452" y="162"/>
                    </a:lnTo>
                    <a:lnTo>
                      <a:pt x="377" y="216"/>
                    </a:lnTo>
                    <a:lnTo>
                      <a:pt x="301" y="280"/>
                    </a:lnTo>
                    <a:lnTo>
                      <a:pt x="237" y="356"/>
                    </a:lnTo>
                    <a:lnTo>
                      <a:pt x="172" y="431"/>
                    </a:lnTo>
                    <a:lnTo>
                      <a:pt x="129" y="517"/>
                    </a:lnTo>
                    <a:lnTo>
                      <a:pt x="75" y="603"/>
                    </a:lnTo>
                    <a:lnTo>
                      <a:pt x="43" y="700"/>
                    </a:lnTo>
                    <a:lnTo>
                      <a:pt x="22" y="796"/>
                    </a:lnTo>
                    <a:lnTo>
                      <a:pt x="0" y="893"/>
                    </a:lnTo>
                    <a:lnTo>
                      <a:pt x="0" y="1001"/>
                    </a:lnTo>
                    <a:lnTo>
                      <a:pt x="0" y="1098"/>
                    </a:lnTo>
                    <a:lnTo>
                      <a:pt x="11" y="1194"/>
                    </a:lnTo>
                    <a:lnTo>
                      <a:pt x="43" y="1291"/>
                    </a:lnTo>
                    <a:lnTo>
                      <a:pt x="75" y="1377"/>
                    </a:lnTo>
                    <a:lnTo>
                      <a:pt x="108" y="1463"/>
                    </a:lnTo>
                    <a:lnTo>
                      <a:pt x="162" y="1549"/>
                    </a:lnTo>
                    <a:lnTo>
                      <a:pt x="215" y="1624"/>
                    </a:lnTo>
                    <a:lnTo>
                      <a:pt x="280" y="1700"/>
                    </a:lnTo>
                    <a:lnTo>
                      <a:pt x="344" y="1764"/>
                    </a:lnTo>
                    <a:lnTo>
                      <a:pt x="420" y="1818"/>
                    </a:lnTo>
                    <a:lnTo>
                      <a:pt x="506" y="1872"/>
                    </a:lnTo>
                    <a:lnTo>
                      <a:pt x="592" y="1915"/>
                    </a:lnTo>
                    <a:lnTo>
                      <a:pt x="678" y="1947"/>
                    </a:lnTo>
                    <a:lnTo>
                      <a:pt x="774" y="1979"/>
                    </a:lnTo>
                    <a:lnTo>
                      <a:pt x="871" y="1990"/>
                    </a:lnTo>
                    <a:lnTo>
                      <a:pt x="968" y="2001"/>
                    </a:lnTo>
                    <a:lnTo>
                      <a:pt x="1076" y="2001"/>
                    </a:lnTo>
                    <a:lnTo>
                      <a:pt x="1172" y="1990"/>
                    </a:lnTo>
                    <a:lnTo>
                      <a:pt x="1269" y="1969"/>
                    </a:lnTo>
                    <a:lnTo>
                      <a:pt x="1366" y="1936"/>
                    </a:lnTo>
                    <a:lnTo>
                      <a:pt x="1452" y="1893"/>
                    </a:lnTo>
                    <a:lnTo>
                      <a:pt x="1538" y="1840"/>
                    </a:lnTo>
                    <a:lnTo>
                      <a:pt x="1624" y="1786"/>
                    </a:lnTo>
                    <a:lnTo>
                      <a:pt x="1699" y="1721"/>
                    </a:lnTo>
                    <a:lnTo>
                      <a:pt x="1764" y="1646"/>
                    </a:lnTo>
                    <a:lnTo>
                      <a:pt x="1817" y="1571"/>
                    </a:lnTo>
                    <a:lnTo>
                      <a:pt x="1871" y="1485"/>
                    </a:lnTo>
                    <a:lnTo>
                      <a:pt x="1914" y="1399"/>
                    </a:lnTo>
                    <a:lnTo>
                      <a:pt x="1957" y="1313"/>
                    </a:lnTo>
                    <a:lnTo>
                      <a:pt x="1979" y="1205"/>
                    </a:lnTo>
                    <a:lnTo>
                      <a:pt x="2000" y="1108"/>
                    </a:lnTo>
                    <a:lnTo>
                      <a:pt x="2000" y="1001"/>
                    </a:lnTo>
                    <a:lnTo>
                      <a:pt x="2000" y="904"/>
                    </a:lnTo>
                    <a:lnTo>
                      <a:pt x="1979" y="807"/>
                    </a:lnTo>
                    <a:lnTo>
                      <a:pt x="1957" y="710"/>
                    </a:lnTo>
                    <a:lnTo>
                      <a:pt x="1925" y="624"/>
                    </a:lnTo>
                    <a:lnTo>
                      <a:pt x="1882" y="538"/>
                    </a:lnTo>
                    <a:lnTo>
                      <a:pt x="1839" y="452"/>
                    </a:lnTo>
                    <a:lnTo>
                      <a:pt x="1785" y="377"/>
                    </a:lnTo>
                    <a:lnTo>
                      <a:pt x="1721" y="302"/>
                    </a:lnTo>
                    <a:lnTo>
                      <a:pt x="1645" y="237"/>
                    </a:lnTo>
                    <a:lnTo>
                      <a:pt x="1570" y="184"/>
                    </a:lnTo>
                    <a:lnTo>
                      <a:pt x="1495" y="130"/>
                    </a:lnTo>
                    <a:lnTo>
                      <a:pt x="1409" y="87"/>
                    </a:lnTo>
                    <a:lnTo>
                      <a:pt x="1323" y="55"/>
                    </a:lnTo>
                    <a:lnTo>
                      <a:pt x="1226" y="22"/>
                    </a:lnTo>
                    <a:lnTo>
                      <a:pt x="1129" y="1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9" name="Google Shape;769;p15"/>
              <p:cNvSpPr/>
              <p:nvPr/>
            </p:nvSpPr>
            <p:spPr>
              <a:xfrm>
                <a:off x="1089200" y="2835425"/>
                <a:ext cx="50050" cy="50025"/>
              </a:xfrm>
              <a:custGeom>
                <a:avLst/>
                <a:gdLst/>
                <a:ahLst/>
                <a:cxnLst/>
                <a:rect l="l" t="t" r="r" b="b"/>
                <a:pathLst>
                  <a:path w="2002" h="2001" extrusionOk="0">
                    <a:moveTo>
                      <a:pt x="979" y="1"/>
                    </a:moveTo>
                    <a:lnTo>
                      <a:pt x="883" y="12"/>
                    </a:lnTo>
                    <a:lnTo>
                      <a:pt x="786" y="22"/>
                    </a:lnTo>
                    <a:lnTo>
                      <a:pt x="689" y="44"/>
                    </a:lnTo>
                    <a:lnTo>
                      <a:pt x="603" y="87"/>
                    </a:lnTo>
                    <a:lnTo>
                      <a:pt x="517" y="130"/>
                    </a:lnTo>
                    <a:lnTo>
                      <a:pt x="431" y="173"/>
                    </a:lnTo>
                    <a:lnTo>
                      <a:pt x="356" y="237"/>
                    </a:lnTo>
                    <a:lnTo>
                      <a:pt x="291" y="291"/>
                    </a:lnTo>
                    <a:lnTo>
                      <a:pt x="227" y="366"/>
                    </a:lnTo>
                    <a:lnTo>
                      <a:pt x="173" y="442"/>
                    </a:lnTo>
                    <a:lnTo>
                      <a:pt x="119" y="528"/>
                    </a:lnTo>
                    <a:lnTo>
                      <a:pt x="76" y="614"/>
                    </a:lnTo>
                    <a:lnTo>
                      <a:pt x="44" y="700"/>
                    </a:lnTo>
                    <a:lnTo>
                      <a:pt x="22" y="796"/>
                    </a:lnTo>
                    <a:lnTo>
                      <a:pt x="1" y="893"/>
                    </a:lnTo>
                    <a:lnTo>
                      <a:pt x="1" y="990"/>
                    </a:lnTo>
                    <a:lnTo>
                      <a:pt x="1" y="1098"/>
                    </a:lnTo>
                    <a:lnTo>
                      <a:pt x="22" y="1194"/>
                    </a:lnTo>
                    <a:lnTo>
                      <a:pt x="44" y="1291"/>
                    </a:lnTo>
                    <a:lnTo>
                      <a:pt x="76" y="1388"/>
                    </a:lnTo>
                    <a:lnTo>
                      <a:pt x="119" y="1474"/>
                    </a:lnTo>
                    <a:lnTo>
                      <a:pt x="173" y="1560"/>
                    </a:lnTo>
                    <a:lnTo>
                      <a:pt x="227" y="1635"/>
                    </a:lnTo>
                    <a:lnTo>
                      <a:pt x="291" y="1710"/>
                    </a:lnTo>
                    <a:lnTo>
                      <a:pt x="367" y="1775"/>
                    </a:lnTo>
                    <a:lnTo>
                      <a:pt x="453" y="1840"/>
                    </a:lnTo>
                    <a:lnTo>
                      <a:pt x="528" y="1883"/>
                    </a:lnTo>
                    <a:lnTo>
                      <a:pt x="625" y="1926"/>
                    </a:lnTo>
                    <a:lnTo>
                      <a:pt x="711" y="1958"/>
                    </a:lnTo>
                    <a:lnTo>
                      <a:pt x="818" y="1990"/>
                    </a:lnTo>
                    <a:lnTo>
                      <a:pt x="915" y="2001"/>
                    </a:lnTo>
                    <a:lnTo>
                      <a:pt x="1119" y="2001"/>
                    </a:lnTo>
                    <a:lnTo>
                      <a:pt x="1216" y="1979"/>
                    </a:lnTo>
                    <a:lnTo>
                      <a:pt x="1313" y="1958"/>
                    </a:lnTo>
                    <a:lnTo>
                      <a:pt x="1399" y="1926"/>
                    </a:lnTo>
                    <a:lnTo>
                      <a:pt x="1485" y="1883"/>
                    </a:lnTo>
                    <a:lnTo>
                      <a:pt x="1571" y="1829"/>
                    </a:lnTo>
                    <a:lnTo>
                      <a:pt x="1646" y="1775"/>
                    </a:lnTo>
                    <a:lnTo>
                      <a:pt x="1711" y="1710"/>
                    </a:lnTo>
                    <a:lnTo>
                      <a:pt x="1775" y="1635"/>
                    </a:lnTo>
                    <a:lnTo>
                      <a:pt x="1829" y="1560"/>
                    </a:lnTo>
                    <a:lnTo>
                      <a:pt x="1883" y="1474"/>
                    </a:lnTo>
                    <a:lnTo>
                      <a:pt x="1926" y="1399"/>
                    </a:lnTo>
                    <a:lnTo>
                      <a:pt x="1958" y="1302"/>
                    </a:lnTo>
                    <a:lnTo>
                      <a:pt x="1980" y="1205"/>
                    </a:lnTo>
                    <a:lnTo>
                      <a:pt x="2001" y="1108"/>
                    </a:lnTo>
                    <a:lnTo>
                      <a:pt x="2001" y="1012"/>
                    </a:lnTo>
                    <a:lnTo>
                      <a:pt x="2001" y="904"/>
                    </a:lnTo>
                    <a:lnTo>
                      <a:pt x="1980" y="807"/>
                    </a:lnTo>
                    <a:lnTo>
                      <a:pt x="1958" y="710"/>
                    </a:lnTo>
                    <a:lnTo>
                      <a:pt x="1926" y="614"/>
                    </a:lnTo>
                    <a:lnTo>
                      <a:pt x="1883" y="528"/>
                    </a:lnTo>
                    <a:lnTo>
                      <a:pt x="1829" y="442"/>
                    </a:lnTo>
                    <a:lnTo>
                      <a:pt x="1775" y="366"/>
                    </a:lnTo>
                    <a:lnTo>
                      <a:pt x="1711" y="291"/>
                    </a:lnTo>
                    <a:lnTo>
                      <a:pt x="1635" y="227"/>
                    </a:lnTo>
                    <a:lnTo>
                      <a:pt x="1549" y="162"/>
                    </a:lnTo>
                    <a:lnTo>
                      <a:pt x="1474" y="119"/>
                    </a:lnTo>
                    <a:lnTo>
                      <a:pt x="1377" y="76"/>
                    </a:lnTo>
                    <a:lnTo>
                      <a:pt x="1291" y="44"/>
                    </a:lnTo>
                    <a:lnTo>
                      <a:pt x="1184"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0" name="Google Shape;770;p15"/>
              <p:cNvSpPr/>
              <p:nvPr/>
            </p:nvSpPr>
            <p:spPr>
              <a:xfrm>
                <a:off x="538650" y="2284875"/>
                <a:ext cx="50025" cy="50025"/>
              </a:xfrm>
              <a:custGeom>
                <a:avLst/>
                <a:gdLst/>
                <a:ahLst/>
                <a:cxnLst/>
                <a:rect l="l" t="t" r="r" b="b"/>
                <a:pathLst>
                  <a:path w="2001" h="2001" extrusionOk="0">
                    <a:moveTo>
                      <a:pt x="915" y="1"/>
                    </a:moveTo>
                    <a:lnTo>
                      <a:pt x="818" y="22"/>
                    </a:lnTo>
                    <a:lnTo>
                      <a:pt x="721" y="44"/>
                    </a:lnTo>
                    <a:lnTo>
                      <a:pt x="635" y="76"/>
                    </a:lnTo>
                    <a:lnTo>
                      <a:pt x="549" y="108"/>
                    </a:lnTo>
                    <a:lnTo>
                      <a:pt x="463" y="162"/>
                    </a:lnTo>
                    <a:lnTo>
                      <a:pt x="388" y="216"/>
                    </a:lnTo>
                    <a:lnTo>
                      <a:pt x="313" y="280"/>
                    </a:lnTo>
                    <a:lnTo>
                      <a:pt x="248" y="345"/>
                    </a:lnTo>
                    <a:lnTo>
                      <a:pt x="184" y="420"/>
                    </a:lnTo>
                    <a:lnTo>
                      <a:pt x="141" y="506"/>
                    </a:lnTo>
                    <a:lnTo>
                      <a:pt x="87" y="581"/>
                    </a:lnTo>
                    <a:lnTo>
                      <a:pt x="55" y="678"/>
                    </a:lnTo>
                    <a:lnTo>
                      <a:pt x="22" y="775"/>
                    </a:lnTo>
                    <a:lnTo>
                      <a:pt x="12" y="872"/>
                    </a:lnTo>
                    <a:lnTo>
                      <a:pt x="1" y="968"/>
                    </a:lnTo>
                    <a:lnTo>
                      <a:pt x="1" y="1076"/>
                    </a:lnTo>
                    <a:lnTo>
                      <a:pt x="12" y="1173"/>
                    </a:lnTo>
                    <a:lnTo>
                      <a:pt x="33" y="1270"/>
                    </a:lnTo>
                    <a:lnTo>
                      <a:pt x="65" y="1366"/>
                    </a:lnTo>
                    <a:lnTo>
                      <a:pt x="108" y="1452"/>
                    </a:lnTo>
                    <a:lnTo>
                      <a:pt x="162" y="1538"/>
                    </a:lnTo>
                    <a:lnTo>
                      <a:pt x="216" y="1624"/>
                    </a:lnTo>
                    <a:lnTo>
                      <a:pt x="291" y="1700"/>
                    </a:lnTo>
                    <a:lnTo>
                      <a:pt x="356" y="1764"/>
                    </a:lnTo>
                    <a:lnTo>
                      <a:pt x="442" y="1818"/>
                    </a:lnTo>
                    <a:lnTo>
                      <a:pt x="517" y="1872"/>
                    </a:lnTo>
                    <a:lnTo>
                      <a:pt x="614" y="1915"/>
                    </a:lnTo>
                    <a:lnTo>
                      <a:pt x="700" y="1958"/>
                    </a:lnTo>
                    <a:lnTo>
                      <a:pt x="807" y="1979"/>
                    </a:lnTo>
                    <a:lnTo>
                      <a:pt x="904" y="1990"/>
                    </a:lnTo>
                    <a:lnTo>
                      <a:pt x="1012" y="2001"/>
                    </a:lnTo>
                    <a:lnTo>
                      <a:pt x="1108" y="1990"/>
                    </a:lnTo>
                    <a:lnTo>
                      <a:pt x="1205" y="1979"/>
                    </a:lnTo>
                    <a:lnTo>
                      <a:pt x="1302" y="1958"/>
                    </a:lnTo>
                    <a:lnTo>
                      <a:pt x="1388" y="1915"/>
                    </a:lnTo>
                    <a:lnTo>
                      <a:pt x="1474" y="1872"/>
                    </a:lnTo>
                    <a:lnTo>
                      <a:pt x="1560" y="1829"/>
                    </a:lnTo>
                    <a:lnTo>
                      <a:pt x="1635" y="1764"/>
                    </a:lnTo>
                    <a:lnTo>
                      <a:pt x="1711" y="1700"/>
                    </a:lnTo>
                    <a:lnTo>
                      <a:pt x="1764" y="1635"/>
                    </a:lnTo>
                    <a:lnTo>
                      <a:pt x="1829" y="1560"/>
                    </a:lnTo>
                    <a:lnTo>
                      <a:pt x="1872" y="1474"/>
                    </a:lnTo>
                    <a:lnTo>
                      <a:pt x="1915" y="1388"/>
                    </a:lnTo>
                    <a:lnTo>
                      <a:pt x="1958" y="1302"/>
                    </a:lnTo>
                    <a:lnTo>
                      <a:pt x="1979" y="1205"/>
                    </a:lnTo>
                    <a:lnTo>
                      <a:pt x="1990" y="1108"/>
                    </a:lnTo>
                    <a:lnTo>
                      <a:pt x="2001" y="1001"/>
                    </a:lnTo>
                    <a:lnTo>
                      <a:pt x="1990" y="904"/>
                    </a:lnTo>
                    <a:lnTo>
                      <a:pt x="1979" y="807"/>
                    </a:lnTo>
                    <a:lnTo>
                      <a:pt x="1958" y="710"/>
                    </a:lnTo>
                    <a:lnTo>
                      <a:pt x="1926" y="624"/>
                    </a:lnTo>
                    <a:lnTo>
                      <a:pt x="1883" y="538"/>
                    </a:lnTo>
                    <a:lnTo>
                      <a:pt x="1829" y="452"/>
                    </a:lnTo>
                    <a:lnTo>
                      <a:pt x="1775" y="377"/>
                    </a:lnTo>
                    <a:lnTo>
                      <a:pt x="1711" y="302"/>
                    </a:lnTo>
                    <a:lnTo>
                      <a:pt x="1646" y="237"/>
                    </a:lnTo>
                    <a:lnTo>
                      <a:pt x="1571" y="184"/>
                    </a:lnTo>
                    <a:lnTo>
                      <a:pt x="1485" y="130"/>
                    </a:lnTo>
                    <a:lnTo>
                      <a:pt x="1399" y="87"/>
                    </a:lnTo>
                    <a:lnTo>
                      <a:pt x="1313" y="54"/>
                    </a:lnTo>
                    <a:lnTo>
                      <a:pt x="1216" y="22"/>
                    </a:lnTo>
                    <a:lnTo>
                      <a:pt x="1119" y="11"/>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1" name="Google Shape;771;p15"/>
              <p:cNvSpPr/>
              <p:nvPr/>
            </p:nvSpPr>
            <p:spPr>
              <a:xfrm>
                <a:off x="1954025" y="2284875"/>
                <a:ext cx="50025" cy="50025"/>
              </a:xfrm>
              <a:custGeom>
                <a:avLst/>
                <a:gdLst/>
                <a:ahLst/>
                <a:cxnLst/>
                <a:rect l="l" t="t" r="r" b="b"/>
                <a:pathLst>
                  <a:path w="2001" h="2001" extrusionOk="0">
                    <a:moveTo>
                      <a:pt x="925" y="1"/>
                    </a:moveTo>
                    <a:lnTo>
                      <a:pt x="828" y="11"/>
                    </a:lnTo>
                    <a:lnTo>
                      <a:pt x="742" y="33"/>
                    </a:lnTo>
                    <a:lnTo>
                      <a:pt x="646" y="65"/>
                    </a:lnTo>
                    <a:lnTo>
                      <a:pt x="560" y="108"/>
                    </a:lnTo>
                    <a:lnTo>
                      <a:pt x="473" y="151"/>
                    </a:lnTo>
                    <a:lnTo>
                      <a:pt x="398" y="205"/>
                    </a:lnTo>
                    <a:lnTo>
                      <a:pt x="323" y="270"/>
                    </a:lnTo>
                    <a:lnTo>
                      <a:pt x="258" y="345"/>
                    </a:lnTo>
                    <a:lnTo>
                      <a:pt x="194" y="409"/>
                    </a:lnTo>
                    <a:lnTo>
                      <a:pt x="140" y="495"/>
                    </a:lnTo>
                    <a:lnTo>
                      <a:pt x="97" y="581"/>
                    </a:lnTo>
                    <a:lnTo>
                      <a:pt x="65" y="667"/>
                    </a:lnTo>
                    <a:lnTo>
                      <a:pt x="33" y="764"/>
                    </a:lnTo>
                    <a:lnTo>
                      <a:pt x="11" y="861"/>
                    </a:lnTo>
                    <a:lnTo>
                      <a:pt x="0" y="958"/>
                    </a:lnTo>
                    <a:lnTo>
                      <a:pt x="0" y="1054"/>
                    </a:lnTo>
                    <a:lnTo>
                      <a:pt x="11" y="1151"/>
                    </a:lnTo>
                    <a:lnTo>
                      <a:pt x="33" y="1248"/>
                    </a:lnTo>
                    <a:lnTo>
                      <a:pt x="65" y="1345"/>
                    </a:lnTo>
                    <a:lnTo>
                      <a:pt x="97" y="1431"/>
                    </a:lnTo>
                    <a:lnTo>
                      <a:pt x="151" y="1517"/>
                    </a:lnTo>
                    <a:lnTo>
                      <a:pt x="205" y="1592"/>
                    </a:lnTo>
                    <a:lnTo>
                      <a:pt x="258" y="1667"/>
                    </a:lnTo>
                    <a:lnTo>
                      <a:pt x="334" y="1732"/>
                    </a:lnTo>
                    <a:lnTo>
                      <a:pt x="398" y="1796"/>
                    </a:lnTo>
                    <a:lnTo>
                      <a:pt x="484" y="1850"/>
                    </a:lnTo>
                    <a:lnTo>
                      <a:pt x="570" y="1893"/>
                    </a:lnTo>
                    <a:lnTo>
                      <a:pt x="656" y="1936"/>
                    </a:lnTo>
                    <a:lnTo>
                      <a:pt x="742" y="1969"/>
                    </a:lnTo>
                    <a:lnTo>
                      <a:pt x="839" y="1990"/>
                    </a:lnTo>
                    <a:lnTo>
                      <a:pt x="947" y="2001"/>
                    </a:lnTo>
                    <a:lnTo>
                      <a:pt x="1043" y="2001"/>
                    </a:lnTo>
                    <a:lnTo>
                      <a:pt x="1140" y="1990"/>
                    </a:lnTo>
                    <a:lnTo>
                      <a:pt x="1237" y="1969"/>
                    </a:lnTo>
                    <a:lnTo>
                      <a:pt x="1334" y="1947"/>
                    </a:lnTo>
                    <a:lnTo>
                      <a:pt x="1420" y="1904"/>
                    </a:lnTo>
                    <a:lnTo>
                      <a:pt x="1506" y="1861"/>
                    </a:lnTo>
                    <a:lnTo>
                      <a:pt x="1581" y="1807"/>
                    </a:lnTo>
                    <a:lnTo>
                      <a:pt x="1656" y="1743"/>
                    </a:lnTo>
                    <a:lnTo>
                      <a:pt x="1721" y="1678"/>
                    </a:lnTo>
                    <a:lnTo>
                      <a:pt x="1785" y="1614"/>
                    </a:lnTo>
                    <a:lnTo>
                      <a:pt x="1839" y="1528"/>
                    </a:lnTo>
                    <a:lnTo>
                      <a:pt x="1893" y="1452"/>
                    </a:lnTo>
                    <a:lnTo>
                      <a:pt x="1936" y="1356"/>
                    </a:lnTo>
                    <a:lnTo>
                      <a:pt x="1957" y="1270"/>
                    </a:lnTo>
                    <a:lnTo>
                      <a:pt x="1990" y="1173"/>
                    </a:lnTo>
                    <a:lnTo>
                      <a:pt x="2000" y="1076"/>
                    </a:lnTo>
                    <a:lnTo>
                      <a:pt x="2000" y="968"/>
                    </a:lnTo>
                    <a:lnTo>
                      <a:pt x="1990" y="861"/>
                    </a:lnTo>
                    <a:lnTo>
                      <a:pt x="1968" y="764"/>
                    </a:lnTo>
                    <a:lnTo>
                      <a:pt x="1947" y="667"/>
                    </a:lnTo>
                    <a:lnTo>
                      <a:pt x="1904" y="581"/>
                    </a:lnTo>
                    <a:lnTo>
                      <a:pt x="1861" y="495"/>
                    </a:lnTo>
                    <a:lnTo>
                      <a:pt x="1807" y="409"/>
                    </a:lnTo>
                    <a:lnTo>
                      <a:pt x="1742" y="334"/>
                    </a:lnTo>
                    <a:lnTo>
                      <a:pt x="1667" y="259"/>
                    </a:lnTo>
                    <a:lnTo>
                      <a:pt x="1592" y="205"/>
                    </a:lnTo>
                    <a:lnTo>
                      <a:pt x="1506" y="140"/>
                    </a:lnTo>
                    <a:lnTo>
                      <a:pt x="1420" y="97"/>
                    </a:lnTo>
                    <a:lnTo>
                      <a:pt x="1334" y="54"/>
                    </a:lnTo>
                    <a:lnTo>
                      <a:pt x="1237" y="33"/>
                    </a:lnTo>
                    <a:lnTo>
                      <a:pt x="1129" y="11"/>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2" name="Google Shape;772;p15"/>
              <p:cNvSpPr/>
              <p:nvPr/>
            </p:nvSpPr>
            <p:spPr>
              <a:xfrm>
                <a:off x="694300" y="2599125"/>
                <a:ext cx="50025" cy="50025"/>
              </a:xfrm>
              <a:custGeom>
                <a:avLst/>
                <a:gdLst/>
                <a:ahLst/>
                <a:cxnLst/>
                <a:rect l="l" t="t" r="r" b="b"/>
                <a:pathLst>
                  <a:path w="2001" h="2001" extrusionOk="0">
                    <a:moveTo>
                      <a:pt x="883" y="1"/>
                    </a:moveTo>
                    <a:lnTo>
                      <a:pt x="786" y="22"/>
                    </a:lnTo>
                    <a:lnTo>
                      <a:pt x="689" y="44"/>
                    </a:lnTo>
                    <a:lnTo>
                      <a:pt x="603" y="87"/>
                    </a:lnTo>
                    <a:lnTo>
                      <a:pt x="517" y="119"/>
                    </a:lnTo>
                    <a:lnTo>
                      <a:pt x="431" y="173"/>
                    </a:lnTo>
                    <a:lnTo>
                      <a:pt x="356" y="237"/>
                    </a:lnTo>
                    <a:lnTo>
                      <a:pt x="291" y="302"/>
                    </a:lnTo>
                    <a:lnTo>
                      <a:pt x="227" y="367"/>
                    </a:lnTo>
                    <a:lnTo>
                      <a:pt x="173" y="442"/>
                    </a:lnTo>
                    <a:lnTo>
                      <a:pt x="119" y="528"/>
                    </a:lnTo>
                    <a:lnTo>
                      <a:pt x="76" y="614"/>
                    </a:lnTo>
                    <a:lnTo>
                      <a:pt x="44" y="700"/>
                    </a:lnTo>
                    <a:lnTo>
                      <a:pt x="22" y="797"/>
                    </a:lnTo>
                    <a:lnTo>
                      <a:pt x="12" y="893"/>
                    </a:lnTo>
                    <a:lnTo>
                      <a:pt x="1" y="990"/>
                    </a:lnTo>
                    <a:lnTo>
                      <a:pt x="1" y="1098"/>
                    </a:lnTo>
                    <a:lnTo>
                      <a:pt x="22" y="1194"/>
                    </a:lnTo>
                    <a:lnTo>
                      <a:pt x="44" y="1291"/>
                    </a:lnTo>
                    <a:lnTo>
                      <a:pt x="76" y="1388"/>
                    </a:lnTo>
                    <a:lnTo>
                      <a:pt x="119" y="1474"/>
                    </a:lnTo>
                    <a:lnTo>
                      <a:pt x="173" y="1560"/>
                    </a:lnTo>
                    <a:lnTo>
                      <a:pt x="237" y="1635"/>
                    </a:lnTo>
                    <a:lnTo>
                      <a:pt x="302" y="1711"/>
                    </a:lnTo>
                    <a:lnTo>
                      <a:pt x="377" y="1775"/>
                    </a:lnTo>
                    <a:lnTo>
                      <a:pt x="452" y="1840"/>
                    </a:lnTo>
                    <a:lnTo>
                      <a:pt x="538" y="1883"/>
                    </a:lnTo>
                    <a:lnTo>
                      <a:pt x="625" y="1926"/>
                    </a:lnTo>
                    <a:lnTo>
                      <a:pt x="721" y="1958"/>
                    </a:lnTo>
                    <a:lnTo>
                      <a:pt x="818" y="1979"/>
                    </a:lnTo>
                    <a:lnTo>
                      <a:pt x="915" y="2001"/>
                    </a:lnTo>
                    <a:lnTo>
                      <a:pt x="1022" y="2001"/>
                    </a:lnTo>
                    <a:lnTo>
                      <a:pt x="1119" y="1990"/>
                    </a:lnTo>
                    <a:lnTo>
                      <a:pt x="1227" y="1979"/>
                    </a:lnTo>
                    <a:lnTo>
                      <a:pt x="1313" y="1947"/>
                    </a:lnTo>
                    <a:lnTo>
                      <a:pt x="1409" y="1915"/>
                    </a:lnTo>
                    <a:lnTo>
                      <a:pt x="1495" y="1872"/>
                    </a:lnTo>
                    <a:lnTo>
                      <a:pt x="1571" y="1818"/>
                    </a:lnTo>
                    <a:lnTo>
                      <a:pt x="1646" y="1764"/>
                    </a:lnTo>
                    <a:lnTo>
                      <a:pt x="1711" y="1700"/>
                    </a:lnTo>
                    <a:lnTo>
                      <a:pt x="1775" y="1635"/>
                    </a:lnTo>
                    <a:lnTo>
                      <a:pt x="1840" y="1549"/>
                    </a:lnTo>
                    <a:lnTo>
                      <a:pt x="1883" y="1474"/>
                    </a:lnTo>
                    <a:lnTo>
                      <a:pt x="1926" y="1388"/>
                    </a:lnTo>
                    <a:lnTo>
                      <a:pt x="1958" y="1291"/>
                    </a:lnTo>
                    <a:lnTo>
                      <a:pt x="1979" y="1205"/>
                    </a:lnTo>
                    <a:lnTo>
                      <a:pt x="2001" y="1108"/>
                    </a:lnTo>
                    <a:lnTo>
                      <a:pt x="2001" y="1001"/>
                    </a:lnTo>
                    <a:lnTo>
                      <a:pt x="2001" y="904"/>
                    </a:lnTo>
                    <a:lnTo>
                      <a:pt x="1979" y="797"/>
                    </a:lnTo>
                    <a:lnTo>
                      <a:pt x="1958" y="700"/>
                    </a:lnTo>
                    <a:lnTo>
                      <a:pt x="1926" y="614"/>
                    </a:lnTo>
                    <a:lnTo>
                      <a:pt x="1883" y="517"/>
                    </a:lnTo>
                    <a:lnTo>
                      <a:pt x="1829" y="431"/>
                    </a:lnTo>
                    <a:lnTo>
                      <a:pt x="1775" y="356"/>
                    </a:lnTo>
                    <a:lnTo>
                      <a:pt x="1700" y="280"/>
                    </a:lnTo>
                    <a:lnTo>
                      <a:pt x="1635" y="216"/>
                    </a:lnTo>
                    <a:lnTo>
                      <a:pt x="1549" y="162"/>
                    </a:lnTo>
                    <a:lnTo>
                      <a:pt x="1463" y="108"/>
                    </a:lnTo>
                    <a:lnTo>
                      <a:pt x="1377" y="65"/>
                    </a:lnTo>
                    <a:lnTo>
                      <a:pt x="1280" y="33"/>
                    </a:lnTo>
                    <a:lnTo>
                      <a:pt x="1184" y="1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3" name="Google Shape;773;p15"/>
              <p:cNvSpPr/>
              <p:nvPr/>
            </p:nvSpPr>
            <p:spPr>
              <a:xfrm>
                <a:off x="1795425" y="2601825"/>
                <a:ext cx="50025" cy="50025"/>
              </a:xfrm>
              <a:custGeom>
                <a:avLst/>
                <a:gdLst/>
                <a:ahLst/>
                <a:cxnLst/>
                <a:rect l="l" t="t" r="r" b="b"/>
                <a:pathLst>
                  <a:path w="2001" h="2001" extrusionOk="0">
                    <a:moveTo>
                      <a:pt x="946" y="0"/>
                    </a:moveTo>
                    <a:lnTo>
                      <a:pt x="839" y="11"/>
                    </a:lnTo>
                    <a:lnTo>
                      <a:pt x="753" y="33"/>
                    </a:lnTo>
                    <a:lnTo>
                      <a:pt x="656" y="65"/>
                    </a:lnTo>
                    <a:lnTo>
                      <a:pt x="570" y="108"/>
                    </a:lnTo>
                    <a:lnTo>
                      <a:pt x="484" y="151"/>
                    </a:lnTo>
                    <a:lnTo>
                      <a:pt x="409" y="205"/>
                    </a:lnTo>
                    <a:lnTo>
                      <a:pt x="333" y="269"/>
                    </a:lnTo>
                    <a:lnTo>
                      <a:pt x="269" y="334"/>
                    </a:lnTo>
                    <a:lnTo>
                      <a:pt x="204" y="409"/>
                    </a:lnTo>
                    <a:lnTo>
                      <a:pt x="151" y="484"/>
                    </a:lnTo>
                    <a:lnTo>
                      <a:pt x="108" y="570"/>
                    </a:lnTo>
                    <a:lnTo>
                      <a:pt x="65" y="667"/>
                    </a:lnTo>
                    <a:lnTo>
                      <a:pt x="32" y="753"/>
                    </a:lnTo>
                    <a:lnTo>
                      <a:pt x="11" y="850"/>
                    </a:lnTo>
                    <a:lnTo>
                      <a:pt x="0" y="947"/>
                    </a:lnTo>
                    <a:lnTo>
                      <a:pt x="11" y="1054"/>
                    </a:lnTo>
                    <a:lnTo>
                      <a:pt x="22" y="1162"/>
                    </a:lnTo>
                    <a:lnTo>
                      <a:pt x="43" y="1259"/>
                    </a:lnTo>
                    <a:lnTo>
                      <a:pt x="65" y="1355"/>
                    </a:lnTo>
                    <a:lnTo>
                      <a:pt x="108" y="1441"/>
                    </a:lnTo>
                    <a:lnTo>
                      <a:pt x="161" y="1527"/>
                    </a:lnTo>
                    <a:lnTo>
                      <a:pt x="215" y="1613"/>
                    </a:lnTo>
                    <a:lnTo>
                      <a:pt x="280" y="1689"/>
                    </a:lnTo>
                    <a:lnTo>
                      <a:pt x="355" y="1753"/>
                    </a:lnTo>
                    <a:lnTo>
                      <a:pt x="430" y="1818"/>
                    </a:lnTo>
                    <a:lnTo>
                      <a:pt x="505" y="1871"/>
                    </a:lnTo>
                    <a:lnTo>
                      <a:pt x="602" y="1914"/>
                    </a:lnTo>
                    <a:lnTo>
                      <a:pt x="688" y="1947"/>
                    </a:lnTo>
                    <a:lnTo>
                      <a:pt x="785" y="1979"/>
                    </a:lnTo>
                    <a:lnTo>
                      <a:pt x="893" y="2000"/>
                    </a:lnTo>
                    <a:lnTo>
                      <a:pt x="1097" y="2000"/>
                    </a:lnTo>
                    <a:lnTo>
                      <a:pt x="1194" y="1979"/>
                    </a:lnTo>
                    <a:lnTo>
                      <a:pt x="1290" y="1957"/>
                    </a:lnTo>
                    <a:lnTo>
                      <a:pt x="1376" y="1925"/>
                    </a:lnTo>
                    <a:lnTo>
                      <a:pt x="1462" y="1882"/>
                    </a:lnTo>
                    <a:lnTo>
                      <a:pt x="1549" y="1839"/>
                    </a:lnTo>
                    <a:lnTo>
                      <a:pt x="1624" y="1785"/>
                    </a:lnTo>
                    <a:lnTo>
                      <a:pt x="1699" y="1721"/>
                    </a:lnTo>
                    <a:lnTo>
                      <a:pt x="1764" y="1646"/>
                    </a:lnTo>
                    <a:lnTo>
                      <a:pt x="1817" y="1570"/>
                    </a:lnTo>
                    <a:lnTo>
                      <a:pt x="1871" y="1495"/>
                    </a:lnTo>
                    <a:lnTo>
                      <a:pt x="1914" y="1409"/>
                    </a:lnTo>
                    <a:lnTo>
                      <a:pt x="1957" y="1312"/>
                    </a:lnTo>
                    <a:lnTo>
                      <a:pt x="1979" y="1226"/>
                    </a:lnTo>
                    <a:lnTo>
                      <a:pt x="2000" y="1130"/>
                    </a:lnTo>
                    <a:lnTo>
                      <a:pt x="2000" y="1022"/>
                    </a:lnTo>
                    <a:lnTo>
                      <a:pt x="2000" y="925"/>
                    </a:lnTo>
                    <a:lnTo>
                      <a:pt x="1989" y="828"/>
                    </a:lnTo>
                    <a:lnTo>
                      <a:pt x="1968" y="732"/>
                    </a:lnTo>
                    <a:lnTo>
                      <a:pt x="1936" y="635"/>
                    </a:lnTo>
                    <a:lnTo>
                      <a:pt x="1893" y="549"/>
                    </a:lnTo>
                    <a:lnTo>
                      <a:pt x="1850" y="474"/>
                    </a:lnTo>
                    <a:lnTo>
                      <a:pt x="1796" y="388"/>
                    </a:lnTo>
                    <a:lnTo>
                      <a:pt x="1731" y="323"/>
                    </a:lnTo>
                    <a:lnTo>
                      <a:pt x="1656" y="248"/>
                    </a:lnTo>
                    <a:lnTo>
                      <a:pt x="1592" y="194"/>
                    </a:lnTo>
                    <a:lnTo>
                      <a:pt x="1506" y="140"/>
                    </a:lnTo>
                    <a:lnTo>
                      <a:pt x="1419" y="97"/>
                    </a:lnTo>
                    <a:lnTo>
                      <a:pt x="1333" y="54"/>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4" name="Google Shape;774;p15"/>
              <p:cNvSpPr/>
              <p:nvPr/>
            </p:nvSpPr>
            <p:spPr>
              <a:xfrm>
                <a:off x="538650" y="1970625"/>
                <a:ext cx="50025" cy="50025"/>
              </a:xfrm>
              <a:custGeom>
                <a:avLst/>
                <a:gdLst/>
                <a:ahLst/>
                <a:cxnLst/>
                <a:rect l="l" t="t" r="r" b="b"/>
                <a:pathLst>
                  <a:path w="2001" h="2001" extrusionOk="0">
                    <a:moveTo>
                      <a:pt x="990" y="1"/>
                    </a:moveTo>
                    <a:lnTo>
                      <a:pt x="893" y="11"/>
                    </a:lnTo>
                    <a:lnTo>
                      <a:pt x="797" y="22"/>
                    </a:lnTo>
                    <a:lnTo>
                      <a:pt x="700" y="44"/>
                    </a:lnTo>
                    <a:lnTo>
                      <a:pt x="603" y="87"/>
                    </a:lnTo>
                    <a:lnTo>
                      <a:pt x="517" y="130"/>
                    </a:lnTo>
                    <a:lnTo>
                      <a:pt x="442" y="173"/>
                    </a:lnTo>
                    <a:lnTo>
                      <a:pt x="366" y="237"/>
                    </a:lnTo>
                    <a:lnTo>
                      <a:pt x="291" y="302"/>
                    </a:lnTo>
                    <a:lnTo>
                      <a:pt x="227" y="366"/>
                    </a:lnTo>
                    <a:lnTo>
                      <a:pt x="173" y="441"/>
                    </a:lnTo>
                    <a:lnTo>
                      <a:pt x="119" y="527"/>
                    </a:lnTo>
                    <a:lnTo>
                      <a:pt x="76" y="613"/>
                    </a:lnTo>
                    <a:lnTo>
                      <a:pt x="44" y="699"/>
                    </a:lnTo>
                    <a:lnTo>
                      <a:pt x="22" y="796"/>
                    </a:lnTo>
                    <a:lnTo>
                      <a:pt x="1" y="893"/>
                    </a:lnTo>
                    <a:lnTo>
                      <a:pt x="1" y="1001"/>
                    </a:lnTo>
                    <a:lnTo>
                      <a:pt x="1" y="1097"/>
                    </a:lnTo>
                    <a:lnTo>
                      <a:pt x="22" y="1194"/>
                    </a:lnTo>
                    <a:lnTo>
                      <a:pt x="44" y="1291"/>
                    </a:lnTo>
                    <a:lnTo>
                      <a:pt x="76" y="1377"/>
                    </a:lnTo>
                    <a:lnTo>
                      <a:pt x="119" y="1463"/>
                    </a:lnTo>
                    <a:lnTo>
                      <a:pt x="162" y="1549"/>
                    </a:lnTo>
                    <a:lnTo>
                      <a:pt x="227" y="1624"/>
                    </a:lnTo>
                    <a:lnTo>
                      <a:pt x="291" y="1699"/>
                    </a:lnTo>
                    <a:lnTo>
                      <a:pt x="356" y="1764"/>
                    </a:lnTo>
                    <a:lnTo>
                      <a:pt x="431" y="1818"/>
                    </a:lnTo>
                    <a:lnTo>
                      <a:pt x="517" y="1872"/>
                    </a:lnTo>
                    <a:lnTo>
                      <a:pt x="603" y="1915"/>
                    </a:lnTo>
                    <a:lnTo>
                      <a:pt x="689" y="1947"/>
                    </a:lnTo>
                    <a:lnTo>
                      <a:pt x="786" y="1979"/>
                    </a:lnTo>
                    <a:lnTo>
                      <a:pt x="883" y="1990"/>
                    </a:lnTo>
                    <a:lnTo>
                      <a:pt x="979" y="2001"/>
                    </a:lnTo>
                    <a:lnTo>
                      <a:pt x="1087" y="2001"/>
                    </a:lnTo>
                    <a:lnTo>
                      <a:pt x="1184" y="1979"/>
                    </a:lnTo>
                    <a:lnTo>
                      <a:pt x="1280" y="1958"/>
                    </a:lnTo>
                    <a:lnTo>
                      <a:pt x="1377" y="1925"/>
                    </a:lnTo>
                    <a:lnTo>
                      <a:pt x="1474" y="1882"/>
                    </a:lnTo>
                    <a:lnTo>
                      <a:pt x="1549" y="1829"/>
                    </a:lnTo>
                    <a:lnTo>
                      <a:pt x="1635" y="1775"/>
                    </a:lnTo>
                    <a:lnTo>
                      <a:pt x="1711" y="1699"/>
                    </a:lnTo>
                    <a:lnTo>
                      <a:pt x="1775" y="1635"/>
                    </a:lnTo>
                    <a:lnTo>
                      <a:pt x="1829" y="1549"/>
                    </a:lnTo>
                    <a:lnTo>
                      <a:pt x="1883" y="1463"/>
                    </a:lnTo>
                    <a:lnTo>
                      <a:pt x="1926" y="1377"/>
                    </a:lnTo>
                    <a:lnTo>
                      <a:pt x="1958" y="1280"/>
                    </a:lnTo>
                    <a:lnTo>
                      <a:pt x="1979" y="1183"/>
                    </a:lnTo>
                    <a:lnTo>
                      <a:pt x="2001" y="1087"/>
                    </a:lnTo>
                    <a:lnTo>
                      <a:pt x="2001" y="979"/>
                    </a:lnTo>
                    <a:lnTo>
                      <a:pt x="1990" y="882"/>
                    </a:lnTo>
                    <a:lnTo>
                      <a:pt x="1979" y="785"/>
                    </a:lnTo>
                    <a:lnTo>
                      <a:pt x="1947" y="689"/>
                    </a:lnTo>
                    <a:lnTo>
                      <a:pt x="1915" y="592"/>
                    </a:lnTo>
                    <a:lnTo>
                      <a:pt x="1872" y="517"/>
                    </a:lnTo>
                    <a:lnTo>
                      <a:pt x="1818" y="431"/>
                    </a:lnTo>
                    <a:lnTo>
                      <a:pt x="1754" y="355"/>
                    </a:lnTo>
                    <a:lnTo>
                      <a:pt x="1689" y="291"/>
                    </a:lnTo>
                    <a:lnTo>
                      <a:pt x="1625" y="226"/>
                    </a:lnTo>
                    <a:lnTo>
                      <a:pt x="1549" y="162"/>
                    </a:lnTo>
                    <a:lnTo>
                      <a:pt x="1463" y="119"/>
                    </a:lnTo>
                    <a:lnTo>
                      <a:pt x="1377" y="76"/>
                    </a:lnTo>
                    <a:lnTo>
                      <a:pt x="1280" y="44"/>
                    </a:lnTo>
                    <a:lnTo>
                      <a:pt x="1194" y="22"/>
                    </a:lnTo>
                    <a:lnTo>
                      <a:pt x="108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5" name="Google Shape;775;p15"/>
              <p:cNvSpPr/>
              <p:nvPr/>
            </p:nvSpPr>
            <p:spPr>
              <a:xfrm>
                <a:off x="1795675" y="1656650"/>
                <a:ext cx="49775" cy="49750"/>
              </a:xfrm>
              <a:custGeom>
                <a:avLst/>
                <a:gdLst/>
                <a:ahLst/>
                <a:cxnLst/>
                <a:rect l="l" t="t" r="r" b="b"/>
                <a:pathLst>
                  <a:path w="1991" h="1990" extrusionOk="0">
                    <a:moveTo>
                      <a:pt x="926" y="0"/>
                    </a:moveTo>
                    <a:lnTo>
                      <a:pt x="818" y="11"/>
                    </a:lnTo>
                    <a:lnTo>
                      <a:pt x="721" y="32"/>
                    </a:lnTo>
                    <a:lnTo>
                      <a:pt x="635" y="65"/>
                    </a:lnTo>
                    <a:lnTo>
                      <a:pt x="538" y="108"/>
                    </a:lnTo>
                    <a:lnTo>
                      <a:pt x="452" y="161"/>
                    </a:lnTo>
                    <a:lnTo>
                      <a:pt x="377" y="215"/>
                    </a:lnTo>
                    <a:lnTo>
                      <a:pt x="302" y="280"/>
                    </a:lnTo>
                    <a:lnTo>
                      <a:pt x="237" y="355"/>
                    </a:lnTo>
                    <a:lnTo>
                      <a:pt x="173" y="430"/>
                    </a:lnTo>
                    <a:lnTo>
                      <a:pt x="119" y="516"/>
                    </a:lnTo>
                    <a:lnTo>
                      <a:pt x="76" y="602"/>
                    </a:lnTo>
                    <a:lnTo>
                      <a:pt x="44" y="699"/>
                    </a:lnTo>
                    <a:lnTo>
                      <a:pt x="22" y="796"/>
                    </a:lnTo>
                    <a:lnTo>
                      <a:pt x="1" y="893"/>
                    </a:lnTo>
                    <a:lnTo>
                      <a:pt x="1" y="1000"/>
                    </a:lnTo>
                    <a:lnTo>
                      <a:pt x="1" y="1097"/>
                    </a:lnTo>
                    <a:lnTo>
                      <a:pt x="22" y="1194"/>
                    </a:lnTo>
                    <a:lnTo>
                      <a:pt x="44" y="1290"/>
                    </a:lnTo>
                    <a:lnTo>
                      <a:pt x="76" y="1376"/>
                    </a:lnTo>
                    <a:lnTo>
                      <a:pt x="119" y="1462"/>
                    </a:lnTo>
                    <a:lnTo>
                      <a:pt x="173" y="1548"/>
                    </a:lnTo>
                    <a:lnTo>
                      <a:pt x="227" y="1624"/>
                    </a:lnTo>
                    <a:lnTo>
                      <a:pt x="291" y="1699"/>
                    </a:lnTo>
                    <a:lnTo>
                      <a:pt x="366" y="1753"/>
                    </a:lnTo>
                    <a:lnTo>
                      <a:pt x="442" y="1817"/>
                    </a:lnTo>
                    <a:lnTo>
                      <a:pt x="528" y="1860"/>
                    </a:lnTo>
                    <a:lnTo>
                      <a:pt x="614" y="1903"/>
                    </a:lnTo>
                    <a:lnTo>
                      <a:pt x="700" y="1946"/>
                    </a:lnTo>
                    <a:lnTo>
                      <a:pt x="797" y="1968"/>
                    </a:lnTo>
                    <a:lnTo>
                      <a:pt x="893" y="1979"/>
                    </a:lnTo>
                    <a:lnTo>
                      <a:pt x="990" y="1989"/>
                    </a:lnTo>
                    <a:lnTo>
                      <a:pt x="1087" y="1979"/>
                    </a:lnTo>
                    <a:lnTo>
                      <a:pt x="1184" y="1968"/>
                    </a:lnTo>
                    <a:lnTo>
                      <a:pt x="1280" y="1946"/>
                    </a:lnTo>
                    <a:lnTo>
                      <a:pt x="1366" y="1914"/>
                    </a:lnTo>
                    <a:lnTo>
                      <a:pt x="1452" y="1871"/>
                    </a:lnTo>
                    <a:lnTo>
                      <a:pt x="1539" y="1817"/>
                    </a:lnTo>
                    <a:lnTo>
                      <a:pt x="1614" y="1764"/>
                    </a:lnTo>
                    <a:lnTo>
                      <a:pt x="1689" y="1699"/>
                    </a:lnTo>
                    <a:lnTo>
                      <a:pt x="1754" y="1635"/>
                    </a:lnTo>
                    <a:lnTo>
                      <a:pt x="1807" y="1559"/>
                    </a:lnTo>
                    <a:lnTo>
                      <a:pt x="1861" y="1473"/>
                    </a:lnTo>
                    <a:lnTo>
                      <a:pt x="1904" y="1387"/>
                    </a:lnTo>
                    <a:lnTo>
                      <a:pt x="1936" y="1301"/>
                    </a:lnTo>
                    <a:lnTo>
                      <a:pt x="1969" y="1204"/>
                    </a:lnTo>
                    <a:lnTo>
                      <a:pt x="1979" y="1108"/>
                    </a:lnTo>
                    <a:lnTo>
                      <a:pt x="1990" y="1011"/>
                    </a:lnTo>
                    <a:lnTo>
                      <a:pt x="1990" y="914"/>
                    </a:lnTo>
                    <a:lnTo>
                      <a:pt x="1969" y="817"/>
                    </a:lnTo>
                    <a:lnTo>
                      <a:pt x="1947" y="721"/>
                    </a:lnTo>
                    <a:lnTo>
                      <a:pt x="1915" y="624"/>
                    </a:lnTo>
                    <a:lnTo>
                      <a:pt x="1883" y="538"/>
                    </a:lnTo>
                    <a:lnTo>
                      <a:pt x="1829" y="462"/>
                    </a:lnTo>
                    <a:lnTo>
                      <a:pt x="1775" y="376"/>
                    </a:lnTo>
                    <a:lnTo>
                      <a:pt x="1711" y="312"/>
                    </a:lnTo>
                    <a:lnTo>
                      <a:pt x="1646" y="247"/>
                    </a:lnTo>
                    <a:lnTo>
                      <a:pt x="1571" y="183"/>
                    </a:lnTo>
                    <a:lnTo>
                      <a:pt x="1485" y="129"/>
                    </a:lnTo>
                    <a:lnTo>
                      <a:pt x="1399" y="86"/>
                    </a:lnTo>
                    <a:lnTo>
                      <a:pt x="1313" y="54"/>
                    </a:lnTo>
                    <a:lnTo>
                      <a:pt x="1227" y="22"/>
                    </a:lnTo>
                    <a:lnTo>
                      <a:pt x="11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6" name="Google Shape;776;p15"/>
              <p:cNvSpPr/>
              <p:nvPr/>
            </p:nvSpPr>
            <p:spPr>
              <a:xfrm>
                <a:off x="694575" y="1656650"/>
                <a:ext cx="49750" cy="49750"/>
              </a:xfrm>
              <a:custGeom>
                <a:avLst/>
                <a:gdLst/>
                <a:ahLst/>
                <a:cxnLst/>
                <a:rect l="l" t="t" r="r" b="b"/>
                <a:pathLst>
                  <a:path w="1990" h="1990" extrusionOk="0">
                    <a:moveTo>
                      <a:pt x="861" y="0"/>
                    </a:moveTo>
                    <a:lnTo>
                      <a:pt x="764" y="22"/>
                    </a:lnTo>
                    <a:lnTo>
                      <a:pt x="667" y="54"/>
                    </a:lnTo>
                    <a:lnTo>
                      <a:pt x="570" y="86"/>
                    </a:lnTo>
                    <a:lnTo>
                      <a:pt x="484" y="140"/>
                    </a:lnTo>
                    <a:lnTo>
                      <a:pt x="409" y="194"/>
                    </a:lnTo>
                    <a:lnTo>
                      <a:pt x="334" y="258"/>
                    </a:lnTo>
                    <a:lnTo>
                      <a:pt x="259" y="323"/>
                    </a:lnTo>
                    <a:lnTo>
                      <a:pt x="194" y="398"/>
                    </a:lnTo>
                    <a:lnTo>
                      <a:pt x="140" y="484"/>
                    </a:lnTo>
                    <a:lnTo>
                      <a:pt x="97" y="570"/>
                    </a:lnTo>
                    <a:lnTo>
                      <a:pt x="54" y="667"/>
                    </a:lnTo>
                    <a:lnTo>
                      <a:pt x="22" y="764"/>
                    </a:lnTo>
                    <a:lnTo>
                      <a:pt x="1" y="860"/>
                    </a:lnTo>
                    <a:lnTo>
                      <a:pt x="1" y="957"/>
                    </a:lnTo>
                    <a:lnTo>
                      <a:pt x="1" y="1065"/>
                    </a:lnTo>
                    <a:lnTo>
                      <a:pt x="11" y="1161"/>
                    </a:lnTo>
                    <a:lnTo>
                      <a:pt x="33" y="1247"/>
                    </a:lnTo>
                    <a:lnTo>
                      <a:pt x="65" y="1344"/>
                    </a:lnTo>
                    <a:lnTo>
                      <a:pt x="97" y="1430"/>
                    </a:lnTo>
                    <a:lnTo>
                      <a:pt x="151" y="1516"/>
                    </a:lnTo>
                    <a:lnTo>
                      <a:pt x="205" y="1591"/>
                    </a:lnTo>
                    <a:lnTo>
                      <a:pt x="269" y="1667"/>
                    </a:lnTo>
                    <a:lnTo>
                      <a:pt x="334" y="1731"/>
                    </a:lnTo>
                    <a:lnTo>
                      <a:pt x="409" y="1796"/>
                    </a:lnTo>
                    <a:lnTo>
                      <a:pt x="484" y="1850"/>
                    </a:lnTo>
                    <a:lnTo>
                      <a:pt x="570" y="1893"/>
                    </a:lnTo>
                    <a:lnTo>
                      <a:pt x="657" y="1925"/>
                    </a:lnTo>
                    <a:lnTo>
                      <a:pt x="753" y="1957"/>
                    </a:lnTo>
                    <a:lnTo>
                      <a:pt x="850" y="1979"/>
                    </a:lnTo>
                    <a:lnTo>
                      <a:pt x="947" y="1989"/>
                    </a:lnTo>
                    <a:lnTo>
                      <a:pt x="1044" y="1989"/>
                    </a:lnTo>
                    <a:lnTo>
                      <a:pt x="1140" y="1979"/>
                    </a:lnTo>
                    <a:lnTo>
                      <a:pt x="1237" y="1957"/>
                    </a:lnTo>
                    <a:lnTo>
                      <a:pt x="1334" y="1925"/>
                    </a:lnTo>
                    <a:lnTo>
                      <a:pt x="1420" y="1893"/>
                    </a:lnTo>
                    <a:lnTo>
                      <a:pt x="1506" y="1839"/>
                    </a:lnTo>
                    <a:lnTo>
                      <a:pt x="1581" y="1785"/>
                    </a:lnTo>
                    <a:lnTo>
                      <a:pt x="1657" y="1731"/>
                    </a:lnTo>
                    <a:lnTo>
                      <a:pt x="1721" y="1656"/>
                    </a:lnTo>
                    <a:lnTo>
                      <a:pt x="1786" y="1591"/>
                    </a:lnTo>
                    <a:lnTo>
                      <a:pt x="1839" y="1505"/>
                    </a:lnTo>
                    <a:lnTo>
                      <a:pt x="1882" y="1419"/>
                    </a:lnTo>
                    <a:lnTo>
                      <a:pt x="1925" y="1333"/>
                    </a:lnTo>
                    <a:lnTo>
                      <a:pt x="1958" y="1247"/>
                    </a:lnTo>
                    <a:lnTo>
                      <a:pt x="1979" y="1151"/>
                    </a:lnTo>
                    <a:lnTo>
                      <a:pt x="1990" y="1043"/>
                    </a:lnTo>
                    <a:lnTo>
                      <a:pt x="1990" y="946"/>
                    </a:lnTo>
                    <a:lnTo>
                      <a:pt x="1979" y="850"/>
                    </a:lnTo>
                    <a:lnTo>
                      <a:pt x="1958" y="753"/>
                    </a:lnTo>
                    <a:lnTo>
                      <a:pt x="1936" y="667"/>
                    </a:lnTo>
                    <a:lnTo>
                      <a:pt x="1893" y="581"/>
                    </a:lnTo>
                    <a:lnTo>
                      <a:pt x="1850" y="495"/>
                    </a:lnTo>
                    <a:lnTo>
                      <a:pt x="1796" y="409"/>
                    </a:lnTo>
                    <a:lnTo>
                      <a:pt x="1743" y="344"/>
                    </a:lnTo>
                    <a:lnTo>
                      <a:pt x="1667" y="269"/>
                    </a:lnTo>
                    <a:lnTo>
                      <a:pt x="1603" y="204"/>
                    </a:lnTo>
                    <a:lnTo>
                      <a:pt x="1517" y="151"/>
                    </a:lnTo>
                    <a:lnTo>
                      <a:pt x="1441" y="108"/>
                    </a:lnTo>
                    <a:lnTo>
                      <a:pt x="1345" y="65"/>
                    </a:lnTo>
                    <a:lnTo>
                      <a:pt x="1259" y="32"/>
                    </a:lnTo>
                    <a:lnTo>
                      <a:pt x="1162"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7" name="Google Shape;777;p15"/>
              <p:cNvSpPr/>
              <p:nvPr/>
            </p:nvSpPr>
            <p:spPr>
              <a:xfrm>
                <a:off x="1953750" y="2206925"/>
                <a:ext cx="50575" cy="50300"/>
              </a:xfrm>
              <a:custGeom>
                <a:avLst/>
                <a:gdLst/>
                <a:ahLst/>
                <a:cxnLst/>
                <a:rect l="l" t="t" r="r" b="b"/>
                <a:pathLst>
                  <a:path w="2023" h="2012" extrusionOk="0">
                    <a:moveTo>
                      <a:pt x="861" y="0"/>
                    </a:moveTo>
                    <a:lnTo>
                      <a:pt x="764" y="22"/>
                    </a:lnTo>
                    <a:lnTo>
                      <a:pt x="667" y="54"/>
                    </a:lnTo>
                    <a:lnTo>
                      <a:pt x="571" y="97"/>
                    </a:lnTo>
                    <a:lnTo>
                      <a:pt x="484" y="140"/>
                    </a:lnTo>
                    <a:lnTo>
                      <a:pt x="409" y="194"/>
                    </a:lnTo>
                    <a:lnTo>
                      <a:pt x="334" y="258"/>
                    </a:lnTo>
                    <a:lnTo>
                      <a:pt x="259" y="323"/>
                    </a:lnTo>
                    <a:lnTo>
                      <a:pt x="194" y="398"/>
                    </a:lnTo>
                    <a:lnTo>
                      <a:pt x="140" y="473"/>
                    </a:lnTo>
                    <a:lnTo>
                      <a:pt x="97" y="570"/>
                    </a:lnTo>
                    <a:lnTo>
                      <a:pt x="65" y="656"/>
                    </a:lnTo>
                    <a:lnTo>
                      <a:pt x="33" y="753"/>
                    </a:lnTo>
                    <a:lnTo>
                      <a:pt x="11" y="850"/>
                    </a:lnTo>
                    <a:lnTo>
                      <a:pt x="1" y="957"/>
                    </a:lnTo>
                    <a:lnTo>
                      <a:pt x="1" y="1065"/>
                    </a:lnTo>
                    <a:lnTo>
                      <a:pt x="11" y="1172"/>
                    </a:lnTo>
                    <a:lnTo>
                      <a:pt x="33" y="1269"/>
                    </a:lnTo>
                    <a:lnTo>
                      <a:pt x="65" y="1366"/>
                    </a:lnTo>
                    <a:lnTo>
                      <a:pt x="108" y="1452"/>
                    </a:lnTo>
                    <a:lnTo>
                      <a:pt x="151" y="1538"/>
                    </a:lnTo>
                    <a:lnTo>
                      <a:pt x="205" y="1624"/>
                    </a:lnTo>
                    <a:lnTo>
                      <a:pt x="269" y="1699"/>
                    </a:lnTo>
                    <a:lnTo>
                      <a:pt x="345" y="1764"/>
                    </a:lnTo>
                    <a:lnTo>
                      <a:pt x="420" y="1828"/>
                    </a:lnTo>
                    <a:lnTo>
                      <a:pt x="495" y="1882"/>
                    </a:lnTo>
                    <a:lnTo>
                      <a:pt x="581" y="1925"/>
                    </a:lnTo>
                    <a:lnTo>
                      <a:pt x="678" y="1957"/>
                    </a:lnTo>
                    <a:lnTo>
                      <a:pt x="775" y="1990"/>
                    </a:lnTo>
                    <a:lnTo>
                      <a:pt x="872" y="2000"/>
                    </a:lnTo>
                    <a:lnTo>
                      <a:pt x="979" y="2011"/>
                    </a:lnTo>
                    <a:lnTo>
                      <a:pt x="1087" y="2011"/>
                    </a:lnTo>
                    <a:lnTo>
                      <a:pt x="1183" y="2000"/>
                    </a:lnTo>
                    <a:lnTo>
                      <a:pt x="1280" y="1979"/>
                    </a:lnTo>
                    <a:lnTo>
                      <a:pt x="1366" y="1947"/>
                    </a:lnTo>
                    <a:lnTo>
                      <a:pt x="1463" y="1914"/>
                    </a:lnTo>
                    <a:lnTo>
                      <a:pt x="1538" y="1861"/>
                    </a:lnTo>
                    <a:lnTo>
                      <a:pt x="1624" y="1818"/>
                    </a:lnTo>
                    <a:lnTo>
                      <a:pt x="1689" y="1753"/>
                    </a:lnTo>
                    <a:lnTo>
                      <a:pt x="1764" y="1689"/>
                    </a:lnTo>
                    <a:lnTo>
                      <a:pt x="1818" y="1613"/>
                    </a:lnTo>
                    <a:lnTo>
                      <a:pt x="1872" y="1538"/>
                    </a:lnTo>
                    <a:lnTo>
                      <a:pt x="1915" y="1452"/>
                    </a:lnTo>
                    <a:lnTo>
                      <a:pt x="1958" y="1366"/>
                    </a:lnTo>
                    <a:lnTo>
                      <a:pt x="1990" y="1269"/>
                    </a:lnTo>
                    <a:lnTo>
                      <a:pt x="2011" y="1172"/>
                    </a:lnTo>
                    <a:lnTo>
                      <a:pt x="2022" y="1076"/>
                    </a:lnTo>
                    <a:lnTo>
                      <a:pt x="2022" y="968"/>
                    </a:lnTo>
                    <a:lnTo>
                      <a:pt x="2011" y="861"/>
                    </a:lnTo>
                    <a:lnTo>
                      <a:pt x="1990" y="764"/>
                    </a:lnTo>
                    <a:lnTo>
                      <a:pt x="1968" y="667"/>
                    </a:lnTo>
                    <a:lnTo>
                      <a:pt x="1925" y="581"/>
                    </a:lnTo>
                    <a:lnTo>
                      <a:pt x="1882" y="484"/>
                    </a:lnTo>
                    <a:lnTo>
                      <a:pt x="1829" y="409"/>
                    </a:lnTo>
                    <a:lnTo>
                      <a:pt x="1775" y="334"/>
                    </a:lnTo>
                    <a:lnTo>
                      <a:pt x="1700" y="258"/>
                    </a:lnTo>
                    <a:lnTo>
                      <a:pt x="1624" y="194"/>
                    </a:lnTo>
                    <a:lnTo>
                      <a:pt x="1549" y="140"/>
                    </a:lnTo>
                    <a:lnTo>
                      <a:pt x="1463" y="97"/>
                    </a:lnTo>
                    <a:lnTo>
                      <a:pt x="1366" y="54"/>
                    </a:lnTo>
                    <a:lnTo>
                      <a:pt x="1269" y="22"/>
                    </a:lnTo>
                    <a:lnTo>
                      <a:pt x="1173" y="11"/>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8" name="Google Shape;778;p15"/>
              <p:cNvSpPr/>
              <p:nvPr/>
            </p:nvSpPr>
            <p:spPr>
              <a:xfrm>
                <a:off x="1089200" y="1420075"/>
                <a:ext cx="50050" cy="50025"/>
              </a:xfrm>
              <a:custGeom>
                <a:avLst/>
                <a:gdLst/>
                <a:ahLst/>
                <a:cxnLst/>
                <a:rect l="l" t="t" r="r" b="b"/>
                <a:pathLst>
                  <a:path w="2002" h="2001" extrusionOk="0">
                    <a:moveTo>
                      <a:pt x="1001" y="0"/>
                    </a:moveTo>
                    <a:lnTo>
                      <a:pt x="904" y="11"/>
                    </a:lnTo>
                    <a:lnTo>
                      <a:pt x="807" y="22"/>
                    </a:lnTo>
                    <a:lnTo>
                      <a:pt x="721" y="43"/>
                    </a:lnTo>
                    <a:lnTo>
                      <a:pt x="625" y="76"/>
                    </a:lnTo>
                    <a:lnTo>
                      <a:pt x="539" y="119"/>
                    </a:lnTo>
                    <a:lnTo>
                      <a:pt x="453" y="172"/>
                    </a:lnTo>
                    <a:lnTo>
                      <a:pt x="377" y="226"/>
                    </a:lnTo>
                    <a:lnTo>
                      <a:pt x="313" y="291"/>
                    </a:lnTo>
                    <a:lnTo>
                      <a:pt x="248" y="355"/>
                    </a:lnTo>
                    <a:lnTo>
                      <a:pt x="184" y="431"/>
                    </a:lnTo>
                    <a:lnTo>
                      <a:pt x="130" y="517"/>
                    </a:lnTo>
                    <a:lnTo>
                      <a:pt x="87" y="603"/>
                    </a:lnTo>
                    <a:lnTo>
                      <a:pt x="55" y="689"/>
                    </a:lnTo>
                    <a:lnTo>
                      <a:pt x="33" y="785"/>
                    </a:lnTo>
                    <a:lnTo>
                      <a:pt x="12" y="882"/>
                    </a:lnTo>
                    <a:lnTo>
                      <a:pt x="1" y="979"/>
                    </a:lnTo>
                    <a:lnTo>
                      <a:pt x="12" y="1087"/>
                    </a:lnTo>
                    <a:lnTo>
                      <a:pt x="22" y="1183"/>
                    </a:lnTo>
                    <a:lnTo>
                      <a:pt x="44" y="1280"/>
                    </a:lnTo>
                    <a:lnTo>
                      <a:pt x="76" y="1377"/>
                    </a:lnTo>
                    <a:lnTo>
                      <a:pt x="119" y="1463"/>
                    </a:lnTo>
                    <a:lnTo>
                      <a:pt x="173" y="1549"/>
                    </a:lnTo>
                    <a:lnTo>
                      <a:pt x="238" y="1624"/>
                    </a:lnTo>
                    <a:lnTo>
                      <a:pt x="302" y="1699"/>
                    </a:lnTo>
                    <a:lnTo>
                      <a:pt x="377" y="1764"/>
                    </a:lnTo>
                    <a:lnTo>
                      <a:pt x="453" y="1828"/>
                    </a:lnTo>
                    <a:lnTo>
                      <a:pt x="539" y="1882"/>
                    </a:lnTo>
                    <a:lnTo>
                      <a:pt x="625" y="1925"/>
                    </a:lnTo>
                    <a:lnTo>
                      <a:pt x="721" y="1957"/>
                    </a:lnTo>
                    <a:lnTo>
                      <a:pt x="818" y="1979"/>
                    </a:lnTo>
                    <a:lnTo>
                      <a:pt x="915" y="1990"/>
                    </a:lnTo>
                    <a:lnTo>
                      <a:pt x="1023" y="2001"/>
                    </a:lnTo>
                    <a:lnTo>
                      <a:pt x="1119" y="1990"/>
                    </a:lnTo>
                    <a:lnTo>
                      <a:pt x="1216" y="1968"/>
                    </a:lnTo>
                    <a:lnTo>
                      <a:pt x="1313" y="1947"/>
                    </a:lnTo>
                    <a:lnTo>
                      <a:pt x="1399" y="1904"/>
                    </a:lnTo>
                    <a:lnTo>
                      <a:pt x="1485" y="1861"/>
                    </a:lnTo>
                    <a:lnTo>
                      <a:pt x="1571" y="1818"/>
                    </a:lnTo>
                    <a:lnTo>
                      <a:pt x="1646" y="1753"/>
                    </a:lnTo>
                    <a:lnTo>
                      <a:pt x="1711" y="1689"/>
                    </a:lnTo>
                    <a:lnTo>
                      <a:pt x="1775" y="1613"/>
                    </a:lnTo>
                    <a:lnTo>
                      <a:pt x="1829" y="1538"/>
                    </a:lnTo>
                    <a:lnTo>
                      <a:pt x="1883" y="1463"/>
                    </a:lnTo>
                    <a:lnTo>
                      <a:pt x="1926" y="1377"/>
                    </a:lnTo>
                    <a:lnTo>
                      <a:pt x="1958" y="1280"/>
                    </a:lnTo>
                    <a:lnTo>
                      <a:pt x="1980" y="1183"/>
                    </a:lnTo>
                    <a:lnTo>
                      <a:pt x="1990" y="1087"/>
                    </a:lnTo>
                    <a:lnTo>
                      <a:pt x="2001" y="990"/>
                    </a:lnTo>
                    <a:lnTo>
                      <a:pt x="1990" y="893"/>
                    </a:lnTo>
                    <a:lnTo>
                      <a:pt x="1980" y="796"/>
                    </a:lnTo>
                    <a:lnTo>
                      <a:pt x="1947" y="699"/>
                    </a:lnTo>
                    <a:lnTo>
                      <a:pt x="1915" y="613"/>
                    </a:lnTo>
                    <a:lnTo>
                      <a:pt x="1872" y="527"/>
                    </a:lnTo>
                    <a:lnTo>
                      <a:pt x="1818" y="441"/>
                    </a:lnTo>
                    <a:lnTo>
                      <a:pt x="1764" y="366"/>
                    </a:lnTo>
                    <a:lnTo>
                      <a:pt x="1700" y="302"/>
                    </a:lnTo>
                    <a:lnTo>
                      <a:pt x="1625" y="237"/>
                    </a:lnTo>
                    <a:lnTo>
                      <a:pt x="1549" y="172"/>
                    </a:lnTo>
                    <a:lnTo>
                      <a:pt x="1474" y="129"/>
                    </a:lnTo>
                    <a:lnTo>
                      <a:pt x="1388" y="86"/>
                    </a:lnTo>
                    <a:lnTo>
                      <a:pt x="1291" y="54"/>
                    </a:lnTo>
                    <a:lnTo>
                      <a:pt x="1205" y="22"/>
                    </a:lnTo>
                    <a:lnTo>
                      <a:pt x="1109" y="11"/>
                    </a:lnTo>
                    <a:lnTo>
                      <a:pt x="10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9" name="Google Shape;779;p15"/>
              <p:cNvSpPr/>
              <p:nvPr/>
            </p:nvSpPr>
            <p:spPr>
              <a:xfrm>
                <a:off x="1166900" y="1419800"/>
                <a:ext cx="50300" cy="50300"/>
              </a:xfrm>
              <a:custGeom>
                <a:avLst/>
                <a:gdLst/>
                <a:ahLst/>
                <a:cxnLst/>
                <a:rect l="l" t="t" r="r" b="b"/>
                <a:pathLst>
                  <a:path w="2012" h="2012" extrusionOk="0">
                    <a:moveTo>
                      <a:pt x="1011" y="1"/>
                    </a:moveTo>
                    <a:lnTo>
                      <a:pt x="904" y="11"/>
                    </a:lnTo>
                    <a:lnTo>
                      <a:pt x="807" y="22"/>
                    </a:lnTo>
                    <a:lnTo>
                      <a:pt x="710" y="44"/>
                    </a:lnTo>
                    <a:lnTo>
                      <a:pt x="614" y="87"/>
                    </a:lnTo>
                    <a:lnTo>
                      <a:pt x="527" y="119"/>
                    </a:lnTo>
                    <a:lnTo>
                      <a:pt x="441" y="173"/>
                    </a:lnTo>
                    <a:lnTo>
                      <a:pt x="366" y="237"/>
                    </a:lnTo>
                    <a:lnTo>
                      <a:pt x="291" y="302"/>
                    </a:lnTo>
                    <a:lnTo>
                      <a:pt x="226" y="366"/>
                    </a:lnTo>
                    <a:lnTo>
                      <a:pt x="173" y="442"/>
                    </a:lnTo>
                    <a:lnTo>
                      <a:pt x="119" y="528"/>
                    </a:lnTo>
                    <a:lnTo>
                      <a:pt x="76" y="624"/>
                    </a:lnTo>
                    <a:lnTo>
                      <a:pt x="44" y="710"/>
                    </a:lnTo>
                    <a:lnTo>
                      <a:pt x="22" y="807"/>
                    </a:lnTo>
                    <a:lnTo>
                      <a:pt x="11" y="915"/>
                    </a:lnTo>
                    <a:lnTo>
                      <a:pt x="1" y="1022"/>
                    </a:lnTo>
                    <a:lnTo>
                      <a:pt x="11" y="1119"/>
                    </a:lnTo>
                    <a:lnTo>
                      <a:pt x="22" y="1216"/>
                    </a:lnTo>
                    <a:lnTo>
                      <a:pt x="44" y="1313"/>
                    </a:lnTo>
                    <a:lnTo>
                      <a:pt x="76" y="1399"/>
                    </a:lnTo>
                    <a:lnTo>
                      <a:pt x="119" y="1485"/>
                    </a:lnTo>
                    <a:lnTo>
                      <a:pt x="173" y="1571"/>
                    </a:lnTo>
                    <a:lnTo>
                      <a:pt x="226" y="1646"/>
                    </a:lnTo>
                    <a:lnTo>
                      <a:pt x="280" y="1710"/>
                    </a:lnTo>
                    <a:lnTo>
                      <a:pt x="355" y="1775"/>
                    </a:lnTo>
                    <a:lnTo>
                      <a:pt x="431" y="1839"/>
                    </a:lnTo>
                    <a:lnTo>
                      <a:pt x="506" y="1882"/>
                    </a:lnTo>
                    <a:lnTo>
                      <a:pt x="592" y="1925"/>
                    </a:lnTo>
                    <a:lnTo>
                      <a:pt x="678" y="1968"/>
                    </a:lnTo>
                    <a:lnTo>
                      <a:pt x="775" y="1990"/>
                    </a:lnTo>
                    <a:lnTo>
                      <a:pt x="872" y="2012"/>
                    </a:lnTo>
                    <a:lnTo>
                      <a:pt x="1076" y="2012"/>
                    </a:lnTo>
                    <a:lnTo>
                      <a:pt x="1183" y="2001"/>
                    </a:lnTo>
                    <a:lnTo>
                      <a:pt x="1280" y="1979"/>
                    </a:lnTo>
                    <a:lnTo>
                      <a:pt x="1377" y="1947"/>
                    </a:lnTo>
                    <a:lnTo>
                      <a:pt x="1463" y="1915"/>
                    </a:lnTo>
                    <a:lnTo>
                      <a:pt x="1549" y="1861"/>
                    </a:lnTo>
                    <a:lnTo>
                      <a:pt x="1624" y="1807"/>
                    </a:lnTo>
                    <a:lnTo>
                      <a:pt x="1700" y="1743"/>
                    </a:lnTo>
                    <a:lnTo>
                      <a:pt x="1764" y="1667"/>
                    </a:lnTo>
                    <a:lnTo>
                      <a:pt x="1829" y="1592"/>
                    </a:lnTo>
                    <a:lnTo>
                      <a:pt x="1882" y="1517"/>
                    </a:lnTo>
                    <a:lnTo>
                      <a:pt x="1925" y="1431"/>
                    </a:lnTo>
                    <a:lnTo>
                      <a:pt x="1958" y="1334"/>
                    </a:lnTo>
                    <a:lnTo>
                      <a:pt x="1990" y="1237"/>
                    </a:lnTo>
                    <a:lnTo>
                      <a:pt x="2011" y="1141"/>
                    </a:lnTo>
                    <a:lnTo>
                      <a:pt x="2011" y="1033"/>
                    </a:lnTo>
                    <a:lnTo>
                      <a:pt x="2011" y="925"/>
                    </a:lnTo>
                    <a:lnTo>
                      <a:pt x="2001" y="829"/>
                    </a:lnTo>
                    <a:lnTo>
                      <a:pt x="1968" y="721"/>
                    </a:lnTo>
                    <a:lnTo>
                      <a:pt x="1936" y="635"/>
                    </a:lnTo>
                    <a:lnTo>
                      <a:pt x="1904" y="538"/>
                    </a:lnTo>
                    <a:lnTo>
                      <a:pt x="1850" y="463"/>
                    </a:lnTo>
                    <a:lnTo>
                      <a:pt x="1796" y="377"/>
                    </a:lnTo>
                    <a:lnTo>
                      <a:pt x="1732" y="302"/>
                    </a:lnTo>
                    <a:lnTo>
                      <a:pt x="1657" y="237"/>
                    </a:lnTo>
                    <a:lnTo>
                      <a:pt x="1581" y="183"/>
                    </a:lnTo>
                    <a:lnTo>
                      <a:pt x="1495" y="130"/>
                    </a:lnTo>
                    <a:lnTo>
                      <a:pt x="1409" y="87"/>
                    </a:lnTo>
                    <a:lnTo>
                      <a:pt x="1312" y="54"/>
                    </a:lnTo>
                    <a:lnTo>
                      <a:pt x="1216" y="22"/>
                    </a:lnTo>
                    <a:lnTo>
                      <a:pt x="1119"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0" name="Google Shape;780;p15"/>
              <p:cNvSpPr/>
              <p:nvPr/>
            </p:nvSpPr>
            <p:spPr>
              <a:xfrm>
                <a:off x="1244600" y="1419800"/>
                <a:ext cx="50550" cy="50575"/>
              </a:xfrm>
              <a:custGeom>
                <a:avLst/>
                <a:gdLst/>
                <a:ahLst/>
                <a:cxnLst/>
                <a:rect l="l" t="t" r="r" b="b"/>
                <a:pathLst>
                  <a:path w="2022" h="2023" extrusionOk="0">
                    <a:moveTo>
                      <a:pt x="979" y="1"/>
                    </a:moveTo>
                    <a:lnTo>
                      <a:pt x="871" y="11"/>
                    </a:lnTo>
                    <a:lnTo>
                      <a:pt x="774" y="22"/>
                    </a:lnTo>
                    <a:lnTo>
                      <a:pt x="688" y="54"/>
                    </a:lnTo>
                    <a:lnTo>
                      <a:pt x="592" y="87"/>
                    </a:lnTo>
                    <a:lnTo>
                      <a:pt x="506" y="130"/>
                    </a:lnTo>
                    <a:lnTo>
                      <a:pt x="430" y="183"/>
                    </a:lnTo>
                    <a:lnTo>
                      <a:pt x="355" y="237"/>
                    </a:lnTo>
                    <a:lnTo>
                      <a:pt x="291" y="302"/>
                    </a:lnTo>
                    <a:lnTo>
                      <a:pt x="226" y="377"/>
                    </a:lnTo>
                    <a:lnTo>
                      <a:pt x="172" y="452"/>
                    </a:lnTo>
                    <a:lnTo>
                      <a:pt x="118" y="528"/>
                    </a:lnTo>
                    <a:lnTo>
                      <a:pt x="75" y="614"/>
                    </a:lnTo>
                    <a:lnTo>
                      <a:pt x="43" y="710"/>
                    </a:lnTo>
                    <a:lnTo>
                      <a:pt x="22" y="807"/>
                    </a:lnTo>
                    <a:lnTo>
                      <a:pt x="11" y="904"/>
                    </a:lnTo>
                    <a:lnTo>
                      <a:pt x="0" y="1001"/>
                    </a:lnTo>
                    <a:lnTo>
                      <a:pt x="11" y="1108"/>
                    </a:lnTo>
                    <a:lnTo>
                      <a:pt x="22" y="1216"/>
                    </a:lnTo>
                    <a:lnTo>
                      <a:pt x="43" y="1313"/>
                    </a:lnTo>
                    <a:lnTo>
                      <a:pt x="86" y="1409"/>
                    </a:lnTo>
                    <a:lnTo>
                      <a:pt x="118" y="1495"/>
                    </a:lnTo>
                    <a:lnTo>
                      <a:pt x="172" y="1581"/>
                    </a:lnTo>
                    <a:lnTo>
                      <a:pt x="226" y="1657"/>
                    </a:lnTo>
                    <a:lnTo>
                      <a:pt x="301" y="1732"/>
                    </a:lnTo>
                    <a:lnTo>
                      <a:pt x="366" y="1796"/>
                    </a:lnTo>
                    <a:lnTo>
                      <a:pt x="452" y="1850"/>
                    </a:lnTo>
                    <a:lnTo>
                      <a:pt x="527" y="1904"/>
                    </a:lnTo>
                    <a:lnTo>
                      <a:pt x="624" y="1947"/>
                    </a:lnTo>
                    <a:lnTo>
                      <a:pt x="710" y="1979"/>
                    </a:lnTo>
                    <a:lnTo>
                      <a:pt x="817" y="2001"/>
                    </a:lnTo>
                    <a:lnTo>
                      <a:pt x="914" y="2012"/>
                    </a:lnTo>
                    <a:lnTo>
                      <a:pt x="1022" y="2022"/>
                    </a:lnTo>
                    <a:lnTo>
                      <a:pt x="1129" y="2012"/>
                    </a:lnTo>
                    <a:lnTo>
                      <a:pt x="1226" y="2001"/>
                    </a:lnTo>
                    <a:lnTo>
                      <a:pt x="1334" y="1968"/>
                    </a:lnTo>
                    <a:lnTo>
                      <a:pt x="1420" y="1936"/>
                    </a:lnTo>
                    <a:lnTo>
                      <a:pt x="1506" y="1893"/>
                    </a:lnTo>
                    <a:lnTo>
                      <a:pt x="1592" y="1839"/>
                    </a:lnTo>
                    <a:lnTo>
                      <a:pt x="1667" y="1786"/>
                    </a:lnTo>
                    <a:lnTo>
                      <a:pt x="1742" y="1721"/>
                    </a:lnTo>
                    <a:lnTo>
                      <a:pt x="1807" y="1646"/>
                    </a:lnTo>
                    <a:lnTo>
                      <a:pt x="1860" y="1571"/>
                    </a:lnTo>
                    <a:lnTo>
                      <a:pt x="1914" y="1485"/>
                    </a:lnTo>
                    <a:lnTo>
                      <a:pt x="1957" y="1388"/>
                    </a:lnTo>
                    <a:lnTo>
                      <a:pt x="1990" y="1302"/>
                    </a:lnTo>
                    <a:lnTo>
                      <a:pt x="2011" y="1194"/>
                    </a:lnTo>
                    <a:lnTo>
                      <a:pt x="2022" y="1098"/>
                    </a:lnTo>
                    <a:lnTo>
                      <a:pt x="2022" y="990"/>
                    </a:lnTo>
                    <a:lnTo>
                      <a:pt x="2022" y="882"/>
                    </a:lnTo>
                    <a:lnTo>
                      <a:pt x="2000" y="786"/>
                    </a:lnTo>
                    <a:lnTo>
                      <a:pt x="1968" y="678"/>
                    </a:lnTo>
                    <a:lnTo>
                      <a:pt x="1936" y="592"/>
                    </a:lnTo>
                    <a:lnTo>
                      <a:pt x="1893" y="506"/>
                    </a:lnTo>
                    <a:lnTo>
                      <a:pt x="1839" y="420"/>
                    </a:lnTo>
                    <a:lnTo>
                      <a:pt x="1774" y="345"/>
                    </a:lnTo>
                    <a:lnTo>
                      <a:pt x="1710" y="270"/>
                    </a:lnTo>
                    <a:lnTo>
                      <a:pt x="1635" y="216"/>
                    </a:lnTo>
                    <a:lnTo>
                      <a:pt x="1559" y="151"/>
                    </a:lnTo>
                    <a:lnTo>
                      <a:pt x="1473" y="108"/>
                    </a:lnTo>
                    <a:lnTo>
                      <a:pt x="1387" y="65"/>
                    </a:lnTo>
                    <a:lnTo>
                      <a:pt x="1291" y="33"/>
                    </a:lnTo>
                    <a:lnTo>
                      <a:pt x="1183" y="11"/>
                    </a:lnTo>
                    <a:lnTo>
                      <a:pt x="108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1" name="Google Shape;781;p15"/>
              <p:cNvSpPr/>
              <p:nvPr/>
            </p:nvSpPr>
            <p:spPr>
              <a:xfrm>
                <a:off x="1717725" y="1578675"/>
                <a:ext cx="49750" cy="49750"/>
              </a:xfrm>
              <a:custGeom>
                <a:avLst/>
                <a:gdLst/>
                <a:ahLst/>
                <a:cxnLst/>
                <a:rect l="l" t="t" r="r" b="b"/>
                <a:pathLst>
                  <a:path w="1990" h="1990" extrusionOk="0">
                    <a:moveTo>
                      <a:pt x="904" y="1"/>
                    </a:moveTo>
                    <a:lnTo>
                      <a:pt x="807" y="22"/>
                    </a:lnTo>
                    <a:lnTo>
                      <a:pt x="710" y="44"/>
                    </a:lnTo>
                    <a:lnTo>
                      <a:pt x="613" y="76"/>
                    </a:lnTo>
                    <a:lnTo>
                      <a:pt x="527" y="119"/>
                    </a:lnTo>
                    <a:lnTo>
                      <a:pt x="441" y="173"/>
                    </a:lnTo>
                    <a:lnTo>
                      <a:pt x="366" y="237"/>
                    </a:lnTo>
                    <a:lnTo>
                      <a:pt x="291" y="302"/>
                    </a:lnTo>
                    <a:lnTo>
                      <a:pt x="226" y="377"/>
                    </a:lnTo>
                    <a:lnTo>
                      <a:pt x="162" y="452"/>
                    </a:lnTo>
                    <a:lnTo>
                      <a:pt x="119" y="538"/>
                    </a:lnTo>
                    <a:lnTo>
                      <a:pt x="76" y="635"/>
                    </a:lnTo>
                    <a:lnTo>
                      <a:pt x="43" y="721"/>
                    </a:lnTo>
                    <a:lnTo>
                      <a:pt x="22" y="829"/>
                    </a:lnTo>
                    <a:lnTo>
                      <a:pt x="0" y="925"/>
                    </a:lnTo>
                    <a:lnTo>
                      <a:pt x="0" y="1022"/>
                    </a:lnTo>
                    <a:lnTo>
                      <a:pt x="11" y="1130"/>
                    </a:lnTo>
                    <a:lnTo>
                      <a:pt x="33" y="1227"/>
                    </a:lnTo>
                    <a:lnTo>
                      <a:pt x="54" y="1313"/>
                    </a:lnTo>
                    <a:lnTo>
                      <a:pt x="97" y="1409"/>
                    </a:lnTo>
                    <a:lnTo>
                      <a:pt x="140" y="1495"/>
                    </a:lnTo>
                    <a:lnTo>
                      <a:pt x="194" y="1571"/>
                    </a:lnTo>
                    <a:lnTo>
                      <a:pt x="248" y="1646"/>
                    </a:lnTo>
                    <a:lnTo>
                      <a:pt x="312" y="1710"/>
                    </a:lnTo>
                    <a:lnTo>
                      <a:pt x="388" y="1775"/>
                    </a:lnTo>
                    <a:lnTo>
                      <a:pt x="463" y="1829"/>
                    </a:lnTo>
                    <a:lnTo>
                      <a:pt x="549" y="1882"/>
                    </a:lnTo>
                    <a:lnTo>
                      <a:pt x="635" y="1925"/>
                    </a:lnTo>
                    <a:lnTo>
                      <a:pt x="721" y="1947"/>
                    </a:lnTo>
                    <a:lnTo>
                      <a:pt x="818" y="1979"/>
                    </a:lnTo>
                    <a:lnTo>
                      <a:pt x="914" y="1990"/>
                    </a:lnTo>
                    <a:lnTo>
                      <a:pt x="1119" y="1990"/>
                    </a:lnTo>
                    <a:lnTo>
                      <a:pt x="1216" y="1968"/>
                    </a:lnTo>
                    <a:lnTo>
                      <a:pt x="1302" y="1936"/>
                    </a:lnTo>
                    <a:lnTo>
                      <a:pt x="1398" y="1904"/>
                    </a:lnTo>
                    <a:lnTo>
                      <a:pt x="1484" y="1861"/>
                    </a:lnTo>
                    <a:lnTo>
                      <a:pt x="1560" y="1807"/>
                    </a:lnTo>
                    <a:lnTo>
                      <a:pt x="1635" y="1753"/>
                    </a:lnTo>
                    <a:lnTo>
                      <a:pt x="1710" y="1689"/>
                    </a:lnTo>
                    <a:lnTo>
                      <a:pt x="1775" y="1614"/>
                    </a:lnTo>
                    <a:lnTo>
                      <a:pt x="1828" y="1538"/>
                    </a:lnTo>
                    <a:lnTo>
                      <a:pt x="1871" y="1463"/>
                    </a:lnTo>
                    <a:lnTo>
                      <a:pt x="1915" y="1377"/>
                    </a:lnTo>
                    <a:lnTo>
                      <a:pt x="1947" y="1280"/>
                    </a:lnTo>
                    <a:lnTo>
                      <a:pt x="1979" y="1184"/>
                    </a:lnTo>
                    <a:lnTo>
                      <a:pt x="1990" y="1087"/>
                    </a:lnTo>
                    <a:lnTo>
                      <a:pt x="1990" y="990"/>
                    </a:lnTo>
                    <a:lnTo>
                      <a:pt x="1990" y="893"/>
                    </a:lnTo>
                    <a:lnTo>
                      <a:pt x="1968" y="796"/>
                    </a:lnTo>
                    <a:lnTo>
                      <a:pt x="1947" y="700"/>
                    </a:lnTo>
                    <a:lnTo>
                      <a:pt x="1915" y="614"/>
                    </a:lnTo>
                    <a:lnTo>
                      <a:pt x="1871" y="528"/>
                    </a:lnTo>
                    <a:lnTo>
                      <a:pt x="1818" y="442"/>
                    </a:lnTo>
                    <a:lnTo>
                      <a:pt x="1764" y="366"/>
                    </a:lnTo>
                    <a:lnTo>
                      <a:pt x="1699" y="302"/>
                    </a:lnTo>
                    <a:lnTo>
                      <a:pt x="1635" y="237"/>
                    </a:lnTo>
                    <a:lnTo>
                      <a:pt x="1560" y="173"/>
                    </a:lnTo>
                    <a:lnTo>
                      <a:pt x="1474" y="130"/>
                    </a:lnTo>
                    <a:lnTo>
                      <a:pt x="1388" y="87"/>
                    </a:lnTo>
                    <a:lnTo>
                      <a:pt x="1302" y="44"/>
                    </a:lnTo>
                    <a:lnTo>
                      <a:pt x="1205" y="22"/>
                    </a:lnTo>
                    <a:lnTo>
                      <a:pt x="1108" y="11"/>
                    </a:lnTo>
                    <a:lnTo>
                      <a:pt x="101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2" name="Google Shape;782;p15"/>
              <p:cNvSpPr/>
              <p:nvPr/>
            </p:nvSpPr>
            <p:spPr>
              <a:xfrm>
                <a:off x="774950" y="1578675"/>
                <a:ext cx="50025" cy="49750"/>
              </a:xfrm>
              <a:custGeom>
                <a:avLst/>
                <a:gdLst/>
                <a:ahLst/>
                <a:cxnLst/>
                <a:rect l="l" t="t" r="r" b="b"/>
                <a:pathLst>
                  <a:path w="2001" h="1990" extrusionOk="0">
                    <a:moveTo>
                      <a:pt x="904" y="1"/>
                    </a:moveTo>
                    <a:lnTo>
                      <a:pt x="796" y="22"/>
                    </a:lnTo>
                    <a:lnTo>
                      <a:pt x="700" y="44"/>
                    </a:lnTo>
                    <a:lnTo>
                      <a:pt x="614" y="76"/>
                    </a:lnTo>
                    <a:lnTo>
                      <a:pt x="517" y="130"/>
                    </a:lnTo>
                    <a:lnTo>
                      <a:pt x="431" y="173"/>
                    </a:lnTo>
                    <a:lnTo>
                      <a:pt x="356" y="237"/>
                    </a:lnTo>
                    <a:lnTo>
                      <a:pt x="280" y="302"/>
                    </a:lnTo>
                    <a:lnTo>
                      <a:pt x="216" y="377"/>
                    </a:lnTo>
                    <a:lnTo>
                      <a:pt x="162" y="463"/>
                    </a:lnTo>
                    <a:lnTo>
                      <a:pt x="108" y="549"/>
                    </a:lnTo>
                    <a:lnTo>
                      <a:pt x="76" y="635"/>
                    </a:lnTo>
                    <a:lnTo>
                      <a:pt x="44" y="732"/>
                    </a:lnTo>
                    <a:lnTo>
                      <a:pt x="22" y="829"/>
                    </a:lnTo>
                    <a:lnTo>
                      <a:pt x="1" y="936"/>
                    </a:lnTo>
                    <a:lnTo>
                      <a:pt x="1" y="1033"/>
                    </a:lnTo>
                    <a:lnTo>
                      <a:pt x="11" y="1130"/>
                    </a:lnTo>
                    <a:lnTo>
                      <a:pt x="33" y="1227"/>
                    </a:lnTo>
                    <a:lnTo>
                      <a:pt x="65" y="1323"/>
                    </a:lnTo>
                    <a:lnTo>
                      <a:pt x="98" y="1409"/>
                    </a:lnTo>
                    <a:lnTo>
                      <a:pt x="141" y="1495"/>
                    </a:lnTo>
                    <a:lnTo>
                      <a:pt x="194" y="1581"/>
                    </a:lnTo>
                    <a:lnTo>
                      <a:pt x="259" y="1657"/>
                    </a:lnTo>
                    <a:lnTo>
                      <a:pt x="323" y="1721"/>
                    </a:lnTo>
                    <a:lnTo>
                      <a:pt x="399" y="1786"/>
                    </a:lnTo>
                    <a:lnTo>
                      <a:pt x="474" y="1839"/>
                    </a:lnTo>
                    <a:lnTo>
                      <a:pt x="560" y="1882"/>
                    </a:lnTo>
                    <a:lnTo>
                      <a:pt x="646" y="1925"/>
                    </a:lnTo>
                    <a:lnTo>
                      <a:pt x="732" y="1958"/>
                    </a:lnTo>
                    <a:lnTo>
                      <a:pt x="829" y="1979"/>
                    </a:lnTo>
                    <a:lnTo>
                      <a:pt x="925" y="1990"/>
                    </a:lnTo>
                    <a:lnTo>
                      <a:pt x="1130" y="1990"/>
                    </a:lnTo>
                    <a:lnTo>
                      <a:pt x="1227" y="1968"/>
                    </a:lnTo>
                    <a:lnTo>
                      <a:pt x="1323" y="1947"/>
                    </a:lnTo>
                    <a:lnTo>
                      <a:pt x="1409" y="1904"/>
                    </a:lnTo>
                    <a:lnTo>
                      <a:pt x="1495" y="1861"/>
                    </a:lnTo>
                    <a:lnTo>
                      <a:pt x="1571" y="1807"/>
                    </a:lnTo>
                    <a:lnTo>
                      <a:pt x="1646" y="1753"/>
                    </a:lnTo>
                    <a:lnTo>
                      <a:pt x="1721" y="1689"/>
                    </a:lnTo>
                    <a:lnTo>
                      <a:pt x="1786" y="1614"/>
                    </a:lnTo>
                    <a:lnTo>
                      <a:pt x="1839" y="1538"/>
                    </a:lnTo>
                    <a:lnTo>
                      <a:pt x="1882" y="1452"/>
                    </a:lnTo>
                    <a:lnTo>
                      <a:pt x="1926" y="1366"/>
                    </a:lnTo>
                    <a:lnTo>
                      <a:pt x="1958" y="1280"/>
                    </a:lnTo>
                    <a:lnTo>
                      <a:pt x="1979" y="1184"/>
                    </a:lnTo>
                    <a:lnTo>
                      <a:pt x="2001" y="1087"/>
                    </a:lnTo>
                    <a:lnTo>
                      <a:pt x="2001" y="979"/>
                    </a:lnTo>
                    <a:lnTo>
                      <a:pt x="1990" y="882"/>
                    </a:lnTo>
                    <a:lnTo>
                      <a:pt x="1979" y="786"/>
                    </a:lnTo>
                    <a:lnTo>
                      <a:pt x="1958" y="689"/>
                    </a:lnTo>
                    <a:lnTo>
                      <a:pt x="1915" y="603"/>
                    </a:lnTo>
                    <a:lnTo>
                      <a:pt x="1872" y="517"/>
                    </a:lnTo>
                    <a:lnTo>
                      <a:pt x="1829" y="431"/>
                    </a:lnTo>
                    <a:lnTo>
                      <a:pt x="1764" y="356"/>
                    </a:lnTo>
                    <a:lnTo>
                      <a:pt x="1700" y="291"/>
                    </a:lnTo>
                    <a:lnTo>
                      <a:pt x="1635" y="227"/>
                    </a:lnTo>
                    <a:lnTo>
                      <a:pt x="1560" y="173"/>
                    </a:lnTo>
                    <a:lnTo>
                      <a:pt x="1474" y="119"/>
                    </a:lnTo>
                    <a:lnTo>
                      <a:pt x="1388" y="76"/>
                    </a:lnTo>
                    <a:lnTo>
                      <a:pt x="1291" y="44"/>
                    </a:lnTo>
                    <a:lnTo>
                      <a:pt x="1205" y="22"/>
                    </a:lnTo>
                    <a:lnTo>
                      <a:pt x="110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3" name="Google Shape;783;p15"/>
              <p:cNvSpPr/>
              <p:nvPr/>
            </p:nvSpPr>
            <p:spPr>
              <a:xfrm>
                <a:off x="1325500" y="1419800"/>
                <a:ext cx="50300" cy="50300"/>
              </a:xfrm>
              <a:custGeom>
                <a:avLst/>
                <a:gdLst/>
                <a:ahLst/>
                <a:cxnLst/>
                <a:rect l="l" t="t" r="r" b="b"/>
                <a:pathLst>
                  <a:path w="2012" h="2012" extrusionOk="0">
                    <a:moveTo>
                      <a:pt x="1044" y="1"/>
                    </a:moveTo>
                    <a:lnTo>
                      <a:pt x="936" y="11"/>
                    </a:lnTo>
                    <a:lnTo>
                      <a:pt x="840" y="22"/>
                    </a:lnTo>
                    <a:lnTo>
                      <a:pt x="732" y="44"/>
                    </a:lnTo>
                    <a:lnTo>
                      <a:pt x="646" y="65"/>
                    </a:lnTo>
                    <a:lnTo>
                      <a:pt x="549" y="108"/>
                    </a:lnTo>
                    <a:lnTo>
                      <a:pt x="463" y="162"/>
                    </a:lnTo>
                    <a:lnTo>
                      <a:pt x="388" y="216"/>
                    </a:lnTo>
                    <a:lnTo>
                      <a:pt x="313" y="280"/>
                    </a:lnTo>
                    <a:lnTo>
                      <a:pt x="248" y="345"/>
                    </a:lnTo>
                    <a:lnTo>
                      <a:pt x="184" y="420"/>
                    </a:lnTo>
                    <a:lnTo>
                      <a:pt x="130" y="506"/>
                    </a:lnTo>
                    <a:lnTo>
                      <a:pt x="87" y="592"/>
                    </a:lnTo>
                    <a:lnTo>
                      <a:pt x="55" y="689"/>
                    </a:lnTo>
                    <a:lnTo>
                      <a:pt x="22" y="786"/>
                    </a:lnTo>
                    <a:lnTo>
                      <a:pt x="1" y="882"/>
                    </a:lnTo>
                    <a:lnTo>
                      <a:pt x="1" y="990"/>
                    </a:lnTo>
                    <a:lnTo>
                      <a:pt x="1" y="1087"/>
                    </a:lnTo>
                    <a:lnTo>
                      <a:pt x="12" y="1194"/>
                    </a:lnTo>
                    <a:lnTo>
                      <a:pt x="33" y="1291"/>
                    </a:lnTo>
                    <a:lnTo>
                      <a:pt x="65" y="1388"/>
                    </a:lnTo>
                    <a:lnTo>
                      <a:pt x="108" y="1474"/>
                    </a:lnTo>
                    <a:lnTo>
                      <a:pt x="162" y="1560"/>
                    </a:lnTo>
                    <a:lnTo>
                      <a:pt x="216" y="1635"/>
                    </a:lnTo>
                    <a:lnTo>
                      <a:pt x="280" y="1710"/>
                    </a:lnTo>
                    <a:lnTo>
                      <a:pt x="345" y="1775"/>
                    </a:lnTo>
                    <a:lnTo>
                      <a:pt x="420" y="1839"/>
                    </a:lnTo>
                    <a:lnTo>
                      <a:pt x="506" y="1893"/>
                    </a:lnTo>
                    <a:lnTo>
                      <a:pt x="592" y="1936"/>
                    </a:lnTo>
                    <a:lnTo>
                      <a:pt x="689" y="1968"/>
                    </a:lnTo>
                    <a:lnTo>
                      <a:pt x="786" y="1990"/>
                    </a:lnTo>
                    <a:lnTo>
                      <a:pt x="883" y="2012"/>
                    </a:lnTo>
                    <a:lnTo>
                      <a:pt x="1098" y="2012"/>
                    </a:lnTo>
                    <a:lnTo>
                      <a:pt x="1194" y="2001"/>
                    </a:lnTo>
                    <a:lnTo>
                      <a:pt x="1291" y="1979"/>
                    </a:lnTo>
                    <a:lnTo>
                      <a:pt x="1377" y="1947"/>
                    </a:lnTo>
                    <a:lnTo>
                      <a:pt x="1463" y="1904"/>
                    </a:lnTo>
                    <a:lnTo>
                      <a:pt x="1549" y="1861"/>
                    </a:lnTo>
                    <a:lnTo>
                      <a:pt x="1625" y="1807"/>
                    </a:lnTo>
                    <a:lnTo>
                      <a:pt x="1700" y="1743"/>
                    </a:lnTo>
                    <a:lnTo>
                      <a:pt x="1764" y="1678"/>
                    </a:lnTo>
                    <a:lnTo>
                      <a:pt x="1818" y="1603"/>
                    </a:lnTo>
                    <a:lnTo>
                      <a:pt x="1872" y="1528"/>
                    </a:lnTo>
                    <a:lnTo>
                      <a:pt x="1915" y="1442"/>
                    </a:lnTo>
                    <a:lnTo>
                      <a:pt x="1947" y="1356"/>
                    </a:lnTo>
                    <a:lnTo>
                      <a:pt x="1979" y="1259"/>
                    </a:lnTo>
                    <a:lnTo>
                      <a:pt x="2001" y="1162"/>
                    </a:lnTo>
                    <a:lnTo>
                      <a:pt x="2012" y="1065"/>
                    </a:lnTo>
                    <a:lnTo>
                      <a:pt x="2012" y="958"/>
                    </a:lnTo>
                    <a:lnTo>
                      <a:pt x="2001" y="850"/>
                    </a:lnTo>
                    <a:lnTo>
                      <a:pt x="1979" y="753"/>
                    </a:lnTo>
                    <a:lnTo>
                      <a:pt x="1947" y="657"/>
                    </a:lnTo>
                    <a:lnTo>
                      <a:pt x="1915" y="571"/>
                    </a:lnTo>
                    <a:lnTo>
                      <a:pt x="1861" y="485"/>
                    </a:lnTo>
                    <a:lnTo>
                      <a:pt x="1807" y="399"/>
                    </a:lnTo>
                    <a:lnTo>
                      <a:pt x="1743" y="323"/>
                    </a:lnTo>
                    <a:lnTo>
                      <a:pt x="1678" y="259"/>
                    </a:lnTo>
                    <a:lnTo>
                      <a:pt x="1603" y="194"/>
                    </a:lnTo>
                    <a:lnTo>
                      <a:pt x="1517" y="140"/>
                    </a:lnTo>
                    <a:lnTo>
                      <a:pt x="1431" y="97"/>
                    </a:lnTo>
                    <a:lnTo>
                      <a:pt x="1345" y="65"/>
                    </a:lnTo>
                    <a:lnTo>
                      <a:pt x="1248" y="33"/>
                    </a:lnTo>
                    <a:lnTo>
                      <a:pt x="1151" y="11"/>
                    </a:lnTo>
                    <a:lnTo>
                      <a:pt x="10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4" name="Google Shape;784;p15"/>
              <p:cNvSpPr/>
              <p:nvPr/>
            </p:nvSpPr>
            <p:spPr>
              <a:xfrm>
                <a:off x="1953750" y="2051000"/>
                <a:ext cx="50575" cy="50575"/>
              </a:xfrm>
              <a:custGeom>
                <a:avLst/>
                <a:gdLst/>
                <a:ahLst/>
                <a:cxnLst/>
                <a:rect l="l" t="t" r="r" b="b"/>
                <a:pathLst>
                  <a:path w="2023" h="2023" extrusionOk="0">
                    <a:moveTo>
                      <a:pt x="979" y="1"/>
                    </a:moveTo>
                    <a:lnTo>
                      <a:pt x="882" y="11"/>
                    </a:lnTo>
                    <a:lnTo>
                      <a:pt x="786" y="33"/>
                    </a:lnTo>
                    <a:lnTo>
                      <a:pt x="689" y="54"/>
                    </a:lnTo>
                    <a:lnTo>
                      <a:pt x="603" y="87"/>
                    </a:lnTo>
                    <a:lnTo>
                      <a:pt x="517" y="130"/>
                    </a:lnTo>
                    <a:lnTo>
                      <a:pt x="431" y="183"/>
                    </a:lnTo>
                    <a:lnTo>
                      <a:pt x="355" y="237"/>
                    </a:lnTo>
                    <a:lnTo>
                      <a:pt x="291" y="302"/>
                    </a:lnTo>
                    <a:lnTo>
                      <a:pt x="226" y="377"/>
                    </a:lnTo>
                    <a:lnTo>
                      <a:pt x="173" y="452"/>
                    </a:lnTo>
                    <a:lnTo>
                      <a:pt x="119" y="528"/>
                    </a:lnTo>
                    <a:lnTo>
                      <a:pt x="87" y="624"/>
                    </a:lnTo>
                    <a:lnTo>
                      <a:pt x="54" y="710"/>
                    </a:lnTo>
                    <a:lnTo>
                      <a:pt x="22" y="807"/>
                    </a:lnTo>
                    <a:lnTo>
                      <a:pt x="11" y="904"/>
                    </a:lnTo>
                    <a:lnTo>
                      <a:pt x="1" y="1001"/>
                    </a:lnTo>
                    <a:lnTo>
                      <a:pt x="11" y="1108"/>
                    </a:lnTo>
                    <a:lnTo>
                      <a:pt x="22" y="1205"/>
                    </a:lnTo>
                    <a:lnTo>
                      <a:pt x="44" y="1312"/>
                    </a:lnTo>
                    <a:lnTo>
                      <a:pt x="87" y="1399"/>
                    </a:lnTo>
                    <a:lnTo>
                      <a:pt x="119" y="1495"/>
                    </a:lnTo>
                    <a:lnTo>
                      <a:pt x="173" y="1571"/>
                    </a:lnTo>
                    <a:lnTo>
                      <a:pt x="226" y="1657"/>
                    </a:lnTo>
                    <a:lnTo>
                      <a:pt x="291" y="1721"/>
                    </a:lnTo>
                    <a:lnTo>
                      <a:pt x="366" y="1786"/>
                    </a:lnTo>
                    <a:lnTo>
                      <a:pt x="441" y="1850"/>
                    </a:lnTo>
                    <a:lnTo>
                      <a:pt x="527" y="1893"/>
                    </a:lnTo>
                    <a:lnTo>
                      <a:pt x="614" y="1936"/>
                    </a:lnTo>
                    <a:lnTo>
                      <a:pt x="710" y="1968"/>
                    </a:lnTo>
                    <a:lnTo>
                      <a:pt x="807" y="2001"/>
                    </a:lnTo>
                    <a:lnTo>
                      <a:pt x="915" y="2011"/>
                    </a:lnTo>
                    <a:lnTo>
                      <a:pt x="1011" y="2022"/>
                    </a:lnTo>
                    <a:lnTo>
                      <a:pt x="1119" y="2011"/>
                    </a:lnTo>
                    <a:lnTo>
                      <a:pt x="1226" y="2001"/>
                    </a:lnTo>
                    <a:lnTo>
                      <a:pt x="1323" y="1968"/>
                    </a:lnTo>
                    <a:lnTo>
                      <a:pt x="1409" y="1936"/>
                    </a:lnTo>
                    <a:lnTo>
                      <a:pt x="1506" y="1893"/>
                    </a:lnTo>
                    <a:lnTo>
                      <a:pt x="1581" y="1839"/>
                    </a:lnTo>
                    <a:lnTo>
                      <a:pt x="1657" y="1786"/>
                    </a:lnTo>
                    <a:lnTo>
                      <a:pt x="1732" y="1721"/>
                    </a:lnTo>
                    <a:lnTo>
                      <a:pt x="1796" y="1646"/>
                    </a:lnTo>
                    <a:lnTo>
                      <a:pt x="1850" y="1571"/>
                    </a:lnTo>
                    <a:lnTo>
                      <a:pt x="1904" y="1485"/>
                    </a:lnTo>
                    <a:lnTo>
                      <a:pt x="1947" y="1388"/>
                    </a:lnTo>
                    <a:lnTo>
                      <a:pt x="1979" y="1302"/>
                    </a:lnTo>
                    <a:lnTo>
                      <a:pt x="2001" y="1205"/>
                    </a:lnTo>
                    <a:lnTo>
                      <a:pt x="2011" y="1097"/>
                    </a:lnTo>
                    <a:lnTo>
                      <a:pt x="2022" y="990"/>
                    </a:lnTo>
                    <a:lnTo>
                      <a:pt x="2011" y="893"/>
                    </a:lnTo>
                    <a:lnTo>
                      <a:pt x="1990" y="786"/>
                    </a:lnTo>
                    <a:lnTo>
                      <a:pt x="1968" y="689"/>
                    </a:lnTo>
                    <a:lnTo>
                      <a:pt x="1936" y="603"/>
                    </a:lnTo>
                    <a:lnTo>
                      <a:pt x="1882" y="506"/>
                    </a:lnTo>
                    <a:lnTo>
                      <a:pt x="1839" y="431"/>
                    </a:lnTo>
                    <a:lnTo>
                      <a:pt x="1775" y="355"/>
                    </a:lnTo>
                    <a:lnTo>
                      <a:pt x="1710" y="280"/>
                    </a:lnTo>
                    <a:lnTo>
                      <a:pt x="1635" y="216"/>
                    </a:lnTo>
                    <a:lnTo>
                      <a:pt x="1560" y="162"/>
                    </a:lnTo>
                    <a:lnTo>
                      <a:pt x="1474" y="119"/>
                    </a:lnTo>
                    <a:lnTo>
                      <a:pt x="1377" y="76"/>
                    </a:lnTo>
                    <a:lnTo>
                      <a:pt x="1280" y="44"/>
                    </a:lnTo>
                    <a:lnTo>
                      <a:pt x="1183" y="22"/>
                    </a:lnTo>
                    <a:lnTo>
                      <a:pt x="1087"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5" name="Google Shape;785;p15"/>
              <p:cNvSpPr/>
              <p:nvPr/>
            </p:nvSpPr>
            <p:spPr>
              <a:xfrm>
                <a:off x="1403475" y="1420075"/>
                <a:ext cx="49750" cy="50025"/>
              </a:xfrm>
              <a:custGeom>
                <a:avLst/>
                <a:gdLst/>
                <a:ahLst/>
                <a:cxnLst/>
                <a:rect l="l" t="t" r="r" b="b"/>
                <a:pathLst>
                  <a:path w="1990" h="2001" extrusionOk="0">
                    <a:moveTo>
                      <a:pt x="946" y="0"/>
                    </a:moveTo>
                    <a:lnTo>
                      <a:pt x="839" y="11"/>
                    </a:lnTo>
                    <a:lnTo>
                      <a:pt x="742" y="33"/>
                    </a:lnTo>
                    <a:lnTo>
                      <a:pt x="645" y="65"/>
                    </a:lnTo>
                    <a:lnTo>
                      <a:pt x="559" y="108"/>
                    </a:lnTo>
                    <a:lnTo>
                      <a:pt x="473" y="162"/>
                    </a:lnTo>
                    <a:lnTo>
                      <a:pt x="387" y="216"/>
                    </a:lnTo>
                    <a:lnTo>
                      <a:pt x="323" y="280"/>
                    </a:lnTo>
                    <a:lnTo>
                      <a:pt x="248" y="355"/>
                    </a:lnTo>
                    <a:lnTo>
                      <a:pt x="183" y="431"/>
                    </a:lnTo>
                    <a:lnTo>
                      <a:pt x="140" y="517"/>
                    </a:lnTo>
                    <a:lnTo>
                      <a:pt x="86" y="603"/>
                    </a:lnTo>
                    <a:lnTo>
                      <a:pt x="54" y="699"/>
                    </a:lnTo>
                    <a:lnTo>
                      <a:pt x="22" y="796"/>
                    </a:lnTo>
                    <a:lnTo>
                      <a:pt x="11" y="893"/>
                    </a:lnTo>
                    <a:lnTo>
                      <a:pt x="0" y="990"/>
                    </a:lnTo>
                    <a:lnTo>
                      <a:pt x="11" y="1097"/>
                    </a:lnTo>
                    <a:lnTo>
                      <a:pt x="22" y="1194"/>
                    </a:lnTo>
                    <a:lnTo>
                      <a:pt x="43" y="1280"/>
                    </a:lnTo>
                    <a:lnTo>
                      <a:pt x="75" y="1377"/>
                    </a:lnTo>
                    <a:lnTo>
                      <a:pt x="119" y="1463"/>
                    </a:lnTo>
                    <a:lnTo>
                      <a:pt x="172" y="1538"/>
                    </a:lnTo>
                    <a:lnTo>
                      <a:pt x="226" y="1624"/>
                    </a:lnTo>
                    <a:lnTo>
                      <a:pt x="291" y="1689"/>
                    </a:lnTo>
                    <a:lnTo>
                      <a:pt x="355" y="1753"/>
                    </a:lnTo>
                    <a:lnTo>
                      <a:pt x="430" y="1818"/>
                    </a:lnTo>
                    <a:lnTo>
                      <a:pt x="516" y="1871"/>
                    </a:lnTo>
                    <a:lnTo>
                      <a:pt x="602" y="1914"/>
                    </a:lnTo>
                    <a:lnTo>
                      <a:pt x="688" y="1947"/>
                    </a:lnTo>
                    <a:lnTo>
                      <a:pt x="785" y="1968"/>
                    </a:lnTo>
                    <a:lnTo>
                      <a:pt x="882" y="1990"/>
                    </a:lnTo>
                    <a:lnTo>
                      <a:pt x="979" y="2001"/>
                    </a:lnTo>
                    <a:lnTo>
                      <a:pt x="1076" y="1990"/>
                    </a:lnTo>
                    <a:lnTo>
                      <a:pt x="1172" y="1979"/>
                    </a:lnTo>
                    <a:lnTo>
                      <a:pt x="1269" y="1957"/>
                    </a:lnTo>
                    <a:lnTo>
                      <a:pt x="1366" y="1925"/>
                    </a:lnTo>
                    <a:lnTo>
                      <a:pt x="1452" y="1882"/>
                    </a:lnTo>
                    <a:lnTo>
                      <a:pt x="1527" y="1839"/>
                    </a:lnTo>
                    <a:lnTo>
                      <a:pt x="1613" y="1785"/>
                    </a:lnTo>
                    <a:lnTo>
                      <a:pt x="1678" y="1721"/>
                    </a:lnTo>
                    <a:lnTo>
                      <a:pt x="1742" y="1646"/>
                    </a:lnTo>
                    <a:lnTo>
                      <a:pt x="1807" y="1570"/>
                    </a:lnTo>
                    <a:lnTo>
                      <a:pt x="1860" y="1495"/>
                    </a:lnTo>
                    <a:lnTo>
                      <a:pt x="1904" y="1409"/>
                    </a:lnTo>
                    <a:lnTo>
                      <a:pt x="1936" y="1323"/>
                    </a:lnTo>
                    <a:lnTo>
                      <a:pt x="1968" y="1226"/>
                    </a:lnTo>
                    <a:lnTo>
                      <a:pt x="1990" y="1130"/>
                    </a:lnTo>
                    <a:lnTo>
                      <a:pt x="1990" y="1033"/>
                    </a:lnTo>
                    <a:lnTo>
                      <a:pt x="1990" y="936"/>
                    </a:lnTo>
                    <a:lnTo>
                      <a:pt x="1979" y="839"/>
                    </a:lnTo>
                    <a:lnTo>
                      <a:pt x="1957" y="742"/>
                    </a:lnTo>
                    <a:lnTo>
                      <a:pt x="1925" y="656"/>
                    </a:lnTo>
                    <a:lnTo>
                      <a:pt x="1893" y="560"/>
                    </a:lnTo>
                    <a:lnTo>
                      <a:pt x="1839" y="484"/>
                    </a:lnTo>
                    <a:lnTo>
                      <a:pt x="1785" y="398"/>
                    </a:lnTo>
                    <a:lnTo>
                      <a:pt x="1731" y="334"/>
                    </a:lnTo>
                    <a:lnTo>
                      <a:pt x="1656" y="259"/>
                    </a:lnTo>
                    <a:lnTo>
                      <a:pt x="1581" y="205"/>
                    </a:lnTo>
                    <a:lnTo>
                      <a:pt x="1506" y="151"/>
                    </a:lnTo>
                    <a:lnTo>
                      <a:pt x="1420" y="97"/>
                    </a:lnTo>
                    <a:lnTo>
                      <a:pt x="1334" y="65"/>
                    </a:lnTo>
                    <a:lnTo>
                      <a:pt x="1237" y="33"/>
                    </a:lnTo>
                    <a:lnTo>
                      <a:pt x="1140" y="11"/>
                    </a:lnTo>
                    <a:lnTo>
                      <a:pt x="104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6" name="Google Shape;786;p15"/>
              <p:cNvSpPr/>
              <p:nvPr/>
            </p:nvSpPr>
            <p:spPr>
              <a:xfrm>
                <a:off x="1954025" y="1970625"/>
                <a:ext cx="50025" cy="50025"/>
              </a:xfrm>
              <a:custGeom>
                <a:avLst/>
                <a:gdLst/>
                <a:ahLst/>
                <a:cxnLst/>
                <a:rect l="l" t="t" r="r" b="b"/>
                <a:pathLst>
                  <a:path w="2001" h="2001" extrusionOk="0">
                    <a:moveTo>
                      <a:pt x="990" y="1"/>
                    </a:moveTo>
                    <a:lnTo>
                      <a:pt x="893" y="11"/>
                    </a:lnTo>
                    <a:lnTo>
                      <a:pt x="796" y="22"/>
                    </a:lnTo>
                    <a:lnTo>
                      <a:pt x="699" y="54"/>
                    </a:lnTo>
                    <a:lnTo>
                      <a:pt x="613" y="87"/>
                    </a:lnTo>
                    <a:lnTo>
                      <a:pt x="527" y="130"/>
                    </a:lnTo>
                    <a:lnTo>
                      <a:pt x="452" y="183"/>
                    </a:lnTo>
                    <a:lnTo>
                      <a:pt x="366" y="237"/>
                    </a:lnTo>
                    <a:lnTo>
                      <a:pt x="301" y="302"/>
                    </a:lnTo>
                    <a:lnTo>
                      <a:pt x="237" y="366"/>
                    </a:lnTo>
                    <a:lnTo>
                      <a:pt x="183" y="441"/>
                    </a:lnTo>
                    <a:lnTo>
                      <a:pt x="129" y="527"/>
                    </a:lnTo>
                    <a:lnTo>
                      <a:pt x="86" y="613"/>
                    </a:lnTo>
                    <a:lnTo>
                      <a:pt x="54" y="699"/>
                    </a:lnTo>
                    <a:lnTo>
                      <a:pt x="22" y="796"/>
                    </a:lnTo>
                    <a:lnTo>
                      <a:pt x="11" y="893"/>
                    </a:lnTo>
                    <a:lnTo>
                      <a:pt x="0" y="990"/>
                    </a:lnTo>
                    <a:lnTo>
                      <a:pt x="11" y="1097"/>
                    </a:lnTo>
                    <a:lnTo>
                      <a:pt x="22" y="1194"/>
                    </a:lnTo>
                    <a:lnTo>
                      <a:pt x="54" y="1291"/>
                    </a:lnTo>
                    <a:lnTo>
                      <a:pt x="86" y="1388"/>
                    </a:lnTo>
                    <a:lnTo>
                      <a:pt x="129" y="1474"/>
                    </a:lnTo>
                    <a:lnTo>
                      <a:pt x="183" y="1560"/>
                    </a:lnTo>
                    <a:lnTo>
                      <a:pt x="237" y="1635"/>
                    </a:lnTo>
                    <a:lnTo>
                      <a:pt x="312" y="1710"/>
                    </a:lnTo>
                    <a:lnTo>
                      <a:pt x="387" y="1775"/>
                    </a:lnTo>
                    <a:lnTo>
                      <a:pt x="463" y="1839"/>
                    </a:lnTo>
                    <a:lnTo>
                      <a:pt x="549" y="1882"/>
                    </a:lnTo>
                    <a:lnTo>
                      <a:pt x="635" y="1925"/>
                    </a:lnTo>
                    <a:lnTo>
                      <a:pt x="732" y="1958"/>
                    </a:lnTo>
                    <a:lnTo>
                      <a:pt x="828" y="1979"/>
                    </a:lnTo>
                    <a:lnTo>
                      <a:pt x="936" y="1990"/>
                    </a:lnTo>
                    <a:lnTo>
                      <a:pt x="1033" y="2001"/>
                    </a:lnTo>
                    <a:lnTo>
                      <a:pt x="1129" y="1990"/>
                    </a:lnTo>
                    <a:lnTo>
                      <a:pt x="1226" y="1968"/>
                    </a:lnTo>
                    <a:lnTo>
                      <a:pt x="1323" y="1947"/>
                    </a:lnTo>
                    <a:lnTo>
                      <a:pt x="1409" y="1904"/>
                    </a:lnTo>
                    <a:lnTo>
                      <a:pt x="1495" y="1861"/>
                    </a:lnTo>
                    <a:lnTo>
                      <a:pt x="1581" y="1807"/>
                    </a:lnTo>
                    <a:lnTo>
                      <a:pt x="1656" y="1753"/>
                    </a:lnTo>
                    <a:lnTo>
                      <a:pt x="1721" y="1678"/>
                    </a:lnTo>
                    <a:lnTo>
                      <a:pt x="1785" y="1613"/>
                    </a:lnTo>
                    <a:lnTo>
                      <a:pt x="1839" y="1527"/>
                    </a:lnTo>
                    <a:lnTo>
                      <a:pt x="1882" y="1452"/>
                    </a:lnTo>
                    <a:lnTo>
                      <a:pt x="1925" y="1366"/>
                    </a:lnTo>
                    <a:lnTo>
                      <a:pt x="1957" y="1269"/>
                    </a:lnTo>
                    <a:lnTo>
                      <a:pt x="1979" y="1173"/>
                    </a:lnTo>
                    <a:lnTo>
                      <a:pt x="1990" y="1076"/>
                    </a:lnTo>
                    <a:lnTo>
                      <a:pt x="2000" y="979"/>
                    </a:lnTo>
                    <a:lnTo>
                      <a:pt x="1990" y="882"/>
                    </a:lnTo>
                    <a:lnTo>
                      <a:pt x="1968" y="785"/>
                    </a:lnTo>
                    <a:lnTo>
                      <a:pt x="1947" y="689"/>
                    </a:lnTo>
                    <a:lnTo>
                      <a:pt x="1914" y="603"/>
                    </a:lnTo>
                    <a:lnTo>
                      <a:pt x="1871" y="517"/>
                    </a:lnTo>
                    <a:lnTo>
                      <a:pt x="1818" y="441"/>
                    </a:lnTo>
                    <a:lnTo>
                      <a:pt x="1753" y="366"/>
                    </a:lnTo>
                    <a:lnTo>
                      <a:pt x="1689" y="291"/>
                    </a:lnTo>
                    <a:lnTo>
                      <a:pt x="1624" y="226"/>
                    </a:lnTo>
                    <a:lnTo>
                      <a:pt x="1538" y="173"/>
                    </a:lnTo>
                    <a:lnTo>
                      <a:pt x="1463" y="119"/>
                    </a:lnTo>
                    <a:lnTo>
                      <a:pt x="1377" y="76"/>
                    </a:lnTo>
                    <a:lnTo>
                      <a:pt x="1280" y="44"/>
                    </a:lnTo>
                    <a:lnTo>
                      <a:pt x="1194" y="22"/>
                    </a:lnTo>
                    <a:lnTo>
                      <a:pt x="1097"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7" name="Google Shape;787;p15"/>
              <p:cNvSpPr/>
              <p:nvPr/>
            </p:nvSpPr>
            <p:spPr>
              <a:xfrm>
                <a:off x="538400" y="2048325"/>
                <a:ext cx="50550" cy="50550"/>
              </a:xfrm>
              <a:custGeom>
                <a:avLst/>
                <a:gdLst/>
                <a:ahLst/>
                <a:cxnLst/>
                <a:rect l="l" t="t" r="r" b="b"/>
                <a:pathLst>
                  <a:path w="2022" h="2022" extrusionOk="0">
                    <a:moveTo>
                      <a:pt x="903" y="0"/>
                    </a:moveTo>
                    <a:lnTo>
                      <a:pt x="807" y="22"/>
                    </a:lnTo>
                    <a:lnTo>
                      <a:pt x="710" y="43"/>
                    </a:lnTo>
                    <a:lnTo>
                      <a:pt x="613" y="75"/>
                    </a:lnTo>
                    <a:lnTo>
                      <a:pt x="527" y="118"/>
                    </a:lnTo>
                    <a:lnTo>
                      <a:pt x="441" y="172"/>
                    </a:lnTo>
                    <a:lnTo>
                      <a:pt x="366" y="226"/>
                    </a:lnTo>
                    <a:lnTo>
                      <a:pt x="290" y="290"/>
                    </a:lnTo>
                    <a:lnTo>
                      <a:pt x="226" y="366"/>
                    </a:lnTo>
                    <a:lnTo>
                      <a:pt x="172" y="441"/>
                    </a:lnTo>
                    <a:lnTo>
                      <a:pt x="118" y="527"/>
                    </a:lnTo>
                    <a:lnTo>
                      <a:pt x="75" y="613"/>
                    </a:lnTo>
                    <a:lnTo>
                      <a:pt x="43" y="710"/>
                    </a:lnTo>
                    <a:lnTo>
                      <a:pt x="22" y="807"/>
                    </a:lnTo>
                    <a:lnTo>
                      <a:pt x="0" y="914"/>
                    </a:lnTo>
                    <a:lnTo>
                      <a:pt x="0" y="1011"/>
                    </a:lnTo>
                    <a:lnTo>
                      <a:pt x="11" y="1118"/>
                    </a:lnTo>
                    <a:lnTo>
                      <a:pt x="22" y="1226"/>
                    </a:lnTo>
                    <a:lnTo>
                      <a:pt x="43" y="1323"/>
                    </a:lnTo>
                    <a:lnTo>
                      <a:pt x="86" y="1419"/>
                    </a:lnTo>
                    <a:lnTo>
                      <a:pt x="129" y="1506"/>
                    </a:lnTo>
                    <a:lnTo>
                      <a:pt x="172" y="1592"/>
                    </a:lnTo>
                    <a:lnTo>
                      <a:pt x="237" y="1667"/>
                    </a:lnTo>
                    <a:lnTo>
                      <a:pt x="301" y="1731"/>
                    </a:lnTo>
                    <a:lnTo>
                      <a:pt x="376" y="1796"/>
                    </a:lnTo>
                    <a:lnTo>
                      <a:pt x="452" y="1860"/>
                    </a:lnTo>
                    <a:lnTo>
                      <a:pt x="538" y="1903"/>
                    </a:lnTo>
                    <a:lnTo>
                      <a:pt x="624" y="1946"/>
                    </a:lnTo>
                    <a:lnTo>
                      <a:pt x="721" y="1979"/>
                    </a:lnTo>
                    <a:lnTo>
                      <a:pt x="828" y="2000"/>
                    </a:lnTo>
                    <a:lnTo>
                      <a:pt x="925" y="2011"/>
                    </a:lnTo>
                    <a:lnTo>
                      <a:pt x="1032" y="2022"/>
                    </a:lnTo>
                    <a:lnTo>
                      <a:pt x="1140" y="2011"/>
                    </a:lnTo>
                    <a:lnTo>
                      <a:pt x="1237" y="1989"/>
                    </a:lnTo>
                    <a:lnTo>
                      <a:pt x="1333" y="1968"/>
                    </a:lnTo>
                    <a:lnTo>
                      <a:pt x="1430" y="1936"/>
                    </a:lnTo>
                    <a:lnTo>
                      <a:pt x="1516" y="1882"/>
                    </a:lnTo>
                    <a:lnTo>
                      <a:pt x="1602" y="1828"/>
                    </a:lnTo>
                    <a:lnTo>
                      <a:pt x="1678" y="1774"/>
                    </a:lnTo>
                    <a:lnTo>
                      <a:pt x="1742" y="1710"/>
                    </a:lnTo>
                    <a:lnTo>
                      <a:pt x="1807" y="1635"/>
                    </a:lnTo>
                    <a:lnTo>
                      <a:pt x="1860" y="1549"/>
                    </a:lnTo>
                    <a:lnTo>
                      <a:pt x="1914" y="1463"/>
                    </a:lnTo>
                    <a:lnTo>
                      <a:pt x="1957" y="1376"/>
                    </a:lnTo>
                    <a:lnTo>
                      <a:pt x="1979" y="1280"/>
                    </a:lnTo>
                    <a:lnTo>
                      <a:pt x="2011" y="1183"/>
                    </a:lnTo>
                    <a:lnTo>
                      <a:pt x="2022" y="1075"/>
                    </a:lnTo>
                    <a:lnTo>
                      <a:pt x="2022" y="968"/>
                    </a:lnTo>
                    <a:lnTo>
                      <a:pt x="2011" y="871"/>
                    </a:lnTo>
                    <a:lnTo>
                      <a:pt x="1989" y="774"/>
                    </a:lnTo>
                    <a:lnTo>
                      <a:pt x="1968" y="678"/>
                    </a:lnTo>
                    <a:lnTo>
                      <a:pt x="1936" y="592"/>
                    </a:lnTo>
                    <a:lnTo>
                      <a:pt x="1893" y="505"/>
                    </a:lnTo>
                    <a:lnTo>
                      <a:pt x="1839" y="419"/>
                    </a:lnTo>
                    <a:lnTo>
                      <a:pt x="1785" y="344"/>
                    </a:lnTo>
                    <a:lnTo>
                      <a:pt x="1721" y="280"/>
                    </a:lnTo>
                    <a:lnTo>
                      <a:pt x="1645" y="215"/>
                    </a:lnTo>
                    <a:lnTo>
                      <a:pt x="1570" y="161"/>
                    </a:lnTo>
                    <a:lnTo>
                      <a:pt x="1484" y="118"/>
                    </a:lnTo>
                    <a:lnTo>
                      <a:pt x="1398" y="75"/>
                    </a:lnTo>
                    <a:lnTo>
                      <a:pt x="1312" y="43"/>
                    </a:lnTo>
                    <a:lnTo>
                      <a:pt x="1215" y="22"/>
                    </a:lnTo>
                    <a:lnTo>
                      <a:pt x="11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8" name="Google Shape;788;p15"/>
              <p:cNvSpPr/>
              <p:nvPr/>
            </p:nvSpPr>
            <p:spPr>
              <a:xfrm>
                <a:off x="772275" y="2679775"/>
                <a:ext cx="50025" cy="50025"/>
              </a:xfrm>
              <a:custGeom>
                <a:avLst/>
                <a:gdLst/>
                <a:ahLst/>
                <a:cxnLst/>
                <a:rect l="l" t="t" r="r" b="b"/>
                <a:pathLst>
                  <a:path w="2001" h="2001" extrusionOk="0">
                    <a:moveTo>
                      <a:pt x="914" y="1"/>
                    </a:moveTo>
                    <a:lnTo>
                      <a:pt x="807" y="22"/>
                    </a:lnTo>
                    <a:lnTo>
                      <a:pt x="710" y="44"/>
                    </a:lnTo>
                    <a:lnTo>
                      <a:pt x="613" y="76"/>
                    </a:lnTo>
                    <a:lnTo>
                      <a:pt x="527" y="119"/>
                    </a:lnTo>
                    <a:lnTo>
                      <a:pt x="441" y="173"/>
                    </a:lnTo>
                    <a:lnTo>
                      <a:pt x="366" y="227"/>
                    </a:lnTo>
                    <a:lnTo>
                      <a:pt x="291" y="302"/>
                    </a:lnTo>
                    <a:lnTo>
                      <a:pt x="226" y="366"/>
                    </a:lnTo>
                    <a:lnTo>
                      <a:pt x="161" y="452"/>
                    </a:lnTo>
                    <a:lnTo>
                      <a:pt x="118" y="538"/>
                    </a:lnTo>
                    <a:lnTo>
                      <a:pt x="75" y="624"/>
                    </a:lnTo>
                    <a:lnTo>
                      <a:pt x="43" y="721"/>
                    </a:lnTo>
                    <a:lnTo>
                      <a:pt x="11" y="818"/>
                    </a:lnTo>
                    <a:lnTo>
                      <a:pt x="0" y="926"/>
                    </a:lnTo>
                    <a:lnTo>
                      <a:pt x="0" y="1022"/>
                    </a:lnTo>
                    <a:lnTo>
                      <a:pt x="11" y="1130"/>
                    </a:lnTo>
                    <a:lnTo>
                      <a:pt x="22" y="1227"/>
                    </a:lnTo>
                    <a:lnTo>
                      <a:pt x="54" y="1313"/>
                    </a:lnTo>
                    <a:lnTo>
                      <a:pt x="86" y="1409"/>
                    </a:lnTo>
                    <a:lnTo>
                      <a:pt x="129" y="1495"/>
                    </a:lnTo>
                    <a:lnTo>
                      <a:pt x="183" y="1571"/>
                    </a:lnTo>
                    <a:lnTo>
                      <a:pt x="237" y="1646"/>
                    </a:lnTo>
                    <a:lnTo>
                      <a:pt x="312" y="1721"/>
                    </a:lnTo>
                    <a:lnTo>
                      <a:pt x="377" y="1775"/>
                    </a:lnTo>
                    <a:lnTo>
                      <a:pt x="452" y="1840"/>
                    </a:lnTo>
                    <a:lnTo>
                      <a:pt x="538" y="1883"/>
                    </a:lnTo>
                    <a:lnTo>
                      <a:pt x="624" y="1926"/>
                    </a:lnTo>
                    <a:lnTo>
                      <a:pt x="721" y="1958"/>
                    </a:lnTo>
                    <a:lnTo>
                      <a:pt x="817" y="1979"/>
                    </a:lnTo>
                    <a:lnTo>
                      <a:pt x="914" y="1990"/>
                    </a:lnTo>
                    <a:lnTo>
                      <a:pt x="1011" y="2001"/>
                    </a:lnTo>
                    <a:lnTo>
                      <a:pt x="1108" y="1990"/>
                    </a:lnTo>
                    <a:lnTo>
                      <a:pt x="1205" y="1979"/>
                    </a:lnTo>
                    <a:lnTo>
                      <a:pt x="1301" y="1947"/>
                    </a:lnTo>
                    <a:lnTo>
                      <a:pt x="1398" y="1915"/>
                    </a:lnTo>
                    <a:lnTo>
                      <a:pt x="1484" y="1872"/>
                    </a:lnTo>
                    <a:lnTo>
                      <a:pt x="1559" y="1818"/>
                    </a:lnTo>
                    <a:lnTo>
                      <a:pt x="1635" y="1764"/>
                    </a:lnTo>
                    <a:lnTo>
                      <a:pt x="1710" y="1700"/>
                    </a:lnTo>
                    <a:lnTo>
                      <a:pt x="1774" y="1624"/>
                    </a:lnTo>
                    <a:lnTo>
                      <a:pt x="1828" y="1549"/>
                    </a:lnTo>
                    <a:lnTo>
                      <a:pt x="1882" y="1474"/>
                    </a:lnTo>
                    <a:lnTo>
                      <a:pt x="1914" y="1388"/>
                    </a:lnTo>
                    <a:lnTo>
                      <a:pt x="1957" y="1291"/>
                    </a:lnTo>
                    <a:lnTo>
                      <a:pt x="1979" y="1194"/>
                    </a:lnTo>
                    <a:lnTo>
                      <a:pt x="1989" y="1098"/>
                    </a:lnTo>
                    <a:lnTo>
                      <a:pt x="2000" y="1001"/>
                    </a:lnTo>
                    <a:lnTo>
                      <a:pt x="1989" y="904"/>
                    </a:lnTo>
                    <a:lnTo>
                      <a:pt x="1979" y="807"/>
                    </a:lnTo>
                    <a:lnTo>
                      <a:pt x="1957" y="710"/>
                    </a:lnTo>
                    <a:lnTo>
                      <a:pt x="1925" y="614"/>
                    </a:lnTo>
                    <a:lnTo>
                      <a:pt x="1882" y="528"/>
                    </a:lnTo>
                    <a:lnTo>
                      <a:pt x="1828" y="452"/>
                    </a:lnTo>
                    <a:lnTo>
                      <a:pt x="1774" y="366"/>
                    </a:lnTo>
                    <a:lnTo>
                      <a:pt x="1710" y="302"/>
                    </a:lnTo>
                    <a:lnTo>
                      <a:pt x="1635" y="237"/>
                    </a:lnTo>
                    <a:lnTo>
                      <a:pt x="1559" y="173"/>
                    </a:lnTo>
                    <a:lnTo>
                      <a:pt x="1484" y="130"/>
                    </a:lnTo>
                    <a:lnTo>
                      <a:pt x="1398" y="87"/>
                    </a:lnTo>
                    <a:lnTo>
                      <a:pt x="1301" y="44"/>
                    </a:lnTo>
                    <a:lnTo>
                      <a:pt x="1215" y="22"/>
                    </a:lnTo>
                    <a:lnTo>
                      <a:pt x="111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9" name="Google Shape;789;p15"/>
              <p:cNvSpPr/>
              <p:nvPr/>
            </p:nvSpPr>
            <p:spPr>
              <a:xfrm>
                <a:off x="1717725" y="2679775"/>
                <a:ext cx="50025" cy="50025"/>
              </a:xfrm>
              <a:custGeom>
                <a:avLst/>
                <a:gdLst/>
                <a:ahLst/>
                <a:cxnLst/>
                <a:rect l="l" t="t" r="r" b="b"/>
                <a:pathLst>
                  <a:path w="2001" h="2001" extrusionOk="0">
                    <a:moveTo>
                      <a:pt x="882" y="1"/>
                    </a:moveTo>
                    <a:lnTo>
                      <a:pt x="785" y="22"/>
                    </a:lnTo>
                    <a:lnTo>
                      <a:pt x="689" y="44"/>
                    </a:lnTo>
                    <a:lnTo>
                      <a:pt x="603" y="87"/>
                    </a:lnTo>
                    <a:lnTo>
                      <a:pt x="517" y="130"/>
                    </a:lnTo>
                    <a:lnTo>
                      <a:pt x="431" y="173"/>
                    </a:lnTo>
                    <a:lnTo>
                      <a:pt x="355" y="237"/>
                    </a:lnTo>
                    <a:lnTo>
                      <a:pt x="291" y="302"/>
                    </a:lnTo>
                    <a:lnTo>
                      <a:pt x="226" y="366"/>
                    </a:lnTo>
                    <a:lnTo>
                      <a:pt x="162" y="452"/>
                    </a:lnTo>
                    <a:lnTo>
                      <a:pt x="119" y="528"/>
                    </a:lnTo>
                    <a:lnTo>
                      <a:pt x="76" y="614"/>
                    </a:lnTo>
                    <a:lnTo>
                      <a:pt x="43" y="710"/>
                    </a:lnTo>
                    <a:lnTo>
                      <a:pt x="22" y="807"/>
                    </a:lnTo>
                    <a:lnTo>
                      <a:pt x="0" y="904"/>
                    </a:lnTo>
                    <a:lnTo>
                      <a:pt x="0" y="1001"/>
                    </a:lnTo>
                    <a:lnTo>
                      <a:pt x="0" y="1098"/>
                    </a:lnTo>
                    <a:lnTo>
                      <a:pt x="22" y="1194"/>
                    </a:lnTo>
                    <a:lnTo>
                      <a:pt x="43" y="1291"/>
                    </a:lnTo>
                    <a:lnTo>
                      <a:pt x="76" y="1388"/>
                    </a:lnTo>
                    <a:lnTo>
                      <a:pt x="119" y="1474"/>
                    </a:lnTo>
                    <a:lnTo>
                      <a:pt x="173" y="1549"/>
                    </a:lnTo>
                    <a:lnTo>
                      <a:pt x="226" y="1624"/>
                    </a:lnTo>
                    <a:lnTo>
                      <a:pt x="291" y="1700"/>
                    </a:lnTo>
                    <a:lnTo>
                      <a:pt x="355" y="1764"/>
                    </a:lnTo>
                    <a:lnTo>
                      <a:pt x="431" y="1818"/>
                    </a:lnTo>
                    <a:lnTo>
                      <a:pt x="517" y="1872"/>
                    </a:lnTo>
                    <a:lnTo>
                      <a:pt x="603" y="1915"/>
                    </a:lnTo>
                    <a:lnTo>
                      <a:pt x="689" y="1947"/>
                    </a:lnTo>
                    <a:lnTo>
                      <a:pt x="785" y="1979"/>
                    </a:lnTo>
                    <a:lnTo>
                      <a:pt x="882" y="1990"/>
                    </a:lnTo>
                    <a:lnTo>
                      <a:pt x="990" y="2001"/>
                    </a:lnTo>
                    <a:lnTo>
                      <a:pt x="1087" y="1990"/>
                    </a:lnTo>
                    <a:lnTo>
                      <a:pt x="1183" y="1979"/>
                    </a:lnTo>
                    <a:lnTo>
                      <a:pt x="1280" y="1958"/>
                    </a:lnTo>
                    <a:lnTo>
                      <a:pt x="1366" y="1926"/>
                    </a:lnTo>
                    <a:lnTo>
                      <a:pt x="1452" y="1883"/>
                    </a:lnTo>
                    <a:lnTo>
                      <a:pt x="1538" y="1840"/>
                    </a:lnTo>
                    <a:lnTo>
                      <a:pt x="1613" y="1775"/>
                    </a:lnTo>
                    <a:lnTo>
                      <a:pt x="1689" y="1721"/>
                    </a:lnTo>
                    <a:lnTo>
                      <a:pt x="1753" y="1646"/>
                    </a:lnTo>
                    <a:lnTo>
                      <a:pt x="1818" y="1571"/>
                    </a:lnTo>
                    <a:lnTo>
                      <a:pt x="1861" y="1495"/>
                    </a:lnTo>
                    <a:lnTo>
                      <a:pt x="1915" y="1409"/>
                    </a:lnTo>
                    <a:lnTo>
                      <a:pt x="1947" y="1313"/>
                    </a:lnTo>
                    <a:lnTo>
                      <a:pt x="1968" y="1227"/>
                    </a:lnTo>
                    <a:lnTo>
                      <a:pt x="1990" y="1130"/>
                    </a:lnTo>
                    <a:lnTo>
                      <a:pt x="2001" y="1022"/>
                    </a:lnTo>
                    <a:lnTo>
                      <a:pt x="1990" y="926"/>
                    </a:lnTo>
                    <a:lnTo>
                      <a:pt x="1979" y="818"/>
                    </a:lnTo>
                    <a:lnTo>
                      <a:pt x="1958" y="721"/>
                    </a:lnTo>
                    <a:lnTo>
                      <a:pt x="1925" y="624"/>
                    </a:lnTo>
                    <a:lnTo>
                      <a:pt x="1882" y="538"/>
                    </a:lnTo>
                    <a:lnTo>
                      <a:pt x="1828" y="452"/>
                    </a:lnTo>
                    <a:lnTo>
                      <a:pt x="1775" y="366"/>
                    </a:lnTo>
                    <a:lnTo>
                      <a:pt x="1710" y="302"/>
                    </a:lnTo>
                    <a:lnTo>
                      <a:pt x="1635" y="227"/>
                    </a:lnTo>
                    <a:lnTo>
                      <a:pt x="1560" y="173"/>
                    </a:lnTo>
                    <a:lnTo>
                      <a:pt x="1474" y="119"/>
                    </a:lnTo>
                    <a:lnTo>
                      <a:pt x="1377" y="76"/>
                    </a:lnTo>
                    <a:lnTo>
                      <a:pt x="1291" y="44"/>
                    </a:lnTo>
                    <a:lnTo>
                      <a:pt x="1183" y="22"/>
                    </a:lnTo>
                    <a:lnTo>
                      <a:pt x="108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0" name="Google Shape;790;p15"/>
              <p:cNvSpPr/>
              <p:nvPr/>
            </p:nvSpPr>
            <p:spPr>
              <a:xfrm>
                <a:off x="1640300" y="2758000"/>
                <a:ext cx="48950" cy="49225"/>
              </a:xfrm>
              <a:custGeom>
                <a:avLst/>
                <a:gdLst/>
                <a:ahLst/>
                <a:cxnLst/>
                <a:rect l="l" t="t" r="r" b="b"/>
                <a:pathLst>
                  <a:path w="1958" h="1969" extrusionOk="0">
                    <a:moveTo>
                      <a:pt x="990" y="1"/>
                    </a:moveTo>
                    <a:lnTo>
                      <a:pt x="893" y="12"/>
                    </a:lnTo>
                    <a:lnTo>
                      <a:pt x="796" y="22"/>
                    </a:lnTo>
                    <a:lnTo>
                      <a:pt x="710" y="44"/>
                    </a:lnTo>
                    <a:lnTo>
                      <a:pt x="614" y="76"/>
                    </a:lnTo>
                    <a:lnTo>
                      <a:pt x="528" y="119"/>
                    </a:lnTo>
                    <a:lnTo>
                      <a:pt x="452" y="173"/>
                    </a:lnTo>
                    <a:lnTo>
                      <a:pt x="366" y="227"/>
                    </a:lnTo>
                    <a:lnTo>
                      <a:pt x="302" y="291"/>
                    </a:lnTo>
                    <a:lnTo>
                      <a:pt x="237" y="367"/>
                    </a:lnTo>
                    <a:lnTo>
                      <a:pt x="173" y="442"/>
                    </a:lnTo>
                    <a:lnTo>
                      <a:pt x="130" y="528"/>
                    </a:lnTo>
                    <a:lnTo>
                      <a:pt x="87" y="614"/>
                    </a:lnTo>
                    <a:lnTo>
                      <a:pt x="44" y="700"/>
                    </a:lnTo>
                    <a:lnTo>
                      <a:pt x="22" y="797"/>
                    </a:lnTo>
                    <a:lnTo>
                      <a:pt x="1" y="883"/>
                    </a:lnTo>
                    <a:lnTo>
                      <a:pt x="1" y="990"/>
                    </a:lnTo>
                    <a:lnTo>
                      <a:pt x="1" y="1076"/>
                    </a:lnTo>
                    <a:lnTo>
                      <a:pt x="22" y="1173"/>
                    </a:lnTo>
                    <a:lnTo>
                      <a:pt x="44" y="1259"/>
                    </a:lnTo>
                    <a:lnTo>
                      <a:pt x="76" y="1345"/>
                    </a:lnTo>
                    <a:lnTo>
                      <a:pt x="119" y="1431"/>
                    </a:lnTo>
                    <a:lnTo>
                      <a:pt x="162" y="1506"/>
                    </a:lnTo>
                    <a:lnTo>
                      <a:pt x="216" y="1582"/>
                    </a:lnTo>
                    <a:lnTo>
                      <a:pt x="280" y="1657"/>
                    </a:lnTo>
                    <a:lnTo>
                      <a:pt x="345" y="1721"/>
                    </a:lnTo>
                    <a:lnTo>
                      <a:pt x="420" y="1775"/>
                    </a:lnTo>
                    <a:lnTo>
                      <a:pt x="495" y="1829"/>
                    </a:lnTo>
                    <a:lnTo>
                      <a:pt x="581" y="1872"/>
                    </a:lnTo>
                    <a:lnTo>
                      <a:pt x="667" y="1904"/>
                    </a:lnTo>
                    <a:lnTo>
                      <a:pt x="753" y="1936"/>
                    </a:lnTo>
                    <a:lnTo>
                      <a:pt x="850" y="1958"/>
                    </a:lnTo>
                    <a:lnTo>
                      <a:pt x="936" y="1969"/>
                    </a:lnTo>
                    <a:lnTo>
                      <a:pt x="1033" y="1958"/>
                    </a:lnTo>
                    <a:lnTo>
                      <a:pt x="1130" y="1947"/>
                    </a:lnTo>
                    <a:lnTo>
                      <a:pt x="1226" y="1926"/>
                    </a:lnTo>
                    <a:lnTo>
                      <a:pt x="1312" y="1904"/>
                    </a:lnTo>
                    <a:lnTo>
                      <a:pt x="1409" y="1861"/>
                    </a:lnTo>
                    <a:lnTo>
                      <a:pt x="1485" y="1807"/>
                    </a:lnTo>
                    <a:lnTo>
                      <a:pt x="1571" y="1754"/>
                    </a:lnTo>
                    <a:lnTo>
                      <a:pt x="1635" y="1689"/>
                    </a:lnTo>
                    <a:lnTo>
                      <a:pt x="1710" y="1625"/>
                    </a:lnTo>
                    <a:lnTo>
                      <a:pt x="1764" y="1549"/>
                    </a:lnTo>
                    <a:lnTo>
                      <a:pt x="1818" y="1474"/>
                    </a:lnTo>
                    <a:lnTo>
                      <a:pt x="1872" y="1388"/>
                    </a:lnTo>
                    <a:lnTo>
                      <a:pt x="1904" y="1291"/>
                    </a:lnTo>
                    <a:lnTo>
                      <a:pt x="1936" y="1205"/>
                    </a:lnTo>
                    <a:lnTo>
                      <a:pt x="1947" y="1108"/>
                    </a:lnTo>
                    <a:lnTo>
                      <a:pt x="1958" y="1012"/>
                    </a:lnTo>
                    <a:lnTo>
                      <a:pt x="1958" y="915"/>
                    </a:lnTo>
                    <a:lnTo>
                      <a:pt x="1947" y="818"/>
                    </a:lnTo>
                    <a:lnTo>
                      <a:pt x="1925" y="721"/>
                    </a:lnTo>
                    <a:lnTo>
                      <a:pt x="1893" y="635"/>
                    </a:lnTo>
                    <a:lnTo>
                      <a:pt x="1850" y="549"/>
                    </a:lnTo>
                    <a:lnTo>
                      <a:pt x="1796" y="463"/>
                    </a:lnTo>
                    <a:lnTo>
                      <a:pt x="1743" y="388"/>
                    </a:lnTo>
                    <a:lnTo>
                      <a:pt x="1678" y="313"/>
                    </a:lnTo>
                    <a:lnTo>
                      <a:pt x="1614" y="248"/>
                    </a:lnTo>
                    <a:lnTo>
                      <a:pt x="1538" y="184"/>
                    </a:lnTo>
                    <a:lnTo>
                      <a:pt x="1452" y="141"/>
                    </a:lnTo>
                    <a:lnTo>
                      <a:pt x="1366" y="87"/>
                    </a:lnTo>
                    <a:lnTo>
                      <a:pt x="1280" y="55"/>
                    </a:lnTo>
                    <a:lnTo>
                      <a:pt x="1183" y="33"/>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1" name="Google Shape;791;p15"/>
              <p:cNvSpPr/>
              <p:nvPr/>
            </p:nvSpPr>
            <p:spPr>
              <a:xfrm>
                <a:off x="853175" y="2758000"/>
                <a:ext cx="49225" cy="49225"/>
              </a:xfrm>
              <a:custGeom>
                <a:avLst/>
                <a:gdLst/>
                <a:ahLst/>
                <a:cxnLst/>
                <a:rect l="l" t="t" r="r" b="b"/>
                <a:pathLst>
                  <a:path w="1969" h="1969" extrusionOk="0">
                    <a:moveTo>
                      <a:pt x="1001" y="1"/>
                    </a:moveTo>
                    <a:lnTo>
                      <a:pt x="904" y="12"/>
                    </a:lnTo>
                    <a:lnTo>
                      <a:pt x="807" y="22"/>
                    </a:lnTo>
                    <a:lnTo>
                      <a:pt x="711" y="44"/>
                    </a:lnTo>
                    <a:lnTo>
                      <a:pt x="625" y="76"/>
                    </a:lnTo>
                    <a:lnTo>
                      <a:pt x="538" y="119"/>
                    </a:lnTo>
                    <a:lnTo>
                      <a:pt x="452" y="173"/>
                    </a:lnTo>
                    <a:lnTo>
                      <a:pt x="377" y="227"/>
                    </a:lnTo>
                    <a:lnTo>
                      <a:pt x="302" y="291"/>
                    </a:lnTo>
                    <a:lnTo>
                      <a:pt x="237" y="367"/>
                    </a:lnTo>
                    <a:lnTo>
                      <a:pt x="184" y="442"/>
                    </a:lnTo>
                    <a:lnTo>
                      <a:pt x="130" y="528"/>
                    </a:lnTo>
                    <a:lnTo>
                      <a:pt x="87" y="614"/>
                    </a:lnTo>
                    <a:lnTo>
                      <a:pt x="55" y="700"/>
                    </a:lnTo>
                    <a:lnTo>
                      <a:pt x="22" y="797"/>
                    </a:lnTo>
                    <a:lnTo>
                      <a:pt x="12" y="893"/>
                    </a:lnTo>
                    <a:lnTo>
                      <a:pt x="1" y="990"/>
                    </a:lnTo>
                    <a:lnTo>
                      <a:pt x="12" y="1087"/>
                    </a:lnTo>
                    <a:lnTo>
                      <a:pt x="33" y="1184"/>
                    </a:lnTo>
                    <a:lnTo>
                      <a:pt x="55" y="1270"/>
                    </a:lnTo>
                    <a:lnTo>
                      <a:pt x="87" y="1367"/>
                    </a:lnTo>
                    <a:lnTo>
                      <a:pt x="130" y="1453"/>
                    </a:lnTo>
                    <a:lnTo>
                      <a:pt x="184" y="1528"/>
                    </a:lnTo>
                    <a:lnTo>
                      <a:pt x="248" y="1603"/>
                    </a:lnTo>
                    <a:lnTo>
                      <a:pt x="313" y="1678"/>
                    </a:lnTo>
                    <a:lnTo>
                      <a:pt x="377" y="1743"/>
                    </a:lnTo>
                    <a:lnTo>
                      <a:pt x="463" y="1797"/>
                    </a:lnTo>
                    <a:lnTo>
                      <a:pt x="538" y="1850"/>
                    </a:lnTo>
                    <a:lnTo>
                      <a:pt x="625" y="1893"/>
                    </a:lnTo>
                    <a:lnTo>
                      <a:pt x="721" y="1926"/>
                    </a:lnTo>
                    <a:lnTo>
                      <a:pt x="807" y="1947"/>
                    </a:lnTo>
                    <a:lnTo>
                      <a:pt x="904" y="1958"/>
                    </a:lnTo>
                    <a:lnTo>
                      <a:pt x="1001" y="1969"/>
                    </a:lnTo>
                    <a:lnTo>
                      <a:pt x="1098" y="1958"/>
                    </a:lnTo>
                    <a:lnTo>
                      <a:pt x="1194" y="1936"/>
                    </a:lnTo>
                    <a:lnTo>
                      <a:pt x="1291" y="1915"/>
                    </a:lnTo>
                    <a:lnTo>
                      <a:pt x="1377" y="1872"/>
                    </a:lnTo>
                    <a:lnTo>
                      <a:pt x="1463" y="1829"/>
                    </a:lnTo>
                    <a:lnTo>
                      <a:pt x="1549" y="1775"/>
                    </a:lnTo>
                    <a:lnTo>
                      <a:pt x="1625" y="1721"/>
                    </a:lnTo>
                    <a:lnTo>
                      <a:pt x="1689" y="1657"/>
                    </a:lnTo>
                    <a:lnTo>
                      <a:pt x="1754" y="1582"/>
                    </a:lnTo>
                    <a:lnTo>
                      <a:pt x="1807" y="1506"/>
                    </a:lnTo>
                    <a:lnTo>
                      <a:pt x="1861" y="1420"/>
                    </a:lnTo>
                    <a:lnTo>
                      <a:pt x="1904" y="1334"/>
                    </a:lnTo>
                    <a:lnTo>
                      <a:pt x="1936" y="1238"/>
                    </a:lnTo>
                    <a:lnTo>
                      <a:pt x="1958" y="1151"/>
                    </a:lnTo>
                    <a:lnTo>
                      <a:pt x="1969" y="1055"/>
                    </a:lnTo>
                    <a:lnTo>
                      <a:pt x="1969" y="958"/>
                    </a:lnTo>
                    <a:lnTo>
                      <a:pt x="1958" y="861"/>
                    </a:lnTo>
                    <a:lnTo>
                      <a:pt x="1947" y="764"/>
                    </a:lnTo>
                    <a:lnTo>
                      <a:pt x="1915" y="678"/>
                    </a:lnTo>
                    <a:lnTo>
                      <a:pt x="1883" y="592"/>
                    </a:lnTo>
                    <a:lnTo>
                      <a:pt x="1840" y="506"/>
                    </a:lnTo>
                    <a:lnTo>
                      <a:pt x="1786" y="431"/>
                    </a:lnTo>
                    <a:lnTo>
                      <a:pt x="1732" y="356"/>
                    </a:lnTo>
                    <a:lnTo>
                      <a:pt x="1668" y="291"/>
                    </a:lnTo>
                    <a:lnTo>
                      <a:pt x="1592" y="227"/>
                    </a:lnTo>
                    <a:lnTo>
                      <a:pt x="1528" y="173"/>
                    </a:lnTo>
                    <a:lnTo>
                      <a:pt x="1442" y="119"/>
                    </a:lnTo>
                    <a:lnTo>
                      <a:pt x="1356" y="87"/>
                    </a:lnTo>
                    <a:lnTo>
                      <a:pt x="1270" y="44"/>
                    </a:lnTo>
                    <a:lnTo>
                      <a:pt x="1184" y="22"/>
                    </a:lnTo>
                    <a:lnTo>
                      <a:pt x="1098" y="12"/>
                    </a:lnTo>
                    <a:lnTo>
                      <a:pt x="100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2" name="Google Shape;792;p15"/>
              <p:cNvSpPr/>
              <p:nvPr/>
            </p:nvSpPr>
            <p:spPr>
              <a:xfrm>
                <a:off x="1873900" y="2521725"/>
                <a:ext cx="48950" cy="48950"/>
              </a:xfrm>
              <a:custGeom>
                <a:avLst/>
                <a:gdLst/>
                <a:ahLst/>
                <a:cxnLst/>
                <a:rect l="l" t="t" r="r" b="b"/>
                <a:pathLst>
                  <a:path w="1958" h="1958" extrusionOk="0">
                    <a:moveTo>
                      <a:pt x="958" y="0"/>
                    </a:moveTo>
                    <a:lnTo>
                      <a:pt x="861" y="11"/>
                    </a:lnTo>
                    <a:lnTo>
                      <a:pt x="764" y="22"/>
                    </a:lnTo>
                    <a:lnTo>
                      <a:pt x="668" y="54"/>
                    </a:lnTo>
                    <a:lnTo>
                      <a:pt x="582" y="86"/>
                    </a:lnTo>
                    <a:lnTo>
                      <a:pt x="496" y="140"/>
                    </a:lnTo>
                    <a:lnTo>
                      <a:pt x="420" y="194"/>
                    </a:lnTo>
                    <a:lnTo>
                      <a:pt x="345" y="247"/>
                    </a:lnTo>
                    <a:lnTo>
                      <a:pt x="270" y="312"/>
                    </a:lnTo>
                    <a:lnTo>
                      <a:pt x="205" y="387"/>
                    </a:lnTo>
                    <a:lnTo>
                      <a:pt x="151" y="473"/>
                    </a:lnTo>
                    <a:lnTo>
                      <a:pt x="108" y="548"/>
                    </a:lnTo>
                    <a:lnTo>
                      <a:pt x="65" y="634"/>
                    </a:lnTo>
                    <a:lnTo>
                      <a:pt x="33" y="731"/>
                    </a:lnTo>
                    <a:lnTo>
                      <a:pt x="12" y="828"/>
                    </a:lnTo>
                    <a:lnTo>
                      <a:pt x="1" y="914"/>
                    </a:lnTo>
                    <a:lnTo>
                      <a:pt x="1" y="1011"/>
                    </a:lnTo>
                    <a:lnTo>
                      <a:pt x="12" y="1108"/>
                    </a:lnTo>
                    <a:lnTo>
                      <a:pt x="22" y="1204"/>
                    </a:lnTo>
                    <a:lnTo>
                      <a:pt x="55" y="1290"/>
                    </a:lnTo>
                    <a:lnTo>
                      <a:pt x="87" y="1376"/>
                    </a:lnTo>
                    <a:lnTo>
                      <a:pt x="130" y="1462"/>
                    </a:lnTo>
                    <a:lnTo>
                      <a:pt x="184" y="1538"/>
                    </a:lnTo>
                    <a:lnTo>
                      <a:pt x="238" y="1613"/>
                    </a:lnTo>
                    <a:lnTo>
                      <a:pt x="302" y="1678"/>
                    </a:lnTo>
                    <a:lnTo>
                      <a:pt x="377" y="1742"/>
                    </a:lnTo>
                    <a:lnTo>
                      <a:pt x="453" y="1796"/>
                    </a:lnTo>
                    <a:lnTo>
                      <a:pt x="528" y="1839"/>
                    </a:lnTo>
                    <a:lnTo>
                      <a:pt x="614" y="1882"/>
                    </a:lnTo>
                    <a:lnTo>
                      <a:pt x="700" y="1914"/>
                    </a:lnTo>
                    <a:lnTo>
                      <a:pt x="786" y="1946"/>
                    </a:lnTo>
                    <a:lnTo>
                      <a:pt x="883" y="1957"/>
                    </a:lnTo>
                    <a:lnTo>
                      <a:pt x="1076" y="1957"/>
                    </a:lnTo>
                    <a:lnTo>
                      <a:pt x="1173" y="1946"/>
                    </a:lnTo>
                    <a:lnTo>
                      <a:pt x="1259" y="1914"/>
                    </a:lnTo>
                    <a:lnTo>
                      <a:pt x="1356" y="1882"/>
                    </a:lnTo>
                    <a:lnTo>
                      <a:pt x="1442" y="1839"/>
                    </a:lnTo>
                    <a:lnTo>
                      <a:pt x="1517" y="1785"/>
                    </a:lnTo>
                    <a:lnTo>
                      <a:pt x="1592" y="1731"/>
                    </a:lnTo>
                    <a:lnTo>
                      <a:pt x="1668" y="1667"/>
                    </a:lnTo>
                    <a:lnTo>
                      <a:pt x="1732" y="1592"/>
                    </a:lnTo>
                    <a:lnTo>
                      <a:pt x="1786" y="1516"/>
                    </a:lnTo>
                    <a:lnTo>
                      <a:pt x="1840" y="1441"/>
                    </a:lnTo>
                    <a:lnTo>
                      <a:pt x="1883" y="1355"/>
                    </a:lnTo>
                    <a:lnTo>
                      <a:pt x="1915" y="1258"/>
                    </a:lnTo>
                    <a:lnTo>
                      <a:pt x="1947" y="1161"/>
                    </a:lnTo>
                    <a:lnTo>
                      <a:pt x="1958" y="1075"/>
                    </a:lnTo>
                    <a:lnTo>
                      <a:pt x="1958" y="968"/>
                    </a:lnTo>
                    <a:lnTo>
                      <a:pt x="1958" y="871"/>
                    </a:lnTo>
                    <a:lnTo>
                      <a:pt x="1936" y="774"/>
                    </a:lnTo>
                    <a:lnTo>
                      <a:pt x="1915" y="688"/>
                    </a:lnTo>
                    <a:lnTo>
                      <a:pt x="1872" y="591"/>
                    </a:lnTo>
                    <a:lnTo>
                      <a:pt x="1829" y="505"/>
                    </a:lnTo>
                    <a:lnTo>
                      <a:pt x="1775" y="430"/>
                    </a:lnTo>
                    <a:lnTo>
                      <a:pt x="1721" y="355"/>
                    </a:lnTo>
                    <a:lnTo>
                      <a:pt x="1657" y="280"/>
                    </a:lnTo>
                    <a:lnTo>
                      <a:pt x="1582" y="215"/>
                    </a:lnTo>
                    <a:lnTo>
                      <a:pt x="1506" y="161"/>
                    </a:lnTo>
                    <a:lnTo>
                      <a:pt x="1420" y="108"/>
                    </a:lnTo>
                    <a:lnTo>
                      <a:pt x="1334" y="75"/>
                    </a:lnTo>
                    <a:lnTo>
                      <a:pt x="1248" y="43"/>
                    </a:lnTo>
                    <a:lnTo>
                      <a:pt x="1152" y="11"/>
                    </a:lnTo>
                    <a:lnTo>
                      <a:pt x="105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3" name="Google Shape;793;p15"/>
              <p:cNvSpPr/>
              <p:nvPr/>
            </p:nvSpPr>
            <p:spPr>
              <a:xfrm>
                <a:off x="616875" y="2521725"/>
                <a:ext cx="49225" cy="48950"/>
              </a:xfrm>
              <a:custGeom>
                <a:avLst/>
                <a:gdLst/>
                <a:ahLst/>
                <a:cxnLst/>
                <a:rect l="l" t="t" r="r" b="b"/>
                <a:pathLst>
                  <a:path w="1969" h="1958" extrusionOk="0">
                    <a:moveTo>
                      <a:pt x="936" y="0"/>
                    </a:moveTo>
                    <a:lnTo>
                      <a:pt x="840" y="11"/>
                    </a:lnTo>
                    <a:lnTo>
                      <a:pt x="743" y="32"/>
                    </a:lnTo>
                    <a:lnTo>
                      <a:pt x="657" y="65"/>
                    </a:lnTo>
                    <a:lnTo>
                      <a:pt x="571" y="97"/>
                    </a:lnTo>
                    <a:lnTo>
                      <a:pt x="485" y="151"/>
                    </a:lnTo>
                    <a:lnTo>
                      <a:pt x="399" y="204"/>
                    </a:lnTo>
                    <a:lnTo>
                      <a:pt x="334" y="269"/>
                    </a:lnTo>
                    <a:lnTo>
                      <a:pt x="259" y="333"/>
                    </a:lnTo>
                    <a:lnTo>
                      <a:pt x="205" y="409"/>
                    </a:lnTo>
                    <a:lnTo>
                      <a:pt x="152" y="484"/>
                    </a:lnTo>
                    <a:lnTo>
                      <a:pt x="98" y="570"/>
                    </a:lnTo>
                    <a:lnTo>
                      <a:pt x="65" y="656"/>
                    </a:lnTo>
                    <a:lnTo>
                      <a:pt x="33" y="753"/>
                    </a:lnTo>
                    <a:lnTo>
                      <a:pt x="12" y="850"/>
                    </a:lnTo>
                    <a:lnTo>
                      <a:pt x="1" y="946"/>
                    </a:lnTo>
                    <a:lnTo>
                      <a:pt x="1" y="1043"/>
                    </a:lnTo>
                    <a:lnTo>
                      <a:pt x="22" y="1140"/>
                    </a:lnTo>
                    <a:lnTo>
                      <a:pt x="44" y="1237"/>
                    </a:lnTo>
                    <a:lnTo>
                      <a:pt x="65" y="1323"/>
                    </a:lnTo>
                    <a:lnTo>
                      <a:pt x="108" y="1409"/>
                    </a:lnTo>
                    <a:lnTo>
                      <a:pt x="162" y="1495"/>
                    </a:lnTo>
                    <a:lnTo>
                      <a:pt x="216" y="1570"/>
                    </a:lnTo>
                    <a:lnTo>
                      <a:pt x="281" y="1645"/>
                    </a:lnTo>
                    <a:lnTo>
                      <a:pt x="345" y="1710"/>
                    </a:lnTo>
                    <a:lnTo>
                      <a:pt x="420" y="1774"/>
                    </a:lnTo>
                    <a:lnTo>
                      <a:pt x="506" y="1828"/>
                    </a:lnTo>
                    <a:lnTo>
                      <a:pt x="592" y="1871"/>
                    </a:lnTo>
                    <a:lnTo>
                      <a:pt x="678" y="1903"/>
                    </a:lnTo>
                    <a:lnTo>
                      <a:pt x="775" y="1936"/>
                    </a:lnTo>
                    <a:lnTo>
                      <a:pt x="872" y="1957"/>
                    </a:lnTo>
                    <a:lnTo>
                      <a:pt x="1066" y="1957"/>
                    </a:lnTo>
                    <a:lnTo>
                      <a:pt x="1162" y="1946"/>
                    </a:lnTo>
                    <a:lnTo>
                      <a:pt x="1248" y="1925"/>
                    </a:lnTo>
                    <a:lnTo>
                      <a:pt x="1345" y="1893"/>
                    </a:lnTo>
                    <a:lnTo>
                      <a:pt x="1431" y="1850"/>
                    </a:lnTo>
                    <a:lnTo>
                      <a:pt x="1517" y="1796"/>
                    </a:lnTo>
                    <a:lnTo>
                      <a:pt x="1592" y="1742"/>
                    </a:lnTo>
                    <a:lnTo>
                      <a:pt x="1657" y="1678"/>
                    </a:lnTo>
                    <a:lnTo>
                      <a:pt x="1732" y="1602"/>
                    </a:lnTo>
                    <a:lnTo>
                      <a:pt x="1786" y="1527"/>
                    </a:lnTo>
                    <a:lnTo>
                      <a:pt x="1840" y="1452"/>
                    </a:lnTo>
                    <a:lnTo>
                      <a:pt x="1883" y="1366"/>
                    </a:lnTo>
                    <a:lnTo>
                      <a:pt x="1915" y="1269"/>
                    </a:lnTo>
                    <a:lnTo>
                      <a:pt x="1947" y="1183"/>
                    </a:lnTo>
                    <a:lnTo>
                      <a:pt x="1958" y="1086"/>
                    </a:lnTo>
                    <a:lnTo>
                      <a:pt x="1969" y="989"/>
                    </a:lnTo>
                    <a:lnTo>
                      <a:pt x="1958" y="893"/>
                    </a:lnTo>
                    <a:lnTo>
                      <a:pt x="1947" y="796"/>
                    </a:lnTo>
                    <a:lnTo>
                      <a:pt x="1926" y="710"/>
                    </a:lnTo>
                    <a:lnTo>
                      <a:pt x="1893" y="624"/>
                    </a:lnTo>
                    <a:lnTo>
                      <a:pt x="1850" y="538"/>
                    </a:lnTo>
                    <a:lnTo>
                      <a:pt x="1807" y="462"/>
                    </a:lnTo>
                    <a:lnTo>
                      <a:pt x="1754" y="387"/>
                    </a:lnTo>
                    <a:lnTo>
                      <a:pt x="1689" y="312"/>
                    </a:lnTo>
                    <a:lnTo>
                      <a:pt x="1625" y="247"/>
                    </a:lnTo>
                    <a:lnTo>
                      <a:pt x="1549" y="194"/>
                    </a:lnTo>
                    <a:lnTo>
                      <a:pt x="1474" y="140"/>
                    </a:lnTo>
                    <a:lnTo>
                      <a:pt x="1388" y="97"/>
                    </a:lnTo>
                    <a:lnTo>
                      <a:pt x="1313" y="54"/>
                    </a:lnTo>
                    <a:lnTo>
                      <a:pt x="1216" y="32"/>
                    </a:lnTo>
                    <a:lnTo>
                      <a:pt x="1130" y="11"/>
                    </a:lnTo>
                    <a:lnTo>
                      <a:pt x="10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4" name="Google Shape;794;p15"/>
              <p:cNvSpPr/>
              <p:nvPr/>
            </p:nvSpPr>
            <p:spPr>
              <a:xfrm>
                <a:off x="1876875" y="1735125"/>
                <a:ext cx="48400" cy="48425"/>
              </a:xfrm>
              <a:custGeom>
                <a:avLst/>
                <a:gdLst/>
                <a:ahLst/>
                <a:cxnLst/>
                <a:rect l="l" t="t" r="r" b="b"/>
                <a:pathLst>
                  <a:path w="1936" h="1937" extrusionOk="0">
                    <a:moveTo>
                      <a:pt x="882" y="1"/>
                    </a:moveTo>
                    <a:lnTo>
                      <a:pt x="785" y="22"/>
                    </a:lnTo>
                    <a:lnTo>
                      <a:pt x="699" y="44"/>
                    </a:lnTo>
                    <a:lnTo>
                      <a:pt x="602" y="76"/>
                    </a:lnTo>
                    <a:lnTo>
                      <a:pt x="516" y="119"/>
                    </a:lnTo>
                    <a:lnTo>
                      <a:pt x="441" y="173"/>
                    </a:lnTo>
                    <a:lnTo>
                      <a:pt x="366" y="227"/>
                    </a:lnTo>
                    <a:lnTo>
                      <a:pt x="291" y="291"/>
                    </a:lnTo>
                    <a:lnTo>
                      <a:pt x="226" y="367"/>
                    </a:lnTo>
                    <a:lnTo>
                      <a:pt x="172" y="442"/>
                    </a:lnTo>
                    <a:lnTo>
                      <a:pt x="119" y="528"/>
                    </a:lnTo>
                    <a:lnTo>
                      <a:pt x="76" y="614"/>
                    </a:lnTo>
                    <a:lnTo>
                      <a:pt x="43" y="711"/>
                    </a:lnTo>
                    <a:lnTo>
                      <a:pt x="22" y="797"/>
                    </a:lnTo>
                    <a:lnTo>
                      <a:pt x="11" y="893"/>
                    </a:lnTo>
                    <a:lnTo>
                      <a:pt x="0" y="990"/>
                    </a:lnTo>
                    <a:lnTo>
                      <a:pt x="11" y="1087"/>
                    </a:lnTo>
                    <a:lnTo>
                      <a:pt x="32" y="1184"/>
                    </a:lnTo>
                    <a:lnTo>
                      <a:pt x="54" y="1270"/>
                    </a:lnTo>
                    <a:lnTo>
                      <a:pt x="97" y="1356"/>
                    </a:lnTo>
                    <a:lnTo>
                      <a:pt x="140" y="1442"/>
                    </a:lnTo>
                    <a:lnTo>
                      <a:pt x="194" y="1517"/>
                    </a:lnTo>
                    <a:lnTo>
                      <a:pt x="248" y="1592"/>
                    </a:lnTo>
                    <a:lnTo>
                      <a:pt x="312" y="1657"/>
                    </a:lnTo>
                    <a:lnTo>
                      <a:pt x="377" y="1721"/>
                    </a:lnTo>
                    <a:lnTo>
                      <a:pt x="452" y="1775"/>
                    </a:lnTo>
                    <a:lnTo>
                      <a:pt x="538" y="1818"/>
                    </a:lnTo>
                    <a:lnTo>
                      <a:pt x="624" y="1861"/>
                    </a:lnTo>
                    <a:lnTo>
                      <a:pt x="710" y="1893"/>
                    </a:lnTo>
                    <a:lnTo>
                      <a:pt x="796" y="1915"/>
                    </a:lnTo>
                    <a:lnTo>
                      <a:pt x="893" y="1926"/>
                    </a:lnTo>
                    <a:lnTo>
                      <a:pt x="990" y="1936"/>
                    </a:lnTo>
                    <a:lnTo>
                      <a:pt x="1086" y="1926"/>
                    </a:lnTo>
                    <a:lnTo>
                      <a:pt x="1172" y="1915"/>
                    </a:lnTo>
                    <a:lnTo>
                      <a:pt x="1269" y="1883"/>
                    </a:lnTo>
                    <a:lnTo>
                      <a:pt x="1355" y="1850"/>
                    </a:lnTo>
                    <a:lnTo>
                      <a:pt x="1430" y="1807"/>
                    </a:lnTo>
                    <a:lnTo>
                      <a:pt x="1516" y="1754"/>
                    </a:lnTo>
                    <a:lnTo>
                      <a:pt x="1581" y="1700"/>
                    </a:lnTo>
                    <a:lnTo>
                      <a:pt x="1656" y="1635"/>
                    </a:lnTo>
                    <a:lnTo>
                      <a:pt x="1721" y="1571"/>
                    </a:lnTo>
                    <a:lnTo>
                      <a:pt x="1774" y="1496"/>
                    </a:lnTo>
                    <a:lnTo>
                      <a:pt x="1817" y="1410"/>
                    </a:lnTo>
                    <a:lnTo>
                      <a:pt x="1861" y="1334"/>
                    </a:lnTo>
                    <a:lnTo>
                      <a:pt x="1893" y="1248"/>
                    </a:lnTo>
                    <a:lnTo>
                      <a:pt x="1914" y="1151"/>
                    </a:lnTo>
                    <a:lnTo>
                      <a:pt x="1936" y="1065"/>
                    </a:lnTo>
                    <a:lnTo>
                      <a:pt x="1936" y="969"/>
                    </a:lnTo>
                    <a:lnTo>
                      <a:pt x="1936" y="872"/>
                    </a:lnTo>
                    <a:lnTo>
                      <a:pt x="1914" y="775"/>
                    </a:lnTo>
                    <a:lnTo>
                      <a:pt x="1893" y="689"/>
                    </a:lnTo>
                    <a:lnTo>
                      <a:pt x="1861" y="603"/>
                    </a:lnTo>
                    <a:lnTo>
                      <a:pt x="1817" y="517"/>
                    </a:lnTo>
                    <a:lnTo>
                      <a:pt x="1774" y="442"/>
                    </a:lnTo>
                    <a:lnTo>
                      <a:pt x="1721" y="367"/>
                    </a:lnTo>
                    <a:lnTo>
                      <a:pt x="1656" y="291"/>
                    </a:lnTo>
                    <a:lnTo>
                      <a:pt x="1581" y="227"/>
                    </a:lnTo>
                    <a:lnTo>
                      <a:pt x="1516" y="173"/>
                    </a:lnTo>
                    <a:lnTo>
                      <a:pt x="1430" y="119"/>
                    </a:lnTo>
                    <a:lnTo>
                      <a:pt x="1355" y="87"/>
                    </a:lnTo>
                    <a:lnTo>
                      <a:pt x="1258" y="44"/>
                    </a:lnTo>
                    <a:lnTo>
                      <a:pt x="1172" y="22"/>
                    </a:lnTo>
                    <a:lnTo>
                      <a:pt x="107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5" name="Google Shape;795;p15"/>
              <p:cNvSpPr/>
              <p:nvPr/>
            </p:nvSpPr>
            <p:spPr>
              <a:xfrm>
                <a:off x="1954825" y="1893750"/>
                <a:ext cx="48425" cy="48125"/>
              </a:xfrm>
              <a:custGeom>
                <a:avLst/>
                <a:gdLst/>
                <a:ahLst/>
                <a:cxnLst/>
                <a:rect l="l" t="t" r="r" b="b"/>
                <a:pathLst>
                  <a:path w="1937" h="1925" extrusionOk="0">
                    <a:moveTo>
                      <a:pt x="882" y="0"/>
                    </a:moveTo>
                    <a:lnTo>
                      <a:pt x="786" y="11"/>
                    </a:lnTo>
                    <a:lnTo>
                      <a:pt x="689" y="43"/>
                    </a:lnTo>
                    <a:lnTo>
                      <a:pt x="603" y="75"/>
                    </a:lnTo>
                    <a:lnTo>
                      <a:pt x="517" y="118"/>
                    </a:lnTo>
                    <a:lnTo>
                      <a:pt x="431" y="172"/>
                    </a:lnTo>
                    <a:lnTo>
                      <a:pt x="355" y="226"/>
                    </a:lnTo>
                    <a:lnTo>
                      <a:pt x="280" y="290"/>
                    </a:lnTo>
                    <a:lnTo>
                      <a:pt x="216" y="366"/>
                    </a:lnTo>
                    <a:lnTo>
                      <a:pt x="162" y="441"/>
                    </a:lnTo>
                    <a:lnTo>
                      <a:pt x="119" y="527"/>
                    </a:lnTo>
                    <a:lnTo>
                      <a:pt x="76" y="613"/>
                    </a:lnTo>
                    <a:lnTo>
                      <a:pt x="44" y="699"/>
                    </a:lnTo>
                    <a:lnTo>
                      <a:pt x="22" y="796"/>
                    </a:lnTo>
                    <a:lnTo>
                      <a:pt x="1" y="893"/>
                    </a:lnTo>
                    <a:lnTo>
                      <a:pt x="1" y="989"/>
                    </a:lnTo>
                    <a:lnTo>
                      <a:pt x="11" y="1086"/>
                    </a:lnTo>
                    <a:lnTo>
                      <a:pt x="33" y="1183"/>
                    </a:lnTo>
                    <a:lnTo>
                      <a:pt x="54" y="1269"/>
                    </a:lnTo>
                    <a:lnTo>
                      <a:pt x="97" y="1355"/>
                    </a:lnTo>
                    <a:lnTo>
                      <a:pt x="140" y="1441"/>
                    </a:lnTo>
                    <a:lnTo>
                      <a:pt x="183" y="1516"/>
                    </a:lnTo>
                    <a:lnTo>
                      <a:pt x="248" y="1592"/>
                    </a:lnTo>
                    <a:lnTo>
                      <a:pt x="312" y="1656"/>
                    </a:lnTo>
                    <a:lnTo>
                      <a:pt x="377" y="1721"/>
                    </a:lnTo>
                    <a:lnTo>
                      <a:pt x="452" y="1774"/>
                    </a:lnTo>
                    <a:lnTo>
                      <a:pt x="538" y="1817"/>
                    </a:lnTo>
                    <a:lnTo>
                      <a:pt x="624" y="1860"/>
                    </a:lnTo>
                    <a:lnTo>
                      <a:pt x="710" y="1893"/>
                    </a:lnTo>
                    <a:lnTo>
                      <a:pt x="796" y="1914"/>
                    </a:lnTo>
                    <a:lnTo>
                      <a:pt x="893" y="1925"/>
                    </a:lnTo>
                    <a:lnTo>
                      <a:pt x="990" y="1925"/>
                    </a:lnTo>
                    <a:lnTo>
                      <a:pt x="1076" y="1914"/>
                    </a:lnTo>
                    <a:lnTo>
                      <a:pt x="1173" y="1903"/>
                    </a:lnTo>
                    <a:lnTo>
                      <a:pt x="1259" y="1882"/>
                    </a:lnTo>
                    <a:lnTo>
                      <a:pt x="1345" y="1839"/>
                    </a:lnTo>
                    <a:lnTo>
                      <a:pt x="1431" y="1796"/>
                    </a:lnTo>
                    <a:lnTo>
                      <a:pt x="1506" y="1753"/>
                    </a:lnTo>
                    <a:lnTo>
                      <a:pt x="1581" y="1688"/>
                    </a:lnTo>
                    <a:lnTo>
                      <a:pt x="1657" y="1635"/>
                    </a:lnTo>
                    <a:lnTo>
                      <a:pt x="1710" y="1559"/>
                    </a:lnTo>
                    <a:lnTo>
                      <a:pt x="1764" y="1484"/>
                    </a:lnTo>
                    <a:lnTo>
                      <a:pt x="1818" y="1409"/>
                    </a:lnTo>
                    <a:lnTo>
                      <a:pt x="1861" y="1323"/>
                    </a:lnTo>
                    <a:lnTo>
                      <a:pt x="1893" y="1237"/>
                    </a:lnTo>
                    <a:lnTo>
                      <a:pt x="1915" y="1151"/>
                    </a:lnTo>
                    <a:lnTo>
                      <a:pt x="1925" y="1054"/>
                    </a:lnTo>
                    <a:lnTo>
                      <a:pt x="1936" y="957"/>
                    </a:lnTo>
                    <a:lnTo>
                      <a:pt x="1925" y="860"/>
                    </a:lnTo>
                    <a:lnTo>
                      <a:pt x="1915" y="774"/>
                    </a:lnTo>
                    <a:lnTo>
                      <a:pt x="1893" y="678"/>
                    </a:lnTo>
                    <a:lnTo>
                      <a:pt x="1850" y="592"/>
                    </a:lnTo>
                    <a:lnTo>
                      <a:pt x="1818" y="506"/>
                    </a:lnTo>
                    <a:lnTo>
                      <a:pt x="1764" y="430"/>
                    </a:lnTo>
                    <a:lnTo>
                      <a:pt x="1710" y="355"/>
                    </a:lnTo>
                    <a:lnTo>
                      <a:pt x="1646" y="290"/>
                    </a:lnTo>
                    <a:lnTo>
                      <a:pt x="1581" y="226"/>
                    </a:lnTo>
                    <a:lnTo>
                      <a:pt x="1506" y="172"/>
                    </a:lnTo>
                    <a:lnTo>
                      <a:pt x="1431" y="118"/>
                    </a:lnTo>
                    <a:lnTo>
                      <a:pt x="1345" y="75"/>
                    </a:lnTo>
                    <a:lnTo>
                      <a:pt x="1259" y="43"/>
                    </a:lnTo>
                    <a:lnTo>
                      <a:pt x="1162" y="22"/>
                    </a:lnTo>
                    <a:lnTo>
                      <a:pt x="107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6" name="Google Shape;796;p15"/>
              <p:cNvSpPr/>
              <p:nvPr/>
            </p:nvSpPr>
            <p:spPr>
              <a:xfrm>
                <a:off x="539200" y="1893475"/>
                <a:ext cx="48675" cy="48675"/>
              </a:xfrm>
              <a:custGeom>
                <a:avLst/>
                <a:gdLst/>
                <a:ahLst/>
                <a:cxnLst/>
                <a:rect l="l" t="t" r="r" b="b"/>
                <a:pathLst>
                  <a:path w="1947" h="1947" extrusionOk="0">
                    <a:moveTo>
                      <a:pt x="968" y="0"/>
                    </a:moveTo>
                    <a:lnTo>
                      <a:pt x="871" y="11"/>
                    </a:lnTo>
                    <a:lnTo>
                      <a:pt x="775" y="22"/>
                    </a:lnTo>
                    <a:lnTo>
                      <a:pt x="689" y="43"/>
                    </a:lnTo>
                    <a:lnTo>
                      <a:pt x="603" y="86"/>
                    </a:lnTo>
                    <a:lnTo>
                      <a:pt x="516" y="119"/>
                    </a:lnTo>
                    <a:lnTo>
                      <a:pt x="441" y="172"/>
                    </a:lnTo>
                    <a:lnTo>
                      <a:pt x="366" y="226"/>
                    </a:lnTo>
                    <a:lnTo>
                      <a:pt x="301" y="291"/>
                    </a:lnTo>
                    <a:lnTo>
                      <a:pt x="237" y="366"/>
                    </a:lnTo>
                    <a:lnTo>
                      <a:pt x="183" y="431"/>
                    </a:lnTo>
                    <a:lnTo>
                      <a:pt x="129" y="517"/>
                    </a:lnTo>
                    <a:lnTo>
                      <a:pt x="86" y="592"/>
                    </a:lnTo>
                    <a:lnTo>
                      <a:pt x="54" y="689"/>
                    </a:lnTo>
                    <a:lnTo>
                      <a:pt x="33" y="775"/>
                    </a:lnTo>
                    <a:lnTo>
                      <a:pt x="11" y="861"/>
                    </a:lnTo>
                    <a:lnTo>
                      <a:pt x="0" y="957"/>
                    </a:lnTo>
                    <a:lnTo>
                      <a:pt x="11" y="1054"/>
                    </a:lnTo>
                    <a:lnTo>
                      <a:pt x="22" y="1151"/>
                    </a:lnTo>
                    <a:lnTo>
                      <a:pt x="43" y="1248"/>
                    </a:lnTo>
                    <a:lnTo>
                      <a:pt x="86" y="1334"/>
                    </a:lnTo>
                    <a:lnTo>
                      <a:pt x="129" y="1420"/>
                    </a:lnTo>
                    <a:lnTo>
                      <a:pt x="172" y="1506"/>
                    </a:lnTo>
                    <a:lnTo>
                      <a:pt x="237" y="1581"/>
                    </a:lnTo>
                    <a:lnTo>
                      <a:pt x="301" y="1656"/>
                    </a:lnTo>
                    <a:lnTo>
                      <a:pt x="366" y="1721"/>
                    </a:lnTo>
                    <a:lnTo>
                      <a:pt x="452" y="1775"/>
                    </a:lnTo>
                    <a:lnTo>
                      <a:pt x="527" y="1828"/>
                    </a:lnTo>
                    <a:lnTo>
                      <a:pt x="613" y="1871"/>
                    </a:lnTo>
                    <a:lnTo>
                      <a:pt x="710" y="1904"/>
                    </a:lnTo>
                    <a:lnTo>
                      <a:pt x="796" y="1925"/>
                    </a:lnTo>
                    <a:lnTo>
                      <a:pt x="893" y="1947"/>
                    </a:lnTo>
                    <a:lnTo>
                      <a:pt x="990" y="1947"/>
                    </a:lnTo>
                    <a:lnTo>
                      <a:pt x="1086" y="1936"/>
                    </a:lnTo>
                    <a:lnTo>
                      <a:pt x="1183" y="1925"/>
                    </a:lnTo>
                    <a:lnTo>
                      <a:pt x="1269" y="1893"/>
                    </a:lnTo>
                    <a:lnTo>
                      <a:pt x="1355" y="1861"/>
                    </a:lnTo>
                    <a:lnTo>
                      <a:pt x="1441" y="1818"/>
                    </a:lnTo>
                    <a:lnTo>
                      <a:pt x="1517" y="1775"/>
                    </a:lnTo>
                    <a:lnTo>
                      <a:pt x="1592" y="1721"/>
                    </a:lnTo>
                    <a:lnTo>
                      <a:pt x="1656" y="1656"/>
                    </a:lnTo>
                    <a:lnTo>
                      <a:pt x="1721" y="1581"/>
                    </a:lnTo>
                    <a:lnTo>
                      <a:pt x="1775" y="1506"/>
                    </a:lnTo>
                    <a:lnTo>
                      <a:pt x="1828" y="1431"/>
                    </a:lnTo>
                    <a:lnTo>
                      <a:pt x="1871" y="1345"/>
                    </a:lnTo>
                    <a:lnTo>
                      <a:pt x="1904" y="1259"/>
                    </a:lnTo>
                    <a:lnTo>
                      <a:pt x="1925" y="1172"/>
                    </a:lnTo>
                    <a:lnTo>
                      <a:pt x="1947" y="1076"/>
                    </a:lnTo>
                    <a:lnTo>
                      <a:pt x="1947" y="990"/>
                    </a:lnTo>
                    <a:lnTo>
                      <a:pt x="1947" y="893"/>
                    </a:lnTo>
                    <a:lnTo>
                      <a:pt x="1936" y="796"/>
                    </a:lnTo>
                    <a:lnTo>
                      <a:pt x="1904" y="699"/>
                    </a:lnTo>
                    <a:lnTo>
                      <a:pt x="1871" y="613"/>
                    </a:lnTo>
                    <a:lnTo>
                      <a:pt x="1828" y="527"/>
                    </a:lnTo>
                    <a:lnTo>
                      <a:pt x="1785" y="441"/>
                    </a:lnTo>
                    <a:lnTo>
                      <a:pt x="1721" y="366"/>
                    </a:lnTo>
                    <a:lnTo>
                      <a:pt x="1656" y="291"/>
                    </a:lnTo>
                    <a:lnTo>
                      <a:pt x="1581" y="226"/>
                    </a:lnTo>
                    <a:lnTo>
                      <a:pt x="1506" y="172"/>
                    </a:lnTo>
                    <a:lnTo>
                      <a:pt x="1430" y="119"/>
                    </a:lnTo>
                    <a:lnTo>
                      <a:pt x="1344" y="76"/>
                    </a:lnTo>
                    <a:lnTo>
                      <a:pt x="1248" y="43"/>
                    </a:lnTo>
                    <a:lnTo>
                      <a:pt x="1162" y="22"/>
                    </a:lnTo>
                    <a:lnTo>
                      <a:pt x="106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7" name="Google Shape;797;p15"/>
              <p:cNvSpPr/>
              <p:nvPr/>
            </p:nvSpPr>
            <p:spPr>
              <a:xfrm>
                <a:off x="617150" y="1734875"/>
                <a:ext cx="48700" cy="48950"/>
              </a:xfrm>
              <a:custGeom>
                <a:avLst/>
                <a:gdLst/>
                <a:ahLst/>
                <a:cxnLst/>
                <a:rect l="l" t="t" r="r" b="b"/>
                <a:pathLst>
                  <a:path w="1948" h="1958" extrusionOk="0">
                    <a:moveTo>
                      <a:pt x="979" y="0"/>
                    </a:moveTo>
                    <a:lnTo>
                      <a:pt x="882" y="11"/>
                    </a:lnTo>
                    <a:lnTo>
                      <a:pt x="796" y="22"/>
                    </a:lnTo>
                    <a:lnTo>
                      <a:pt x="700" y="43"/>
                    </a:lnTo>
                    <a:lnTo>
                      <a:pt x="614" y="75"/>
                    </a:lnTo>
                    <a:lnTo>
                      <a:pt x="528" y="118"/>
                    </a:lnTo>
                    <a:lnTo>
                      <a:pt x="452" y="161"/>
                    </a:lnTo>
                    <a:lnTo>
                      <a:pt x="377" y="215"/>
                    </a:lnTo>
                    <a:lnTo>
                      <a:pt x="302" y="280"/>
                    </a:lnTo>
                    <a:lnTo>
                      <a:pt x="237" y="355"/>
                    </a:lnTo>
                    <a:lnTo>
                      <a:pt x="184" y="420"/>
                    </a:lnTo>
                    <a:lnTo>
                      <a:pt x="130" y="506"/>
                    </a:lnTo>
                    <a:lnTo>
                      <a:pt x="87" y="581"/>
                    </a:lnTo>
                    <a:lnTo>
                      <a:pt x="54" y="667"/>
                    </a:lnTo>
                    <a:lnTo>
                      <a:pt x="22" y="764"/>
                    </a:lnTo>
                    <a:lnTo>
                      <a:pt x="11" y="850"/>
                    </a:lnTo>
                    <a:lnTo>
                      <a:pt x="1" y="946"/>
                    </a:lnTo>
                    <a:lnTo>
                      <a:pt x="1" y="1043"/>
                    </a:lnTo>
                    <a:lnTo>
                      <a:pt x="11" y="1140"/>
                    </a:lnTo>
                    <a:lnTo>
                      <a:pt x="33" y="1237"/>
                    </a:lnTo>
                    <a:lnTo>
                      <a:pt x="65" y="1323"/>
                    </a:lnTo>
                    <a:lnTo>
                      <a:pt x="108" y="1409"/>
                    </a:lnTo>
                    <a:lnTo>
                      <a:pt x="162" y="1495"/>
                    </a:lnTo>
                    <a:lnTo>
                      <a:pt x="216" y="1570"/>
                    </a:lnTo>
                    <a:lnTo>
                      <a:pt x="280" y="1645"/>
                    </a:lnTo>
                    <a:lnTo>
                      <a:pt x="345" y="1710"/>
                    </a:lnTo>
                    <a:lnTo>
                      <a:pt x="431" y="1774"/>
                    </a:lnTo>
                    <a:lnTo>
                      <a:pt x="506" y="1828"/>
                    </a:lnTo>
                    <a:lnTo>
                      <a:pt x="592" y="1871"/>
                    </a:lnTo>
                    <a:lnTo>
                      <a:pt x="678" y="1903"/>
                    </a:lnTo>
                    <a:lnTo>
                      <a:pt x="775" y="1925"/>
                    </a:lnTo>
                    <a:lnTo>
                      <a:pt x="872" y="1946"/>
                    </a:lnTo>
                    <a:lnTo>
                      <a:pt x="968" y="1957"/>
                    </a:lnTo>
                    <a:lnTo>
                      <a:pt x="1065" y="1946"/>
                    </a:lnTo>
                    <a:lnTo>
                      <a:pt x="1162" y="1936"/>
                    </a:lnTo>
                    <a:lnTo>
                      <a:pt x="1248" y="1914"/>
                    </a:lnTo>
                    <a:lnTo>
                      <a:pt x="1334" y="1882"/>
                    </a:lnTo>
                    <a:lnTo>
                      <a:pt x="1420" y="1839"/>
                    </a:lnTo>
                    <a:lnTo>
                      <a:pt x="1495" y="1785"/>
                    </a:lnTo>
                    <a:lnTo>
                      <a:pt x="1571" y="1731"/>
                    </a:lnTo>
                    <a:lnTo>
                      <a:pt x="1646" y="1667"/>
                    </a:lnTo>
                    <a:lnTo>
                      <a:pt x="1710" y="1602"/>
                    </a:lnTo>
                    <a:lnTo>
                      <a:pt x="1764" y="1527"/>
                    </a:lnTo>
                    <a:lnTo>
                      <a:pt x="1818" y="1452"/>
                    </a:lnTo>
                    <a:lnTo>
                      <a:pt x="1861" y="1366"/>
                    </a:lnTo>
                    <a:lnTo>
                      <a:pt x="1893" y="1280"/>
                    </a:lnTo>
                    <a:lnTo>
                      <a:pt x="1926" y="1194"/>
                    </a:lnTo>
                    <a:lnTo>
                      <a:pt x="1936" y="1097"/>
                    </a:lnTo>
                    <a:lnTo>
                      <a:pt x="1947" y="1011"/>
                    </a:lnTo>
                    <a:lnTo>
                      <a:pt x="1947" y="914"/>
                    </a:lnTo>
                    <a:lnTo>
                      <a:pt x="1936" y="817"/>
                    </a:lnTo>
                    <a:lnTo>
                      <a:pt x="1915" y="721"/>
                    </a:lnTo>
                    <a:lnTo>
                      <a:pt x="1882" y="635"/>
                    </a:lnTo>
                    <a:lnTo>
                      <a:pt x="1839" y="538"/>
                    </a:lnTo>
                    <a:lnTo>
                      <a:pt x="1786" y="463"/>
                    </a:lnTo>
                    <a:lnTo>
                      <a:pt x="1732" y="377"/>
                    </a:lnTo>
                    <a:lnTo>
                      <a:pt x="1667" y="312"/>
                    </a:lnTo>
                    <a:lnTo>
                      <a:pt x="1603" y="247"/>
                    </a:lnTo>
                    <a:lnTo>
                      <a:pt x="1517" y="183"/>
                    </a:lnTo>
                    <a:lnTo>
                      <a:pt x="1442" y="129"/>
                    </a:lnTo>
                    <a:lnTo>
                      <a:pt x="1356" y="86"/>
                    </a:lnTo>
                    <a:lnTo>
                      <a:pt x="1270" y="54"/>
                    </a:lnTo>
                    <a:lnTo>
                      <a:pt x="1173" y="22"/>
                    </a:lnTo>
                    <a:lnTo>
                      <a:pt x="1076"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8" name="Google Shape;798;p15"/>
              <p:cNvSpPr/>
              <p:nvPr/>
            </p:nvSpPr>
            <p:spPr>
              <a:xfrm>
                <a:off x="1481975" y="2835975"/>
                <a:ext cx="48675" cy="48950"/>
              </a:xfrm>
              <a:custGeom>
                <a:avLst/>
                <a:gdLst/>
                <a:ahLst/>
                <a:cxnLst/>
                <a:rect l="l" t="t" r="r" b="b"/>
                <a:pathLst>
                  <a:path w="1947" h="1958" extrusionOk="0">
                    <a:moveTo>
                      <a:pt x="914" y="0"/>
                    </a:moveTo>
                    <a:lnTo>
                      <a:pt x="817" y="11"/>
                    </a:lnTo>
                    <a:lnTo>
                      <a:pt x="731" y="33"/>
                    </a:lnTo>
                    <a:lnTo>
                      <a:pt x="635" y="65"/>
                    </a:lnTo>
                    <a:lnTo>
                      <a:pt x="548" y="108"/>
                    </a:lnTo>
                    <a:lnTo>
                      <a:pt x="462" y="162"/>
                    </a:lnTo>
                    <a:lnTo>
                      <a:pt x="387" y="215"/>
                    </a:lnTo>
                    <a:lnTo>
                      <a:pt x="312" y="280"/>
                    </a:lnTo>
                    <a:lnTo>
                      <a:pt x="247" y="344"/>
                    </a:lnTo>
                    <a:lnTo>
                      <a:pt x="183" y="420"/>
                    </a:lnTo>
                    <a:lnTo>
                      <a:pt x="129" y="506"/>
                    </a:lnTo>
                    <a:lnTo>
                      <a:pt x="86" y="592"/>
                    </a:lnTo>
                    <a:lnTo>
                      <a:pt x="54" y="678"/>
                    </a:lnTo>
                    <a:lnTo>
                      <a:pt x="22" y="774"/>
                    </a:lnTo>
                    <a:lnTo>
                      <a:pt x="0" y="871"/>
                    </a:lnTo>
                    <a:lnTo>
                      <a:pt x="0" y="968"/>
                    </a:lnTo>
                    <a:lnTo>
                      <a:pt x="0" y="1065"/>
                    </a:lnTo>
                    <a:lnTo>
                      <a:pt x="11" y="1151"/>
                    </a:lnTo>
                    <a:lnTo>
                      <a:pt x="32" y="1237"/>
                    </a:lnTo>
                    <a:lnTo>
                      <a:pt x="65" y="1334"/>
                    </a:lnTo>
                    <a:lnTo>
                      <a:pt x="108" y="1409"/>
                    </a:lnTo>
                    <a:lnTo>
                      <a:pt x="161" y="1495"/>
                    </a:lnTo>
                    <a:lnTo>
                      <a:pt x="215" y="1570"/>
                    </a:lnTo>
                    <a:lnTo>
                      <a:pt x="269" y="1635"/>
                    </a:lnTo>
                    <a:lnTo>
                      <a:pt x="333" y="1699"/>
                    </a:lnTo>
                    <a:lnTo>
                      <a:pt x="409" y="1764"/>
                    </a:lnTo>
                    <a:lnTo>
                      <a:pt x="484" y="1818"/>
                    </a:lnTo>
                    <a:lnTo>
                      <a:pt x="570" y="1861"/>
                    </a:lnTo>
                    <a:lnTo>
                      <a:pt x="656" y="1893"/>
                    </a:lnTo>
                    <a:lnTo>
                      <a:pt x="742" y="1925"/>
                    </a:lnTo>
                    <a:lnTo>
                      <a:pt x="839" y="1947"/>
                    </a:lnTo>
                    <a:lnTo>
                      <a:pt x="936" y="1957"/>
                    </a:lnTo>
                    <a:lnTo>
                      <a:pt x="1032" y="1957"/>
                    </a:lnTo>
                    <a:lnTo>
                      <a:pt x="1129" y="1947"/>
                    </a:lnTo>
                    <a:lnTo>
                      <a:pt x="1215" y="1925"/>
                    </a:lnTo>
                    <a:lnTo>
                      <a:pt x="1312" y="1893"/>
                    </a:lnTo>
                    <a:lnTo>
                      <a:pt x="1398" y="1850"/>
                    </a:lnTo>
                    <a:lnTo>
                      <a:pt x="1484" y="1796"/>
                    </a:lnTo>
                    <a:lnTo>
                      <a:pt x="1559" y="1742"/>
                    </a:lnTo>
                    <a:lnTo>
                      <a:pt x="1635" y="1678"/>
                    </a:lnTo>
                    <a:lnTo>
                      <a:pt x="1699" y="1613"/>
                    </a:lnTo>
                    <a:lnTo>
                      <a:pt x="1764" y="1538"/>
                    </a:lnTo>
                    <a:lnTo>
                      <a:pt x="1817" y="1452"/>
                    </a:lnTo>
                    <a:lnTo>
                      <a:pt x="1860" y="1366"/>
                    </a:lnTo>
                    <a:lnTo>
                      <a:pt x="1893" y="1280"/>
                    </a:lnTo>
                    <a:lnTo>
                      <a:pt x="1925" y="1183"/>
                    </a:lnTo>
                    <a:lnTo>
                      <a:pt x="1946" y="1086"/>
                    </a:lnTo>
                    <a:lnTo>
                      <a:pt x="1946" y="990"/>
                    </a:lnTo>
                    <a:lnTo>
                      <a:pt x="1946" y="904"/>
                    </a:lnTo>
                    <a:lnTo>
                      <a:pt x="1936" y="807"/>
                    </a:lnTo>
                    <a:lnTo>
                      <a:pt x="1914" y="721"/>
                    </a:lnTo>
                    <a:lnTo>
                      <a:pt x="1882" y="635"/>
                    </a:lnTo>
                    <a:lnTo>
                      <a:pt x="1839" y="549"/>
                    </a:lnTo>
                    <a:lnTo>
                      <a:pt x="1796" y="463"/>
                    </a:lnTo>
                    <a:lnTo>
                      <a:pt x="1731" y="387"/>
                    </a:lnTo>
                    <a:lnTo>
                      <a:pt x="1678" y="323"/>
                    </a:lnTo>
                    <a:lnTo>
                      <a:pt x="1613" y="258"/>
                    </a:lnTo>
                    <a:lnTo>
                      <a:pt x="1538" y="194"/>
                    </a:lnTo>
                    <a:lnTo>
                      <a:pt x="1463" y="140"/>
                    </a:lnTo>
                    <a:lnTo>
                      <a:pt x="1376" y="97"/>
                    </a:lnTo>
                    <a:lnTo>
                      <a:pt x="1290" y="65"/>
                    </a:lnTo>
                    <a:lnTo>
                      <a:pt x="1204" y="33"/>
                    </a:lnTo>
                    <a:lnTo>
                      <a:pt x="1108" y="11"/>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9" name="Google Shape;799;p15"/>
              <p:cNvSpPr/>
              <p:nvPr/>
            </p:nvSpPr>
            <p:spPr>
              <a:xfrm>
                <a:off x="1009100" y="2835975"/>
                <a:ext cx="48950" cy="48950"/>
              </a:xfrm>
              <a:custGeom>
                <a:avLst/>
                <a:gdLst/>
                <a:ahLst/>
                <a:cxnLst/>
                <a:rect l="l" t="t" r="r" b="b"/>
                <a:pathLst>
                  <a:path w="1958" h="1958" extrusionOk="0">
                    <a:moveTo>
                      <a:pt x="968" y="0"/>
                    </a:moveTo>
                    <a:lnTo>
                      <a:pt x="872" y="11"/>
                    </a:lnTo>
                    <a:lnTo>
                      <a:pt x="786" y="22"/>
                    </a:lnTo>
                    <a:lnTo>
                      <a:pt x="689" y="54"/>
                    </a:lnTo>
                    <a:lnTo>
                      <a:pt x="603" y="86"/>
                    </a:lnTo>
                    <a:lnTo>
                      <a:pt x="527" y="129"/>
                    </a:lnTo>
                    <a:lnTo>
                      <a:pt x="441" y="172"/>
                    </a:lnTo>
                    <a:lnTo>
                      <a:pt x="366" y="237"/>
                    </a:lnTo>
                    <a:lnTo>
                      <a:pt x="302" y="291"/>
                    </a:lnTo>
                    <a:lnTo>
                      <a:pt x="237" y="366"/>
                    </a:lnTo>
                    <a:lnTo>
                      <a:pt x="183" y="441"/>
                    </a:lnTo>
                    <a:lnTo>
                      <a:pt x="130" y="516"/>
                    </a:lnTo>
                    <a:lnTo>
                      <a:pt x="87" y="602"/>
                    </a:lnTo>
                    <a:lnTo>
                      <a:pt x="54" y="688"/>
                    </a:lnTo>
                    <a:lnTo>
                      <a:pt x="33" y="774"/>
                    </a:lnTo>
                    <a:lnTo>
                      <a:pt x="11" y="871"/>
                    </a:lnTo>
                    <a:lnTo>
                      <a:pt x="1" y="957"/>
                    </a:lnTo>
                    <a:lnTo>
                      <a:pt x="11" y="1054"/>
                    </a:lnTo>
                    <a:lnTo>
                      <a:pt x="22" y="1151"/>
                    </a:lnTo>
                    <a:lnTo>
                      <a:pt x="44" y="1248"/>
                    </a:lnTo>
                    <a:lnTo>
                      <a:pt x="76" y="1344"/>
                    </a:lnTo>
                    <a:lnTo>
                      <a:pt x="119" y="1430"/>
                    </a:lnTo>
                    <a:lnTo>
                      <a:pt x="173" y="1506"/>
                    </a:lnTo>
                    <a:lnTo>
                      <a:pt x="226" y="1581"/>
                    </a:lnTo>
                    <a:lnTo>
                      <a:pt x="291" y="1656"/>
                    </a:lnTo>
                    <a:lnTo>
                      <a:pt x="366" y="1721"/>
                    </a:lnTo>
                    <a:lnTo>
                      <a:pt x="441" y="1785"/>
                    </a:lnTo>
                    <a:lnTo>
                      <a:pt x="527" y="1828"/>
                    </a:lnTo>
                    <a:lnTo>
                      <a:pt x="614" y="1871"/>
                    </a:lnTo>
                    <a:lnTo>
                      <a:pt x="700" y="1914"/>
                    </a:lnTo>
                    <a:lnTo>
                      <a:pt x="796" y="1936"/>
                    </a:lnTo>
                    <a:lnTo>
                      <a:pt x="893" y="1947"/>
                    </a:lnTo>
                    <a:lnTo>
                      <a:pt x="990" y="1957"/>
                    </a:lnTo>
                    <a:lnTo>
                      <a:pt x="1087" y="1947"/>
                    </a:lnTo>
                    <a:lnTo>
                      <a:pt x="1173" y="1936"/>
                    </a:lnTo>
                    <a:lnTo>
                      <a:pt x="1269" y="1904"/>
                    </a:lnTo>
                    <a:lnTo>
                      <a:pt x="1355" y="1871"/>
                    </a:lnTo>
                    <a:lnTo>
                      <a:pt x="1431" y="1828"/>
                    </a:lnTo>
                    <a:lnTo>
                      <a:pt x="1517" y="1785"/>
                    </a:lnTo>
                    <a:lnTo>
                      <a:pt x="1592" y="1731"/>
                    </a:lnTo>
                    <a:lnTo>
                      <a:pt x="1657" y="1667"/>
                    </a:lnTo>
                    <a:lnTo>
                      <a:pt x="1721" y="1592"/>
                    </a:lnTo>
                    <a:lnTo>
                      <a:pt x="1775" y="1516"/>
                    </a:lnTo>
                    <a:lnTo>
                      <a:pt x="1829" y="1441"/>
                    </a:lnTo>
                    <a:lnTo>
                      <a:pt x="1872" y="1355"/>
                    </a:lnTo>
                    <a:lnTo>
                      <a:pt x="1904" y="1269"/>
                    </a:lnTo>
                    <a:lnTo>
                      <a:pt x="1936" y="1183"/>
                    </a:lnTo>
                    <a:lnTo>
                      <a:pt x="1947" y="1086"/>
                    </a:lnTo>
                    <a:lnTo>
                      <a:pt x="1958"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0" name="Google Shape;800;p15"/>
              <p:cNvSpPr/>
              <p:nvPr/>
            </p:nvSpPr>
            <p:spPr>
              <a:xfrm>
                <a:off x="1009375" y="1420875"/>
                <a:ext cx="48400" cy="48425"/>
              </a:xfrm>
              <a:custGeom>
                <a:avLst/>
                <a:gdLst/>
                <a:ahLst/>
                <a:cxnLst/>
                <a:rect l="l" t="t" r="r" b="b"/>
                <a:pathLst>
                  <a:path w="1936" h="1937" extrusionOk="0">
                    <a:moveTo>
                      <a:pt x="957" y="1"/>
                    </a:moveTo>
                    <a:lnTo>
                      <a:pt x="871" y="11"/>
                    </a:lnTo>
                    <a:lnTo>
                      <a:pt x="775" y="22"/>
                    </a:lnTo>
                    <a:lnTo>
                      <a:pt x="689" y="54"/>
                    </a:lnTo>
                    <a:lnTo>
                      <a:pt x="592" y="87"/>
                    </a:lnTo>
                    <a:lnTo>
                      <a:pt x="516" y="130"/>
                    </a:lnTo>
                    <a:lnTo>
                      <a:pt x="430" y="173"/>
                    </a:lnTo>
                    <a:lnTo>
                      <a:pt x="366" y="227"/>
                    </a:lnTo>
                    <a:lnTo>
                      <a:pt x="291" y="291"/>
                    </a:lnTo>
                    <a:lnTo>
                      <a:pt x="226" y="356"/>
                    </a:lnTo>
                    <a:lnTo>
                      <a:pt x="172" y="431"/>
                    </a:lnTo>
                    <a:lnTo>
                      <a:pt x="129" y="517"/>
                    </a:lnTo>
                    <a:lnTo>
                      <a:pt x="86" y="592"/>
                    </a:lnTo>
                    <a:lnTo>
                      <a:pt x="54" y="689"/>
                    </a:lnTo>
                    <a:lnTo>
                      <a:pt x="22" y="775"/>
                    </a:lnTo>
                    <a:lnTo>
                      <a:pt x="11" y="872"/>
                    </a:lnTo>
                    <a:lnTo>
                      <a:pt x="0" y="958"/>
                    </a:lnTo>
                    <a:lnTo>
                      <a:pt x="11" y="1055"/>
                    </a:lnTo>
                    <a:lnTo>
                      <a:pt x="22" y="1151"/>
                    </a:lnTo>
                    <a:lnTo>
                      <a:pt x="54" y="1248"/>
                    </a:lnTo>
                    <a:lnTo>
                      <a:pt x="86" y="1345"/>
                    </a:lnTo>
                    <a:lnTo>
                      <a:pt x="129" y="1431"/>
                    </a:lnTo>
                    <a:lnTo>
                      <a:pt x="183" y="1506"/>
                    </a:lnTo>
                    <a:lnTo>
                      <a:pt x="237" y="1581"/>
                    </a:lnTo>
                    <a:lnTo>
                      <a:pt x="301" y="1657"/>
                    </a:lnTo>
                    <a:lnTo>
                      <a:pt x="377" y="1721"/>
                    </a:lnTo>
                    <a:lnTo>
                      <a:pt x="452" y="1775"/>
                    </a:lnTo>
                    <a:lnTo>
                      <a:pt x="538" y="1829"/>
                    </a:lnTo>
                    <a:lnTo>
                      <a:pt x="624" y="1861"/>
                    </a:lnTo>
                    <a:lnTo>
                      <a:pt x="710" y="1893"/>
                    </a:lnTo>
                    <a:lnTo>
                      <a:pt x="807" y="1915"/>
                    </a:lnTo>
                    <a:lnTo>
                      <a:pt x="904" y="1936"/>
                    </a:lnTo>
                    <a:lnTo>
                      <a:pt x="1000" y="1936"/>
                    </a:lnTo>
                    <a:lnTo>
                      <a:pt x="1097" y="1925"/>
                    </a:lnTo>
                    <a:lnTo>
                      <a:pt x="1194" y="1904"/>
                    </a:lnTo>
                    <a:lnTo>
                      <a:pt x="1280" y="1882"/>
                    </a:lnTo>
                    <a:lnTo>
                      <a:pt x="1366" y="1839"/>
                    </a:lnTo>
                    <a:lnTo>
                      <a:pt x="1452" y="1796"/>
                    </a:lnTo>
                    <a:lnTo>
                      <a:pt x="1527" y="1743"/>
                    </a:lnTo>
                    <a:lnTo>
                      <a:pt x="1603" y="1689"/>
                    </a:lnTo>
                    <a:lnTo>
                      <a:pt x="1667" y="1624"/>
                    </a:lnTo>
                    <a:lnTo>
                      <a:pt x="1721" y="1549"/>
                    </a:lnTo>
                    <a:lnTo>
                      <a:pt x="1775" y="1474"/>
                    </a:lnTo>
                    <a:lnTo>
                      <a:pt x="1828" y="1399"/>
                    </a:lnTo>
                    <a:lnTo>
                      <a:pt x="1861" y="1313"/>
                    </a:lnTo>
                    <a:lnTo>
                      <a:pt x="1893" y="1227"/>
                    </a:lnTo>
                    <a:lnTo>
                      <a:pt x="1914" y="1130"/>
                    </a:lnTo>
                    <a:lnTo>
                      <a:pt x="1925" y="1044"/>
                    </a:lnTo>
                    <a:lnTo>
                      <a:pt x="1936" y="947"/>
                    </a:lnTo>
                    <a:lnTo>
                      <a:pt x="1925" y="850"/>
                    </a:lnTo>
                    <a:lnTo>
                      <a:pt x="1904" y="764"/>
                    </a:lnTo>
                    <a:lnTo>
                      <a:pt x="1882" y="667"/>
                    </a:lnTo>
                    <a:lnTo>
                      <a:pt x="1850" y="581"/>
                    </a:lnTo>
                    <a:lnTo>
                      <a:pt x="1807" y="495"/>
                    </a:lnTo>
                    <a:lnTo>
                      <a:pt x="1753" y="420"/>
                    </a:lnTo>
                    <a:lnTo>
                      <a:pt x="1699" y="345"/>
                    </a:lnTo>
                    <a:lnTo>
                      <a:pt x="1635" y="280"/>
                    </a:lnTo>
                    <a:lnTo>
                      <a:pt x="1560" y="216"/>
                    </a:lnTo>
                    <a:lnTo>
                      <a:pt x="1484" y="162"/>
                    </a:lnTo>
                    <a:lnTo>
                      <a:pt x="1409" y="119"/>
                    </a:lnTo>
                    <a:lnTo>
                      <a:pt x="1323" y="76"/>
                    </a:lnTo>
                    <a:lnTo>
                      <a:pt x="1237" y="44"/>
                    </a:lnTo>
                    <a:lnTo>
                      <a:pt x="1151" y="22"/>
                    </a:lnTo>
                    <a:lnTo>
                      <a:pt x="1054" y="11"/>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1" name="Google Shape;801;p15"/>
              <p:cNvSpPr/>
              <p:nvPr/>
            </p:nvSpPr>
            <p:spPr>
              <a:xfrm>
                <a:off x="1482225" y="1420875"/>
                <a:ext cx="48150" cy="48425"/>
              </a:xfrm>
              <a:custGeom>
                <a:avLst/>
                <a:gdLst/>
                <a:ahLst/>
                <a:cxnLst/>
                <a:rect l="l" t="t" r="r" b="b"/>
                <a:pathLst>
                  <a:path w="1926" h="1937" extrusionOk="0">
                    <a:moveTo>
                      <a:pt x="979" y="1"/>
                    </a:moveTo>
                    <a:lnTo>
                      <a:pt x="883" y="11"/>
                    </a:lnTo>
                    <a:lnTo>
                      <a:pt x="797" y="22"/>
                    </a:lnTo>
                    <a:lnTo>
                      <a:pt x="700" y="44"/>
                    </a:lnTo>
                    <a:lnTo>
                      <a:pt x="614" y="76"/>
                    </a:lnTo>
                    <a:lnTo>
                      <a:pt x="528" y="108"/>
                    </a:lnTo>
                    <a:lnTo>
                      <a:pt x="452" y="162"/>
                    </a:lnTo>
                    <a:lnTo>
                      <a:pt x="377" y="216"/>
                    </a:lnTo>
                    <a:lnTo>
                      <a:pt x="302" y="270"/>
                    </a:lnTo>
                    <a:lnTo>
                      <a:pt x="237" y="345"/>
                    </a:lnTo>
                    <a:lnTo>
                      <a:pt x="184" y="409"/>
                    </a:lnTo>
                    <a:lnTo>
                      <a:pt x="130" y="495"/>
                    </a:lnTo>
                    <a:lnTo>
                      <a:pt x="87" y="571"/>
                    </a:lnTo>
                    <a:lnTo>
                      <a:pt x="55" y="657"/>
                    </a:lnTo>
                    <a:lnTo>
                      <a:pt x="22" y="753"/>
                    </a:lnTo>
                    <a:lnTo>
                      <a:pt x="12" y="839"/>
                    </a:lnTo>
                    <a:lnTo>
                      <a:pt x="1" y="936"/>
                    </a:lnTo>
                    <a:lnTo>
                      <a:pt x="1" y="1033"/>
                    </a:lnTo>
                    <a:lnTo>
                      <a:pt x="12" y="1130"/>
                    </a:lnTo>
                    <a:lnTo>
                      <a:pt x="33" y="1227"/>
                    </a:lnTo>
                    <a:lnTo>
                      <a:pt x="65" y="1313"/>
                    </a:lnTo>
                    <a:lnTo>
                      <a:pt x="108" y="1399"/>
                    </a:lnTo>
                    <a:lnTo>
                      <a:pt x="162" y="1485"/>
                    </a:lnTo>
                    <a:lnTo>
                      <a:pt x="216" y="1560"/>
                    </a:lnTo>
                    <a:lnTo>
                      <a:pt x="280" y="1635"/>
                    </a:lnTo>
                    <a:lnTo>
                      <a:pt x="356" y="1700"/>
                    </a:lnTo>
                    <a:lnTo>
                      <a:pt x="431" y="1764"/>
                    </a:lnTo>
                    <a:lnTo>
                      <a:pt x="506" y="1807"/>
                    </a:lnTo>
                    <a:lnTo>
                      <a:pt x="592" y="1850"/>
                    </a:lnTo>
                    <a:lnTo>
                      <a:pt x="689" y="1893"/>
                    </a:lnTo>
                    <a:lnTo>
                      <a:pt x="775" y="1915"/>
                    </a:lnTo>
                    <a:lnTo>
                      <a:pt x="872" y="1925"/>
                    </a:lnTo>
                    <a:lnTo>
                      <a:pt x="969" y="1936"/>
                    </a:lnTo>
                    <a:lnTo>
                      <a:pt x="1065" y="1925"/>
                    </a:lnTo>
                    <a:lnTo>
                      <a:pt x="1162" y="1915"/>
                    </a:lnTo>
                    <a:lnTo>
                      <a:pt x="1248" y="1882"/>
                    </a:lnTo>
                    <a:lnTo>
                      <a:pt x="1334" y="1850"/>
                    </a:lnTo>
                    <a:lnTo>
                      <a:pt x="1420" y="1807"/>
                    </a:lnTo>
                    <a:lnTo>
                      <a:pt x="1496" y="1764"/>
                    </a:lnTo>
                    <a:lnTo>
                      <a:pt x="1571" y="1700"/>
                    </a:lnTo>
                    <a:lnTo>
                      <a:pt x="1646" y="1646"/>
                    </a:lnTo>
                    <a:lnTo>
                      <a:pt x="1700" y="1571"/>
                    </a:lnTo>
                    <a:lnTo>
                      <a:pt x="1764" y="1495"/>
                    </a:lnTo>
                    <a:lnTo>
                      <a:pt x="1807" y="1420"/>
                    </a:lnTo>
                    <a:lnTo>
                      <a:pt x="1850" y="1334"/>
                    </a:lnTo>
                    <a:lnTo>
                      <a:pt x="1883" y="1248"/>
                    </a:lnTo>
                    <a:lnTo>
                      <a:pt x="1904" y="1162"/>
                    </a:lnTo>
                    <a:lnTo>
                      <a:pt x="1926" y="1065"/>
                    </a:lnTo>
                    <a:lnTo>
                      <a:pt x="1926" y="968"/>
                    </a:lnTo>
                    <a:lnTo>
                      <a:pt x="1926" y="872"/>
                    </a:lnTo>
                    <a:lnTo>
                      <a:pt x="1904" y="786"/>
                    </a:lnTo>
                    <a:lnTo>
                      <a:pt x="1883" y="689"/>
                    </a:lnTo>
                    <a:lnTo>
                      <a:pt x="1850" y="603"/>
                    </a:lnTo>
                    <a:lnTo>
                      <a:pt x="1807" y="528"/>
                    </a:lnTo>
                    <a:lnTo>
                      <a:pt x="1764" y="442"/>
                    </a:lnTo>
                    <a:lnTo>
                      <a:pt x="1711" y="366"/>
                    </a:lnTo>
                    <a:lnTo>
                      <a:pt x="1646" y="302"/>
                    </a:lnTo>
                    <a:lnTo>
                      <a:pt x="1582" y="237"/>
                    </a:lnTo>
                    <a:lnTo>
                      <a:pt x="1506" y="184"/>
                    </a:lnTo>
                    <a:lnTo>
                      <a:pt x="1431" y="130"/>
                    </a:lnTo>
                    <a:lnTo>
                      <a:pt x="1345" y="87"/>
                    </a:lnTo>
                    <a:lnTo>
                      <a:pt x="1259" y="54"/>
                    </a:lnTo>
                    <a:lnTo>
                      <a:pt x="1173" y="22"/>
                    </a:lnTo>
                    <a:lnTo>
                      <a:pt x="1076"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2" name="Google Shape;802;p15"/>
              <p:cNvSpPr/>
              <p:nvPr/>
            </p:nvSpPr>
            <p:spPr>
              <a:xfrm>
                <a:off x="539200" y="2366075"/>
                <a:ext cx="48950" cy="48950"/>
              </a:xfrm>
              <a:custGeom>
                <a:avLst/>
                <a:gdLst/>
                <a:ahLst/>
                <a:cxnLst/>
                <a:rect l="l" t="t" r="r" b="b"/>
                <a:pathLst>
                  <a:path w="1958" h="1958" extrusionOk="0">
                    <a:moveTo>
                      <a:pt x="968" y="0"/>
                    </a:moveTo>
                    <a:lnTo>
                      <a:pt x="871" y="11"/>
                    </a:lnTo>
                    <a:lnTo>
                      <a:pt x="785" y="22"/>
                    </a:lnTo>
                    <a:lnTo>
                      <a:pt x="689" y="54"/>
                    </a:lnTo>
                    <a:lnTo>
                      <a:pt x="603" y="86"/>
                    </a:lnTo>
                    <a:lnTo>
                      <a:pt x="516" y="129"/>
                    </a:lnTo>
                    <a:lnTo>
                      <a:pt x="441" y="172"/>
                    </a:lnTo>
                    <a:lnTo>
                      <a:pt x="366" y="226"/>
                    </a:lnTo>
                    <a:lnTo>
                      <a:pt x="301" y="290"/>
                    </a:lnTo>
                    <a:lnTo>
                      <a:pt x="237" y="366"/>
                    </a:lnTo>
                    <a:lnTo>
                      <a:pt x="183" y="441"/>
                    </a:lnTo>
                    <a:lnTo>
                      <a:pt x="129" y="516"/>
                    </a:lnTo>
                    <a:lnTo>
                      <a:pt x="86" y="602"/>
                    </a:lnTo>
                    <a:lnTo>
                      <a:pt x="54" y="688"/>
                    </a:lnTo>
                    <a:lnTo>
                      <a:pt x="22" y="774"/>
                    </a:lnTo>
                    <a:lnTo>
                      <a:pt x="11" y="860"/>
                    </a:lnTo>
                    <a:lnTo>
                      <a:pt x="0" y="957"/>
                    </a:lnTo>
                    <a:lnTo>
                      <a:pt x="11" y="1054"/>
                    </a:lnTo>
                    <a:lnTo>
                      <a:pt x="22" y="1151"/>
                    </a:lnTo>
                    <a:lnTo>
                      <a:pt x="43" y="1247"/>
                    </a:lnTo>
                    <a:lnTo>
                      <a:pt x="76" y="1333"/>
                    </a:lnTo>
                    <a:lnTo>
                      <a:pt x="119" y="1419"/>
                    </a:lnTo>
                    <a:lnTo>
                      <a:pt x="172" y="1506"/>
                    </a:lnTo>
                    <a:lnTo>
                      <a:pt x="226" y="1581"/>
                    </a:lnTo>
                    <a:lnTo>
                      <a:pt x="291" y="1656"/>
                    </a:lnTo>
                    <a:lnTo>
                      <a:pt x="366" y="1721"/>
                    </a:lnTo>
                    <a:lnTo>
                      <a:pt x="441" y="1785"/>
                    </a:lnTo>
                    <a:lnTo>
                      <a:pt x="527" y="1828"/>
                    </a:lnTo>
                    <a:lnTo>
                      <a:pt x="613" y="1871"/>
                    </a:lnTo>
                    <a:lnTo>
                      <a:pt x="699" y="1903"/>
                    </a:lnTo>
                    <a:lnTo>
                      <a:pt x="796" y="1936"/>
                    </a:lnTo>
                    <a:lnTo>
                      <a:pt x="893" y="1946"/>
                    </a:lnTo>
                    <a:lnTo>
                      <a:pt x="990" y="1957"/>
                    </a:lnTo>
                    <a:lnTo>
                      <a:pt x="1086" y="1946"/>
                    </a:lnTo>
                    <a:lnTo>
                      <a:pt x="1172" y="1936"/>
                    </a:lnTo>
                    <a:lnTo>
                      <a:pt x="1258" y="1903"/>
                    </a:lnTo>
                    <a:lnTo>
                      <a:pt x="1355" y="1871"/>
                    </a:lnTo>
                    <a:lnTo>
                      <a:pt x="1430" y="1828"/>
                    </a:lnTo>
                    <a:lnTo>
                      <a:pt x="1517" y="1785"/>
                    </a:lnTo>
                    <a:lnTo>
                      <a:pt x="1592" y="1721"/>
                    </a:lnTo>
                    <a:lnTo>
                      <a:pt x="1656" y="1667"/>
                    </a:lnTo>
                    <a:lnTo>
                      <a:pt x="1721" y="1592"/>
                    </a:lnTo>
                    <a:lnTo>
                      <a:pt x="1775" y="1516"/>
                    </a:lnTo>
                    <a:lnTo>
                      <a:pt x="1828" y="1441"/>
                    </a:lnTo>
                    <a:lnTo>
                      <a:pt x="1871" y="1355"/>
                    </a:lnTo>
                    <a:lnTo>
                      <a:pt x="1904" y="1269"/>
                    </a:lnTo>
                    <a:lnTo>
                      <a:pt x="1925" y="1183"/>
                    </a:lnTo>
                    <a:lnTo>
                      <a:pt x="1947" y="1086"/>
                    </a:lnTo>
                    <a:lnTo>
                      <a:pt x="1957" y="1000"/>
                    </a:lnTo>
                    <a:lnTo>
                      <a:pt x="1947" y="893"/>
                    </a:lnTo>
                    <a:lnTo>
                      <a:pt x="1936" y="807"/>
                    </a:lnTo>
                    <a:lnTo>
                      <a:pt x="1914" y="710"/>
                    </a:lnTo>
                    <a:lnTo>
                      <a:pt x="1882" y="613"/>
                    </a:lnTo>
                    <a:lnTo>
                      <a:pt x="1839" y="527"/>
                    </a:lnTo>
                    <a:lnTo>
                      <a:pt x="1785" y="452"/>
                    </a:lnTo>
                    <a:lnTo>
                      <a:pt x="1732" y="376"/>
                    </a:lnTo>
                    <a:lnTo>
                      <a:pt x="1667" y="301"/>
                    </a:lnTo>
                    <a:lnTo>
                      <a:pt x="1592" y="237"/>
                    </a:lnTo>
                    <a:lnTo>
                      <a:pt x="1517" y="172"/>
                    </a:lnTo>
                    <a:lnTo>
                      <a:pt x="1430" y="129"/>
                    </a:lnTo>
                    <a:lnTo>
                      <a:pt x="1344" y="86"/>
                    </a:lnTo>
                    <a:lnTo>
                      <a:pt x="1258"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5"/>
              <p:cNvSpPr/>
              <p:nvPr/>
            </p:nvSpPr>
            <p:spPr>
              <a:xfrm>
                <a:off x="1954825" y="2366325"/>
                <a:ext cx="48425" cy="48425"/>
              </a:xfrm>
              <a:custGeom>
                <a:avLst/>
                <a:gdLst/>
                <a:ahLst/>
                <a:cxnLst/>
                <a:rect l="l" t="t" r="r" b="b"/>
                <a:pathLst>
                  <a:path w="1937" h="1937" extrusionOk="0">
                    <a:moveTo>
                      <a:pt x="893" y="1"/>
                    </a:moveTo>
                    <a:lnTo>
                      <a:pt x="796" y="12"/>
                    </a:lnTo>
                    <a:lnTo>
                      <a:pt x="710" y="33"/>
                    </a:lnTo>
                    <a:lnTo>
                      <a:pt x="624" y="65"/>
                    </a:lnTo>
                    <a:lnTo>
                      <a:pt x="538" y="108"/>
                    </a:lnTo>
                    <a:lnTo>
                      <a:pt x="463" y="151"/>
                    </a:lnTo>
                    <a:lnTo>
                      <a:pt x="388" y="205"/>
                    </a:lnTo>
                    <a:lnTo>
                      <a:pt x="312" y="270"/>
                    </a:lnTo>
                    <a:lnTo>
                      <a:pt x="248" y="334"/>
                    </a:lnTo>
                    <a:lnTo>
                      <a:pt x="183" y="409"/>
                    </a:lnTo>
                    <a:lnTo>
                      <a:pt x="140" y="485"/>
                    </a:lnTo>
                    <a:lnTo>
                      <a:pt x="97" y="571"/>
                    </a:lnTo>
                    <a:lnTo>
                      <a:pt x="54" y="657"/>
                    </a:lnTo>
                    <a:lnTo>
                      <a:pt x="33" y="743"/>
                    </a:lnTo>
                    <a:lnTo>
                      <a:pt x="11" y="840"/>
                    </a:lnTo>
                    <a:lnTo>
                      <a:pt x="1" y="936"/>
                    </a:lnTo>
                    <a:lnTo>
                      <a:pt x="1" y="1033"/>
                    </a:lnTo>
                    <a:lnTo>
                      <a:pt x="11" y="1130"/>
                    </a:lnTo>
                    <a:lnTo>
                      <a:pt x="33" y="1227"/>
                    </a:lnTo>
                    <a:lnTo>
                      <a:pt x="65" y="1313"/>
                    </a:lnTo>
                    <a:lnTo>
                      <a:pt x="108" y="1399"/>
                    </a:lnTo>
                    <a:lnTo>
                      <a:pt x="162" y="1485"/>
                    </a:lnTo>
                    <a:lnTo>
                      <a:pt x="216" y="1560"/>
                    </a:lnTo>
                    <a:lnTo>
                      <a:pt x="280" y="1635"/>
                    </a:lnTo>
                    <a:lnTo>
                      <a:pt x="355" y="1700"/>
                    </a:lnTo>
                    <a:lnTo>
                      <a:pt x="431" y="1764"/>
                    </a:lnTo>
                    <a:lnTo>
                      <a:pt x="506" y="1807"/>
                    </a:lnTo>
                    <a:lnTo>
                      <a:pt x="592" y="1850"/>
                    </a:lnTo>
                    <a:lnTo>
                      <a:pt x="689" y="1893"/>
                    </a:lnTo>
                    <a:lnTo>
                      <a:pt x="786" y="1915"/>
                    </a:lnTo>
                    <a:lnTo>
                      <a:pt x="882" y="1926"/>
                    </a:lnTo>
                    <a:lnTo>
                      <a:pt x="979" y="1936"/>
                    </a:lnTo>
                    <a:lnTo>
                      <a:pt x="1076" y="1926"/>
                    </a:lnTo>
                    <a:lnTo>
                      <a:pt x="1162" y="1915"/>
                    </a:lnTo>
                    <a:lnTo>
                      <a:pt x="1259" y="1893"/>
                    </a:lnTo>
                    <a:lnTo>
                      <a:pt x="1345" y="1850"/>
                    </a:lnTo>
                    <a:lnTo>
                      <a:pt x="1420" y="1818"/>
                    </a:lnTo>
                    <a:lnTo>
                      <a:pt x="1506" y="1764"/>
                    </a:lnTo>
                    <a:lnTo>
                      <a:pt x="1581" y="1711"/>
                    </a:lnTo>
                    <a:lnTo>
                      <a:pt x="1646" y="1646"/>
                    </a:lnTo>
                    <a:lnTo>
                      <a:pt x="1710" y="1571"/>
                    </a:lnTo>
                    <a:lnTo>
                      <a:pt x="1764" y="1506"/>
                    </a:lnTo>
                    <a:lnTo>
                      <a:pt x="1818" y="1420"/>
                    </a:lnTo>
                    <a:lnTo>
                      <a:pt x="1861" y="1334"/>
                    </a:lnTo>
                    <a:lnTo>
                      <a:pt x="1893" y="1248"/>
                    </a:lnTo>
                    <a:lnTo>
                      <a:pt x="1915" y="1162"/>
                    </a:lnTo>
                    <a:lnTo>
                      <a:pt x="1925" y="1065"/>
                    </a:lnTo>
                    <a:lnTo>
                      <a:pt x="1936" y="969"/>
                    </a:lnTo>
                    <a:lnTo>
                      <a:pt x="1936" y="883"/>
                    </a:lnTo>
                    <a:lnTo>
                      <a:pt x="1915" y="786"/>
                    </a:lnTo>
                    <a:lnTo>
                      <a:pt x="1893" y="700"/>
                    </a:lnTo>
                    <a:lnTo>
                      <a:pt x="1861" y="614"/>
                    </a:lnTo>
                    <a:lnTo>
                      <a:pt x="1818" y="528"/>
                    </a:lnTo>
                    <a:lnTo>
                      <a:pt x="1775" y="442"/>
                    </a:lnTo>
                    <a:lnTo>
                      <a:pt x="1721" y="366"/>
                    </a:lnTo>
                    <a:lnTo>
                      <a:pt x="1657" y="302"/>
                    </a:lnTo>
                    <a:lnTo>
                      <a:pt x="1592" y="237"/>
                    </a:lnTo>
                    <a:lnTo>
                      <a:pt x="1517" y="184"/>
                    </a:lnTo>
                    <a:lnTo>
                      <a:pt x="1431" y="130"/>
                    </a:lnTo>
                    <a:lnTo>
                      <a:pt x="1355" y="87"/>
                    </a:lnTo>
                    <a:lnTo>
                      <a:pt x="1269" y="55"/>
                    </a:lnTo>
                    <a:lnTo>
                      <a:pt x="1173" y="22"/>
                    </a:lnTo>
                    <a:lnTo>
                      <a:pt x="1087" y="12"/>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5"/>
              <p:cNvSpPr/>
              <p:nvPr/>
            </p:nvSpPr>
            <p:spPr>
              <a:xfrm>
                <a:off x="1640300" y="1501250"/>
                <a:ext cx="48950" cy="48950"/>
              </a:xfrm>
              <a:custGeom>
                <a:avLst/>
                <a:gdLst/>
                <a:ahLst/>
                <a:cxnLst/>
                <a:rect l="l" t="t" r="r" b="b"/>
                <a:pathLst>
                  <a:path w="1958" h="1958" extrusionOk="0">
                    <a:moveTo>
                      <a:pt x="968" y="1"/>
                    </a:moveTo>
                    <a:lnTo>
                      <a:pt x="872" y="12"/>
                    </a:lnTo>
                    <a:lnTo>
                      <a:pt x="775" y="22"/>
                    </a:lnTo>
                    <a:lnTo>
                      <a:pt x="689" y="55"/>
                    </a:lnTo>
                    <a:lnTo>
                      <a:pt x="603" y="87"/>
                    </a:lnTo>
                    <a:lnTo>
                      <a:pt x="517" y="130"/>
                    </a:lnTo>
                    <a:lnTo>
                      <a:pt x="441" y="184"/>
                    </a:lnTo>
                    <a:lnTo>
                      <a:pt x="366" y="237"/>
                    </a:lnTo>
                    <a:lnTo>
                      <a:pt x="302" y="302"/>
                    </a:lnTo>
                    <a:lnTo>
                      <a:pt x="237" y="366"/>
                    </a:lnTo>
                    <a:lnTo>
                      <a:pt x="183" y="442"/>
                    </a:lnTo>
                    <a:lnTo>
                      <a:pt x="130" y="517"/>
                    </a:lnTo>
                    <a:lnTo>
                      <a:pt x="87" y="603"/>
                    </a:lnTo>
                    <a:lnTo>
                      <a:pt x="54" y="689"/>
                    </a:lnTo>
                    <a:lnTo>
                      <a:pt x="33" y="775"/>
                    </a:lnTo>
                    <a:lnTo>
                      <a:pt x="11" y="872"/>
                    </a:lnTo>
                    <a:lnTo>
                      <a:pt x="1" y="969"/>
                    </a:lnTo>
                    <a:lnTo>
                      <a:pt x="11" y="1065"/>
                    </a:lnTo>
                    <a:lnTo>
                      <a:pt x="22" y="1162"/>
                    </a:lnTo>
                    <a:lnTo>
                      <a:pt x="44" y="1248"/>
                    </a:lnTo>
                    <a:lnTo>
                      <a:pt x="87" y="1345"/>
                    </a:lnTo>
                    <a:lnTo>
                      <a:pt x="130" y="1431"/>
                    </a:lnTo>
                    <a:lnTo>
                      <a:pt x="173" y="1517"/>
                    </a:lnTo>
                    <a:lnTo>
                      <a:pt x="237" y="1592"/>
                    </a:lnTo>
                    <a:lnTo>
                      <a:pt x="302" y="1657"/>
                    </a:lnTo>
                    <a:lnTo>
                      <a:pt x="377" y="1721"/>
                    </a:lnTo>
                    <a:lnTo>
                      <a:pt x="452" y="1786"/>
                    </a:lnTo>
                    <a:lnTo>
                      <a:pt x="528" y="1840"/>
                    </a:lnTo>
                    <a:lnTo>
                      <a:pt x="614" y="1883"/>
                    </a:lnTo>
                    <a:lnTo>
                      <a:pt x="710" y="1915"/>
                    </a:lnTo>
                    <a:lnTo>
                      <a:pt x="807" y="1936"/>
                    </a:lnTo>
                    <a:lnTo>
                      <a:pt x="893" y="1947"/>
                    </a:lnTo>
                    <a:lnTo>
                      <a:pt x="1001" y="1958"/>
                    </a:lnTo>
                    <a:lnTo>
                      <a:pt x="1087" y="1947"/>
                    </a:lnTo>
                    <a:lnTo>
                      <a:pt x="1183" y="1926"/>
                    </a:lnTo>
                    <a:lnTo>
                      <a:pt x="1269" y="1904"/>
                    </a:lnTo>
                    <a:lnTo>
                      <a:pt x="1355" y="1872"/>
                    </a:lnTo>
                    <a:lnTo>
                      <a:pt x="1442" y="1829"/>
                    </a:lnTo>
                    <a:lnTo>
                      <a:pt x="1517" y="1775"/>
                    </a:lnTo>
                    <a:lnTo>
                      <a:pt x="1592" y="1721"/>
                    </a:lnTo>
                    <a:lnTo>
                      <a:pt x="1667" y="1657"/>
                    </a:lnTo>
                    <a:lnTo>
                      <a:pt x="1721" y="1592"/>
                    </a:lnTo>
                    <a:lnTo>
                      <a:pt x="1786" y="1517"/>
                    </a:lnTo>
                    <a:lnTo>
                      <a:pt x="1829" y="1442"/>
                    </a:lnTo>
                    <a:lnTo>
                      <a:pt x="1872" y="1356"/>
                    </a:lnTo>
                    <a:lnTo>
                      <a:pt x="1904" y="1270"/>
                    </a:lnTo>
                    <a:lnTo>
                      <a:pt x="1936" y="1173"/>
                    </a:lnTo>
                    <a:lnTo>
                      <a:pt x="1947" y="1087"/>
                    </a:lnTo>
                    <a:lnTo>
                      <a:pt x="1958" y="990"/>
                    </a:lnTo>
                    <a:lnTo>
                      <a:pt x="1947" y="893"/>
                    </a:lnTo>
                    <a:lnTo>
                      <a:pt x="1936" y="797"/>
                    </a:lnTo>
                    <a:lnTo>
                      <a:pt x="1915" y="700"/>
                    </a:lnTo>
                    <a:lnTo>
                      <a:pt x="1882" y="614"/>
                    </a:lnTo>
                    <a:lnTo>
                      <a:pt x="1839" y="528"/>
                    </a:lnTo>
                    <a:lnTo>
                      <a:pt x="1786" y="442"/>
                    </a:lnTo>
                    <a:lnTo>
                      <a:pt x="1721" y="366"/>
                    </a:lnTo>
                    <a:lnTo>
                      <a:pt x="1657" y="291"/>
                    </a:lnTo>
                    <a:lnTo>
                      <a:pt x="1592" y="227"/>
                    </a:lnTo>
                    <a:lnTo>
                      <a:pt x="1506" y="173"/>
                    </a:lnTo>
                    <a:lnTo>
                      <a:pt x="1431" y="119"/>
                    </a:lnTo>
                    <a:lnTo>
                      <a:pt x="1345" y="76"/>
                    </a:lnTo>
                    <a:lnTo>
                      <a:pt x="1248" y="44"/>
                    </a:lnTo>
                    <a:lnTo>
                      <a:pt x="1162" y="22"/>
                    </a:lnTo>
                    <a:lnTo>
                      <a:pt x="1065" y="12"/>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5"/>
              <p:cNvSpPr/>
              <p:nvPr/>
            </p:nvSpPr>
            <p:spPr>
              <a:xfrm>
                <a:off x="853450" y="1498575"/>
                <a:ext cx="48675" cy="48675"/>
              </a:xfrm>
              <a:custGeom>
                <a:avLst/>
                <a:gdLst/>
                <a:ahLst/>
                <a:cxnLst/>
                <a:rect l="l" t="t" r="r" b="b"/>
                <a:pathLst>
                  <a:path w="1947" h="1947" extrusionOk="0">
                    <a:moveTo>
                      <a:pt x="968" y="0"/>
                    </a:moveTo>
                    <a:lnTo>
                      <a:pt x="882" y="11"/>
                    </a:lnTo>
                    <a:lnTo>
                      <a:pt x="786" y="22"/>
                    </a:lnTo>
                    <a:lnTo>
                      <a:pt x="700" y="43"/>
                    </a:lnTo>
                    <a:lnTo>
                      <a:pt x="614" y="76"/>
                    </a:lnTo>
                    <a:lnTo>
                      <a:pt x="527" y="119"/>
                    </a:lnTo>
                    <a:lnTo>
                      <a:pt x="452" y="172"/>
                    </a:lnTo>
                    <a:lnTo>
                      <a:pt x="377" y="226"/>
                    </a:lnTo>
                    <a:lnTo>
                      <a:pt x="302" y="291"/>
                    </a:lnTo>
                    <a:lnTo>
                      <a:pt x="237" y="355"/>
                    </a:lnTo>
                    <a:lnTo>
                      <a:pt x="183" y="430"/>
                    </a:lnTo>
                    <a:lnTo>
                      <a:pt x="130" y="506"/>
                    </a:lnTo>
                    <a:lnTo>
                      <a:pt x="87" y="592"/>
                    </a:lnTo>
                    <a:lnTo>
                      <a:pt x="54" y="678"/>
                    </a:lnTo>
                    <a:lnTo>
                      <a:pt x="33" y="764"/>
                    </a:lnTo>
                    <a:lnTo>
                      <a:pt x="11" y="861"/>
                    </a:lnTo>
                    <a:lnTo>
                      <a:pt x="1" y="947"/>
                    </a:lnTo>
                    <a:lnTo>
                      <a:pt x="11" y="1054"/>
                    </a:lnTo>
                    <a:lnTo>
                      <a:pt x="22" y="1140"/>
                    </a:lnTo>
                    <a:lnTo>
                      <a:pt x="44" y="1237"/>
                    </a:lnTo>
                    <a:lnTo>
                      <a:pt x="76" y="1334"/>
                    </a:lnTo>
                    <a:lnTo>
                      <a:pt x="119" y="1420"/>
                    </a:lnTo>
                    <a:lnTo>
                      <a:pt x="173" y="1495"/>
                    </a:lnTo>
                    <a:lnTo>
                      <a:pt x="226" y="1570"/>
                    </a:lnTo>
                    <a:lnTo>
                      <a:pt x="291" y="1646"/>
                    </a:lnTo>
                    <a:lnTo>
                      <a:pt x="355" y="1710"/>
                    </a:lnTo>
                    <a:lnTo>
                      <a:pt x="441" y="1775"/>
                    </a:lnTo>
                    <a:lnTo>
                      <a:pt x="517" y="1828"/>
                    </a:lnTo>
                    <a:lnTo>
                      <a:pt x="603" y="1871"/>
                    </a:lnTo>
                    <a:lnTo>
                      <a:pt x="700" y="1904"/>
                    </a:lnTo>
                    <a:lnTo>
                      <a:pt x="786" y="1925"/>
                    </a:lnTo>
                    <a:lnTo>
                      <a:pt x="882" y="1947"/>
                    </a:lnTo>
                    <a:lnTo>
                      <a:pt x="1076" y="1947"/>
                    </a:lnTo>
                    <a:lnTo>
                      <a:pt x="1173" y="1925"/>
                    </a:lnTo>
                    <a:lnTo>
                      <a:pt x="1259" y="1904"/>
                    </a:lnTo>
                    <a:lnTo>
                      <a:pt x="1345" y="1871"/>
                    </a:lnTo>
                    <a:lnTo>
                      <a:pt x="1431" y="1828"/>
                    </a:lnTo>
                    <a:lnTo>
                      <a:pt x="1506" y="1775"/>
                    </a:lnTo>
                    <a:lnTo>
                      <a:pt x="1581" y="1721"/>
                    </a:lnTo>
                    <a:lnTo>
                      <a:pt x="1646" y="1656"/>
                    </a:lnTo>
                    <a:lnTo>
                      <a:pt x="1710" y="1592"/>
                    </a:lnTo>
                    <a:lnTo>
                      <a:pt x="1775" y="1516"/>
                    </a:lnTo>
                    <a:lnTo>
                      <a:pt x="1818" y="1441"/>
                    </a:lnTo>
                    <a:lnTo>
                      <a:pt x="1861" y="1355"/>
                    </a:lnTo>
                    <a:lnTo>
                      <a:pt x="1893" y="1269"/>
                    </a:lnTo>
                    <a:lnTo>
                      <a:pt x="1925" y="1183"/>
                    </a:lnTo>
                    <a:lnTo>
                      <a:pt x="1947" y="1086"/>
                    </a:lnTo>
                    <a:lnTo>
                      <a:pt x="1947" y="1000"/>
                    </a:lnTo>
                    <a:lnTo>
                      <a:pt x="1947" y="904"/>
                    </a:lnTo>
                    <a:lnTo>
                      <a:pt x="1936" y="807"/>
                    </a:lnTo>
                    <a:lnTo>
                      <a:pt x="1915" y="710"/>
                    </a:lnTo>
                    <a:lnTo>
                      <a:pt x="1882" y="624"/>
                    </a:lnTo>
                    <a:lnTo>
                      <a:pt x="1839" y="538"/>
                    </a:lnTo>
                    <a:lnTo>
                      <a:pt x="1786" y="452"/>
                    </a:lnTo>
                    <a:lnTo>
                      <a:pt x="1732" y="377"/>
                    </a:lnTo>
                    <a:lnTo>
                      <a:pt x="1667" y="301"/>
                    </a:lnTo>
                    <a:lnTo>
                      <a:pt x="1592" y="237"/>
                    </a:lnTo>
                    <a:lnTo>
                      <a:pt x="1517" y="172"/>
                    </a:lnTo>
                    <a:lnTo>
                      <a:pt x="1431" y="129"/>
                    </a:lnTo>
                    <a:lnTo>
                      <a:pt x="1345" y="86"/>
                    </a:lnTo>
                    <a:lnTo>
                      <a:pt x="1259" y="43"/>
                    </a:lnTo>
                    <a:lnTo>
                      <a:pt x="1162" y="22"/>
                    </a:lnTo>
                    <a:lnTo>
                      <a:pt x="1065"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6" name="Google Shape;806;p15"/>
              <p:cNvSpPr/>
              <p:nvPr/>
            </p:nvSpPr>
            <p:spPr>
              <a:xfrm>
                <a:off x="540800" y="1817125"/>
                <a:ext cx="45475" cy="45450"/>
              </a:xfrm>
              <a:custGeom>
                <a:avLst/>
                <a:gdLst/>
                <a:ahLst/>
                <a:cxnLst/>
                <a:rect l="l" t="t" r="r" b="b"/>
                <a:pathLst>
                  <a:path w="1819" h="1818" extrusionOk="0">
                    <a:moveTo>
                      <a:pt x="840" y="1"/>
                    </a:moveTo>
                    <a:lnTo>
                      <a:pt x="743" y="22"/>
                    </a:lnTo>
                    <a:lnTo>
                      <a:pt x="657" y="33"/>
                    </a:lnTo>
                    <a:lnTo>
                      <a:pt x="571" y="65"/>
                    </a:lnTo>
                    <a:lnTo>
                      <a:pt x="485" y="97"/>
                    </a:lnTo>
                    <a:lnTo>
                      <a:pt x="409" y="140"/>
                    </a:lnTo>
                    <a:lnTo>
                      <a:pt x="345" y="194"/>
                    </a:lnTo>
                    <a:lnTo>
                      <a:pt x="280" y="248"/>
                    </a:lnTo>
                    <a:lnTo>
                      <a:pt x="216" y="312"/>
                    </a:lnTo>
                    <a:lnTo>
                      <a:pt x="162" y="377"/>
                    </a:lnTo>
                    <a:lnTo>
                      <a:pt x="119" y="452"/>
                    </a:lnTo>
                    <a:lnTo>
                      <a:pt x="76" y="538"/>
                    </a:lnTo>
                    <a:lnTo>
                      <a:pt x="44" y="624"/>
                    </a:lnTo>
                    <a:lnTo>
                      <a:pt x="22" y="710"/>
                    </a:lnTo>
                    <a:lnTo>
                      <a:pt x="12" y="796"/>
                    </a:lnTo>
                    <a:lnTo>
                      <a:pt x="1" y="893"/>
                    </a:lnTo>
                    <a:lnTo>
                      <a:pt x="12" y="990"/>
                    </a:lnTo>
                    <a:lnTo>
                      <a:pt x="22" y="1087"/>
                    </a:lnTo>
                    <a:lnTo>
                      <a:pt x="44" y="1173"/>
                    </a:lnTo>
                    <a:lnTo>
                      <a:pt x="65" y="1259"/>
                    </a:lnTo>
                    <a:lnTo>
                      <a:pt x="98" y="1345"/>
                    </a:lnTo>
                    <a:lnTo>
                      <a:pt x="141" y="1420"/>
                    </a:lnTo>
                    <a:lnTo>
                      <a:pt x="194" y="1484"/>
                    </a:lnTo>
                    <a:lnTo>
                      <a:pt x="248" y="1549"/>
                    </a:lnTo>
                    <a:lnTo>
                      <a:pt x="313" y="1614"/>
                    </a:lnTo>
                    <a:lnTo>
                      <a:pt x="388" y="1667"/>
                    </a:lnTo>
                    <a:lnTo>
                      <a:pt x="452" y="1710"/>
                    </a:lnTo>
                    <a:lnTo>
                      <a:pt x="539" y="1743"/>
                    </a:lnTo>
                    <a:lnTo>
                      <a:pt x="625" y="1775"/>
                    </a:lnTo>
                    <a:lnTo>
                      <a:pt x="711" y="1796"/>
                    </a:lnTo>
                    <a:lnTo>
                      <a:pt x="797" y="1818"/>
                    </a:lnTo>
                    <a:lnTo>
                      <a:pt x="990" y="1818"/>
                    </a:lnTo>
                    <a:lnTo>
                      <a:pt x="1087" y="1807"/>
                    </a:lnTo>
                    <a:lnTo>
                      <a:pt x="1173" y="1786"/>
                    </a:lnTo>
                    <a:lnTo>
                      <a:pt x="1259" y="1764"/>
                    </a:lnTo>
                    <a:lnTo>
                      <a:pt x="1345" y="1721"/>
                    </a:lnTo>
                    <a:lnTo>
                      <a:pt x="1420" y="1678"/>
                    </a:lnTo>
                    <a:lnTo>
                      <a:pt x="1485" y="1635"/>
                    </a:lnTo>
                    <a:lnTo>
                      <a:pt x="1549" y="1570"/>
                    </a:lnTo>
                    <a:lnTo>
                      <a:pt x="1614" y="1506"/>
                    </a:lnTo>
                    <a:lnTo>
                      <a:pt x="1668" y="1441"/>
                    </a:lnTo>
                    <a:lnTo>
                      <a:pt x="1711" y="1366"/>
                    </a:lnTo>
                    <a:lnTo>
                      <a:pt x="1743" y="1291"/>
                    </a:lnTo>
                    <a:lnTo>
                      <a:pt x="1775" y="1205"/>
                    </a:lnTo>
                    <a:lnTo>
                      <a:pt x="1807" y="1119"/>
                    </a:lnTo>
                    <a:lnTo>
                      <a:pt x="1818" y="1022"/>
                    </a:lnTo>
                    <a:lnTo>
                      <a:pt x="1818" y="925"/>
                    </a:lnTo>
                    <a:lnTo>
                      <a:pt x="1818" y="829"/>
                    </a:lnTo>
                    <a:lnTo>
                      <a:pt x="1807" y="743"/>
                    </a:lnTo>
                    <a:lnTo>
                      <a:pt x="1786" y="646"/>
                    </a:lnTo>
                    <a:lnTo>
                      <a:pt x="1764" y="570"/>
                    </a:lnTo>
                    <a:lnTo>
                      <a:pt x="1721" y="484"/>
                    </a:lnTo>
                    <a:lnTo>
                      <a:pt x="1678" y="409"/>
                    </a:lnTo>
                    <a:lnTo>
                      <a:pt x="1635" y="334"/>
                    </a:lnTo>
                    <a:lnTo>
                      <a:pt x="1571" y="269"/>
                    </a:lnTo>
                    <a:lnTo>
                      <a:pt x="1517" y="216"/>
                    </a:lnTo>
                    <a:lnTo>
                      <a:pt x="1442" y="162"/>
                    </a:lnTo>
                    <a:lnTo>
                      <a:pt x="1366" y="119"/>
                    </a:lnTo>
                    <a:lnTo>
                      <a:pt x="1291" y="76"/>
                    </a:lnTo>
                    <a:lnTo>
                      <a:pt x="1205" y="44"/>
                    </a:lnTo>
                    <a:lnTo>
                      <a:pt x="1119" y="22"/>
                    </a:lnTo>
                    <a:lnTo>
                      <a:pt x="1022"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5"/>
              <p:cNvSpPr/>
              <p:nvPr/>
            </p:nvSpPr>
            <p:spPr>
              <a:xfrm>
                <a:off x="540800" y="2445625"/>
                <a:ext cx="45725" cy="45475"/>
              </a:xfrm>
              <a:custGeom>
                <a:avLst/>
                <a:gdLst/>
                <a:ahLst/>
                <a:cxnLst/>
                <a:rect l="l" t="t" r="r" b="b"/>
                <a:pathLst>
                  <a:path w="1829" h="1819" extrusionOk="0">
                    <a:moveTo>
                      <a:pt x="840" y="1"/>
                    </a:moveTo>
                    <a:lnTo>
                      <a:pt x="743" y="12"/>
                    </a:lnTo>
                    <a:lnTo>
                      <a:pt x="657" y="33"/>
                    </a:lnTo>
                    <a:lnTo>
                      <a:pt x="571" y="55"/>
                    </a:lnTo>
                    <a:lnTo>
                      <a:pt x="496" y="98"/>
                    </a:lnTo>
                    <a:lnTo>
                      <a:pt x="420" y="141"/>
                    </a:lnTo>
                    <a:lnTo>
                      <a:pt x="345" y="184"/>
                    </a:lnTo>
                    <a:lnTo>
                      <a:pt x="280" y="248"/>
                    </a:lnTo>
                    <a:lnTo>
                      <a:pt x="216" y="302"/>
                    </a:lnTo>
                    <a:lnTo>
                      <a:pt x="162" y="377"/>
                    </a:lnTo>
                    <a:lnTo>
                      <a:pt x="119" y="453"/>
                    </a:lnTo>
                    <a:lnTo>
                      <a:pt x="76" y="528"/>
                    </a:lnTo>
                    <a:lnTo>
                      <a:pt x="44" y="614"/>
                    </a:lnTo>
                    <a:lnTo>
                      <a:pt x="22" y="700"/>
                    </a:lnTo>
                    <a:lnTo>
                      <a:pt x="12" y="786"/>
                    </a:lnTo>
                    <a:lnTo>
                      <a:pt x="1" y="883"/>
                    </a:lnTo>
                    <a:lnTo>
                      <a:pt x="1" y="979"/>
                    </a:lnTo>
                    <a:lnTo>
                      <a:pt x="12" y="1076"/>
                    </a:lnTo>
                    <a:lnTo>
                      <a:pt x="33" y="1162"/>
                    </a:lnTo>
                    <a:lnTo>
                      <a:pt x="65" y="1248"/>
                    </a:lnTo>
                    <a:lnTo>
                      <a:pt x="98" y="1334"/>
                    </a:lnTo>
                    <a:lnTo>
                      <a:pt x="141" y="1410"/>
                    </a:lnTo>
                    <a:lnTo>
                      <a:pt x="194" y="1485"/>
                    </a:lnTo>
                    <a:lnTo>
                      <a:pt x="248" y="1549"/>
                    </a:lnTo>
                    <a:lnTo>
                      <a:pt x="313" y="1603"/>
                    </a:lnTo>
                    <a:lnTo>
                      <a:pt x="377" y="1657"/>
                    </a:lnTo>
                    <a:lnTo>
                      <a:pt x="452" y="1700"/>
                    </a:lnTo>
                    <a:lnTo>
                      <a:pt x="528" y="1743"/>
                    </a:lnTo>
                    <a:lnTo>
                      <a:pt x="614" y="1775"/>
                    </a:lnTo>
                    <a:lnTo>
                      <a:pt x="700" y="1797"/>
                    </a:lnTo>
                    <a:lnTo>
                      <a:pt x="797" y="1818"/>
                    </a:lnTo>
                    <a:lnTo>
                      <a:pt x="990" y="1818"/>
                    </a:lnTo>
                    <a:lnTo>
                      <a:pt x="1076" y="1807"/>
                    </a:lnTo>
                    <a:lnTo>
                      <a:pt x="1173" y="1786"/>
                    </a:lnTo>
                    <a:lnTo>
                      <a:pt x="1259" y="1764"/>
                    </a:lnTo>
                    <a:lnTo>
                      <a:pt x="1334" y="1721"/>
                    </a:lnTo>
                    <a:lnTo>
                      <a:pt x="1410" y="1678"/>
                    </a:lnTo>
                    <a:lnTo>
                      <a:pt x="1485" y="1635"/>
                    </a:lnTo>
                    <a:lnTo>
                      <a:pt x="1549" y="1582"/>
                    </a:lnTo>
                    <a:lnTo>
                      <a:pt x="1614" y="1517"/>
                    </a:lnTo>
                    <a:lnTo>
                      <a:pt x="1657" y="1442"/>
                    </a:lnTo>
                    <a:lnTo>
                      <a:pt x="1711" y="1377"/>
                    </a:lnTo>
                    <a:lnTo>
                      <a:pt x="1743" y="1291"/>
                    </a:lnTo>
                    <a:lnTo>
                      <a:pt x="1775" y="1205"/>
                    </a:lnTo>
                    <a:lnTo>
                      <a:pt x="1807" y="1119"/>
                    </a:lnTo>
                    <a:lnTo>
                      <a:pt x="1818" y="1033"/>
                    </a:lnTo>
                    <a:lnTo>
                      <a:pt x="1829" y="936"/>
                    </a:lnTo>
                    <a:lnTo>
                      <a:pt x="1818" y="840"/>
                    </a:lnTo>
                    <a:lnTo>
                      <a:pt x="1807" y="743"/>
                    </a:lnTo>
                    <a:lnTo>
                      <a:pt x="1797" y="657"/>
                    </a:lnTo>
                    <a:lnTo>
                      <a:pt x="1764" y="571"/>
                    </a:lnTo>
                    <a:lnTo>
                      <a:pt x="1732" y="485"/>
                    </a:lnTo>
                    <a:lnTo>
                      <a:pt x="1689" y="410"/>
                    </a:lnTo>
                    <a:lnTo>
                      <a:pt x="1635" y="345"/>
                    </a:lnTo>
                    <a:lnTo>
                      <a:pt x="1582" y="270"/>
                    </a:lnTo>
                    <a:lnTo>
                      <a:pt x="1517" y="216"/>
                    </a:lnTo>
                    <a:lnTo>
                      <a:pt x="1453" y="162"/>
                    </a:lnTo>
                    <a:lnTo>
                      <a:pt x="1377" y="119"/>
                    </a:lnTo>
                    <a:lnTo>
                      <a:pt x="1302" y="76"/>
                    </a:lnTo>
                    <a:lnTo>
                      <a:pt x="1216" y="44"/>
                    </a:lnTo>
                    <a:lnTo>
                      <a:pt x="1130"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8" name="Google Shape;808;p15"/>
              <p:cNvSpPr/>
              <p:nvPr/>
            </p:nvSpPr>
            <p:spPr>
              <a:xfrm>
                <a:off x="1561275" y="2837575"/>
                <a:ext cx="45725" cy="45725"/>
              </a:xfrm>
              <a:custGeom>
                <a:avLst/>
                <a:gdLst/>
                <a:ahLst/>
                <a:cxnLst/>
                <a:rect l="l" t="t" r="r" b="b"/>
                <a:pathLst>
                  <a:path w="1829" h="1829" extrusionOk="0">
                    <a:moveTo>
                      <a:pt x="903" y="1"/>
                    </a:moveTo>
                    <a:lnTo>
                      <a:pt x="807" y="12"/>
                    </a:lnTo>
                    <a:lnTo>
                      <a:pt x="710" y="22"/>
                    </a:lnTo>
                    <a:lnTo>
                      <a:pt x="624" y="44"/>
                    </a:lnTo>
                    <a:lnTo>
                      <a:pt x="538" y="76"/>
                    </a:lnTo>
                    <a:lnTo>
                      <a:pt x="463" y="119"/>
                    </a:lnTo>
                    <a:lnTo>
                      <a:pt x="387" y="162"/>
                    </a:lnTo>
                    <a:lnTo>
                      <a:pt x="312" y="216"/>
                    </a:lnTo>
                    <a:lnTo>
                      <a:pt x="258" y="280"/>
                    </a:lnTo>
                    <a:lnTo>
                      <a:pt x="194" y="345"/>
                    </a:lnTo>
                    <a:lnTo>
                      <a:pt x="151" y="409"/>
                    </a:lnTo>
                    <a:lnTo>
                      <a:pt x="108" y="485"/>
                    </a:lnTo>
                    <a:lnTo>
                      <a:pt x="65" y="571"/>
                    </a:lnTo>
                    <a:lnTo>
                      <a:pt x="43" y="657"/>
                    </a:lnTo>
                    <a:lnTo>
                      <a:pt x="22" y="743"/>
                    </a:lnTo>
                    <a:lnTo>
                      <a:pt x="11" y="840"/>
                    </a:lnTo>
                    <a:lnTo>
                      <a:pt x="0" y="936"/>
                    </a:lnTo>
                    <a:lnTo>
                      <a:pt x="11" y="1033"/>
                    </a:lnTo>
                    <a:lnTo>
                      <a:pt x="22" y="1119"/>
                    </a:lnTo>
                    <a:lnTo>
                      <a:pt x="43" y="1205"/>
                    </a:lnTo>
                    <a:lnTo>
                      <a:pt x="75" y="1291"/>
                    </a:lnTo>
                    <a:lnTo>
                      <a:pt x="119" y="1377"/>
                    </a:lnTo>
                    <a:lnTo>
                      <a:pt x="162" y="1442"/>
                    </a:lnTo>
                    <a:lnTo>
                      <a:pt x="215" y="1517"/>
                    </a:lnTo>
                    <a:lnTo>
                      <a:pt x="280" y="1581"/>
                    </a:lnTo>
                    <a:lnTo>
                      <a:pt x="344" y="1635"/>
                    </a:lnTo>
                    <a:lnTo>
                      <a:pt x="409" y="1689"/>
                    </a:lnTo>
                    <a:lnTo>
                      <a:pt x="484" y="1732"/>
                    </a:lnTo>
                    <a:lnTo>
                      <a:pt x="570" y="1764"/>
                    </a:lnTo>
                    <a:lnTo>
                      <a:pt x="656" y="1797"/>
                    </a:lnTo>
                    <a:lnTo>
                      <a:pt x="742" y="1807"/>
                    </a:lnTo>
                    <a:lnTo>
                      <a:pt x="839" y="1829"/>
                    </a:lnTo>
                    <a:lnTo>
                      <a:pt x="936" y="1829"/>
                    </a:lnTo>
                    <a:lnTo>
                      <a:pt x="1033" y="1818"/>
                    </a:lnTo>
                    <a:lnTo>
                      <a:pt x="1119" y="1807"/>
                    </a:lnTo>
                    <a:lnTo>
                      <a:pt x="1205" y="1786"/>
                    </a:lnTo>
                    <a:lnTo>
                      <a:pt x="1291" y="1754"/>
                    </a:lnTo>
                    <a:lnTo>
                      <a:pt x="1377" y="1711"/>
                    </a:lnTo>
                    <a:lnTo>
                      <a:pt x="1452" y="1667"/>
                    </a:lnTo>
                    <a:lnTo>
                      <a:pt x="1516" y="1614"/>
                    </a:lnTo>
                    <a:lnTo>
                      <a:pt x="1581" y="1560"/>
                    </a:lnTo>
                    <a:lnTo>
                      <a:pt x="1635" y="1495"/>
                    </a:lnTo>
                    <a:lnTo>
                      <a:pt x="1688" y="1420"/>
                    </a:lnTo>
                    <a:lnTo>
                      <a:pt x="1731" y="1345"/>
                    </a:lnTo>
                    <a:lnTo>
                      <a:pt x="1764" y="1259"/>
                    </a:lnTo>
                    <a:lnTo>
                      <a:pt x="1796" y="1173"/>
                    </a:lnTo>
                    <a:lnTo>
                      <a:pt x="1817" y="1087"/>
                    </a:lnTo>
                    <a:lnTo>
                      <a:pt x="1828" y="990"/>
                    </a:lnTo>
                    <a:lnTo>
                      <a:pt x="1828" y="893"/>
                    </a:lnTo>
                    <a:lnTo>
                      <a:pt x="1817" y="807"/>
                    </a:lnTo>
                    <a:lnTo>
                      <a:pt x="1807" y="710"/>
                    </a:lnTo>
                    <a:lnTo>
                      <a:pt x="1785" y="624"/>
                    </a:lnTo>
                    <a:lnTo>
                      <a:pt x="1753" y="538"/>
                    </a:lnTo>
                    <a:lnTo>
                      <a:pt x="1710" y="463"/>
                    </a:lnTo>
                    <a:lnTo>
                      <a:pt x="1667" y="388"/>
                    </a:lnTo>
                    <a:lnTo>
                      <a:pt x="1613" y="313"/>
                    </a:lnTo>
                    <a:lnTo>
                      <a:pt x="1559" y="248"/>
                    </a:lnTo>
                    <a:lnTo>
                      <a:pt x="1495" y="194"/>
                    </a:lnTo>
                    <a:lnTo>
                      <a:pt x="1420" y="151"/>
                    </a:lnTo>
                    <a:lnTo>
                      <a:pt x="1344" y="98"/>
                    </a:lnTo>
                    <a:lnTo>
                      <a:pt x="1258" y="65"/>
                    </a:lnTo>
                    <a:lnTo>
                      <a:pt x="1183" y="44"/>
                    </a:lnTo>
                    <a:lnTo>
                      <a:pt x="1086" y="22"/>
                    </a:lnTo>
                    <a:lnTo>
                      <a:pt x="1000" y="12"/>
                    </a:lnTo>
                    <a:lnTo>
                      <a:pt x="9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9" name="Google Shape;809;p15"/>
              <p:cNvSpPr/>
              <p:nvPr/>
            </p:nvSpPr>
            <p:spPr>
              <a:xfrm>
                <a:off x="933025" y="2837575"/>
                <a:ext cx="45450" cy="45725"/>
              </a:xfrm>
              <a:custGeom>
                <a:avLst/>
                <a:gdLst/>
                <a:ahLst/>
                <a:cxnLst/>
                <a:rect l="l" t="t" r="r" b="b"/>
                <a:pathLst>
                  <a:path w="1818" h="1829" extrusionOk="0">
                    <a:moveTo>
                      <a:pt x="893" y="1"/>
                    </a:moveTo>
                    <a:lnTo>
                      <a:pt x="796" y="12"/>
                    </a:lnTo>
                    <a:lnTo>
                      <a:pt x="699" y="22"/>
                    </a:lnTo>
                    <a:lnTo>
                      <a:pt x="613" y="44"/>
                    </a:lnTo>
                    <a:lnTo>
                      <a:pt x="527" y="76"/>
                    </a:lnTo>
                    <a:lnTo>
                      <a:pt x="452" y="119"/>
                    </a:lnTo>
                    <a:lnTo>
                      <a:pt x="377" y="162"/>
                    </a:lnTo>
                    <a:lnTo>
                      <a:pt x="312" y="216"/>
                    </a:lnTo>
                    <a:lnTo>
                      <a:pt x="248" y="280"/>
                    </a:lnTo>
                    <a:lnTo>
                      <a:pt x="183" y="345"/>
                    </a:lnTo>
                    <a:lnTo>
                      <a:pt x="140" y="409"/>
                    </a:lnTo>
                    <a:lnTo>
                      <a:pt x="97" y="485"/>
                    </a:lnTo>
                    <a:lnTo>
                      <a:pt x="54" y="571"/>
                    </a:lnTo>
                    <a:lnTo>
                      <a:pt x="33" y="657"/>
                    </a:lnTo>
                    <a:lnTo>
                      <a:pt x="11" y="743"/>
                    </a:lnTo>
                    <a:lnTo>
                      <a:pt x="0" y="840"/>
                    </a:lnTo>
                    <a:lnTo>
                      <a:pt x="0" y="936"/>
                    </a:lnTo>
                    <a:lnTo>
                      <a:pt x="0" y="1033"/>
                    </a:lnTo>
                    <a:lnTo>
                      <a:pt x="22" y="1119"/>
                    </a:lnTo>
                    <a:lnTo>
                      <a:pt x="43" y="1205"/>
                    </a:lnTo>
                    <a:lnTo>
                      <a:pt x="76" y="1291"/>
                    </a:lnTo>
                    <a:lnTo>
                      <a:pt x="108" y="1377"/>
                    </a:lnTo>
                    <a:lnTo>
                      <a:pt x="162" y="1442"/>
                    </a:lnTo>
                    <a:lnTo>
                      <a:pt x="205" y="1517"/>
                    </a:lnTo>
                    <a:lnTo>
                      <a:pt x="269" y="1581"/>
                    </a:lnTo>
                    <a:lnTo>
                      <a:pt x="334" y="1635"/>
                    </a:lnTo>
                    <a:lnTo>
                      <a:pt x="409" y="1689"/>
                    </a:lnTo>
                    <a:lnTo>
                      <a:pt x="484" y="1732"/>
                    </a:lnTo>
                    <a:lnTo>
                      <a:pt x="560" y="1764"/>
                    </a:lnTo>
                    <a:lnTo>
                      <a:pt x="646" y="1797"/>
                    </a:lnTo>
                    <a:lnTo>
                      <a:pt x="732" y="1807"/>
                    </a:lnTo>
                    <a:lnTo>
                      <a:pt x="828" y="1829"/>
                    </a:lnTo>
                    <a:lnTo>
                      <a:pt x="925" y="1829"/>
                    </a:lnTo>
                    <a:lnTo>
                      <a:pt x="1022" y="1818"/>
                    </a:lnTo>
                    <a:lnTo>
                      <a:pt x="1119" y="1807"/>
                    </a:lnTo>
                    <a:lnTo>
                      <a:pt x="1205" y="1786"/>
                    </a:lnTo>
                    <a:lnTo>
                      <a:pt x="1291" y="1754"/>
                    </a:lnTo>
                    <a:lnTo>
                      <a:pt x="1366" y="1711"/>
                    </a:lnTo>
                    <a:lnTo>
                      <a:pt x="1441" y="1667"/>
                    </a:lnTo>
                    <a:lnTo>
                      <a:pt x="1506" y="1614"/>
                    </a:lnTo>
                    <a:lnTo>
                      <a:pt x="1570" y="1560"/>
                    </a:lnTo>
                    <a:lnTo>
                      <a:pt x="1624" y="1485"/>
                    </a:lnTo>
                    <a:lnTo>
                      <a:pt x="1678" y="1420"/>
                    </a:lnTo>
                    <a:lnTo>
                      <a:pt x="1721" y="1345"/>
                    </a:lnTo>
                    <a:lnTo>
                      <a:pt x="1753" y="1259"/>
                    </a:lnTo>
                    <a:lnTo>
                      <a:pt x="1785" y="1173"/>
                    </a:lnTo>
                    <a:lnTo>
                      <a:pt x="1807" y="1087"/>
                    </a:lnTo>
                    <a:lnTo>
                      <a:pt x="1818" y="990"/>
                    </a:lnTo>
                    <a:lnTo>
                      <a:pt x="1818" y="893"/>
                    </a:lnTo>
                    <a:lnTo>
                      <a:pt x="1818" y="807"/>
                    </a:lnTo>
                    <a:lnTo>
                      <a:pt x="1796" y="710"/>
                    </a:lnTo>
                    <a:lnTo>
                      <a:pt x="1775" y="624"/>
                    </a:lnTo>
                    <a:lnTo>
                      <a:pt x="1742" y="538"/>
                    </a:lnTo>
                    <a:lnTo>
                      <a:pt x="1710" y="463"/>
                    </a:lnTo>
                    <a:lnTo>
                      <a:pt x="1656" y="388"/>
                    </a:lnTo>
                    <a:lnTo>
                      <a:pt x="1603" y="313"/>
                    </a:lnTo>
                    <a:lnTo>
                      <a:pt x="1549" y="248"/>
                    </a:lnTo>
                    <a:lnTo>
                      <a:pt x="1484" y="194"/>
                    </a:lnTo>
                    <a:lnTo>
                      <a:pt x="1409" y="141"/>
                    </a:lnTo>
                    <a:lnTo>
                      <a:pt x="1334" y="98"/>
                    </a:lnTo>
                    <a:lnTo>
                      <a:pt x="1259" y="65"/>
                    </a:lnTo>
                    <a:lnTo>
                      <a:pt x="1173" y="44"/>
                    </a:lnTo>
                    <a:lnTo>
                      <a:pt x="1076" y="22"/>
                    </a:lnTo>
                    <a:lnTo>
                      <a:pt x="99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0" name="Google Shape;810;p15"/>
              <p:cNvSpPr/>
              <p:nvPr/>
            </p:nvSpPr>
            <p:spPr>
              <a:xfrm>
                <a:off x="619025" y="2601825"/>
                <a:ext cx="44925" cy="44650"/>
              </a:xfrm>
              <a:custGeom>
                <a:avLst/>
                <a:gdLst/>
                <a:ahLst/>
                <a:cxnLst/>
                <a:rect l="l" t="t" r="r" b="b"/>
                <a:pathLst>
                  <a:path w="1797" h="1786" extrusionOk="0">
                    <a:moveTo>
                      <a:pt x="786" y="0"/>
                    </a:moveTo>
                    <a:lnTo>
                      <a:pt x="700" y="22"/>
                    </a:lnTo>
                    <a:lnTo>
                      <a:pt x="603" y="43"/>
                    </a:lnTo>
                    <a:lnTo>
                      <a:pt x="528" y="76"/>
                    </a:lnTo>
                    <a:lnTo>
                      <a:pt x="442" y="119"/>
                    </a:lnTo>
                    <a:lnTo>
                      <a:pt x="367" y="162"/>
                    </a:lnTo>
                    <a:lnTo>
                      <a:pt x="302" y="216"/>
                    </a:lnTo>
                    <a:lnTo>
                      <a:pt x="238" y="280"/>
                    </a:lnTo>
                    <a:lnTo>
                      <a:pt x="184" y="345"/>
                    </a:lnTo>
                    <a:lnTo>
                      <a:pt x="130" y="409"/>
                    </a:lnTo>
                    <a:lnTo>
                      <a:pt x="98" y="495"/>
                    </a:lnTo>
                    <a:lnTo>
                      <a:pt x="55" y="570"/>
                    </a:lnTo>
                    <a:lnTo>
                      <a:pt x="33" y="656"/>
                    </a:lnTo>
                    <a:lnTo>
                      <a:pt x="12" y="753"/>
                    </a:lnTo>
                    <a:lnTo>
                      <a:pt x="1" y="839"/>
                    </a:lnTo>
                    <a:lnTo>
                      <a:pt x="1" y="936"/>
                    </a:lnTo>
                    <a:lnTo>
                      <a:pt x="12" y="1022"/>
                    </a:lnTo>
                    <a:lnTo>
                      <a:pt x="33" y="1119"/>
                    </a:lnTo>
                    <a:lnTo>
                      <a:pt x="55" y="1194"/>
                    </a:lnTo>
                    <a:lnTo>
                      <a:pt x="87" y="1280"/>
                    </a:lnTo>
                    <a:lnTo>
                      <a:pt x="130" y="1355"/>
                    </a:lnTo>
                    <a:lnTo>
                      <a:pt x="173" y="1420"/>
                    </a:lnTo>
                    <a:lnTo>
                      <a:pt x="227" y="1484"/>
                    </a:lnTo>
                    <a:lnTo>
                      <a:pt x="281" y="1549"/>
                    </a:lnTo>
                    <a:lnTo>
                      <a:pt x="345" y="1603"/>
                    </a:lnTo>
                    <a:lnTo>
                      <a:pt x="420" y="1646"/>
                    </a:lnTo>
                    <a:lnTo>
                      <a:pt x="485" y="1689"/>
                    </a:lnTo>
                    <a:lnTo>
                      <a:pt x="571" y="1732"/>
                    </a:lnTo>
                    <a:lnTo>
                      <a:pt x="646" y="1753"/>
                    </a:lnTo>
                    <a:lnTo>
                      <a:pt x="732" y="1775"/>
                    </a:lnTo>
                    <a:lnTo>
                      <a:pt x="829" y="1785"/>
                    </a:lnTo>
                    <a:lnTo>
                      <a:pt x="1012" y="1785"/>
                    </a:lnTo>
                    <a:lnTo>
                      <a:pt x="1098" y="1764"/>
                    </a:lnTo>
                    <a:lnTo>
                      <a:pt x="1184" y="1742"/>
                    </a:lnTo>
                    <a:lnTo>
                      <a:pt x="1259" y="1710"/>
                    </a:lnTo>
                    <a:lnTo>
                      <a:pt x="1334" y="1678"/>
                    </a:lnTo>
                    <a:lnTo>
                      <a:pt x="1410" y="1635"/>
                    </a:lnTo>
                    <a:lnTo>
                      <a:pt x="1474" y="1581"/>
                    </a:lnTo>
                    <a:lnTo>
                      <a:pt x="1539" y="1527"/>
                    </a:lnTo>
                    <a:lnTo>
                      <a:pt x="1592" y="1463"/>
                    </a:lnTo>
                    <a:lnTo>
                      <a:pt x="1646" y="1398"/>
                    </a:lnTo>
                    <a:lnTo>
                      <a:pt x="1689" y="1323"/>
                    </a:lnTo>
                    <a:lnTo>
                      <a:pt x="1721" y="1248"/>
                    </a:lnTo>
                    <a:lnTo>
                      <a:pt x="1754" y="1162"/>
                    </a:lnTo>
                    <a:lnTo>
                      <a:pt x="1775" y="1076"/>
                    </a:lnTo>
                    <a:lnTo>
                      <a:pt x="1786" y="990"/>
                    </a:lnTo>
                    <a:lnTo>
                      <a:pt x="1797" y="904"/>
                    </a:lnTo>
                    <a:lnTo>
                      <a:pt x="1786" y="807"/>
                    </a:lnTo>
                    <a:lnTo>
                      <a:pt x="1775" y="710"/>
                    </a:lnTo>
                    <a:lnTo>
                      <a:pt x="1754" y="624"/>
                    </a:lnTo>
                    <a:lnTo>
                      <a:pt x="1732" y="538"/>
                    </a:lnTo>
                    <a:lnTo>
                      <a:pt x="1689" y="463"/>
                    </a:lnTo>
                    <a:lnTo>
                      <a:pt x="1646" y="388"/>
                    </a:lnTo>
                    <a:lnTo>
                      <a:pt x="1592" y="312"/>
                    </a:lnTo>
                    <a:lnTo>
                      <a:pt x="1539" y="248"/>
                    </a:lnTo>
                    <a:lnTo>
                      <a:pt x="1474" y="194"/>
                    </a:lnTo>
                    <a:lnTo>
                      <a:pt x="1399" y="140"/>
                    </a:lnTo>
                    <a:lnTo>
                      <a:pt x="1324" y="97"/>
                    </a:lnTo>
                    <a:lnTo>
                      <a:pt x="1248" y="65"/>
                    </a:lnTo>
                    <a:lnTo>
                      <a:pt x="1162" y="33"/>
                    </a:lnTo>
                    <a:lnTo>
                      <a:pt x="1066" y="11"/>
                    </a:lnTo>
                    <a:lnTo>
                      <a:pt x="98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1" name="Google Shape;811;p15"/>
              <p:cNvSpPr/>
              <p:nvPr/>
            </p:nvSpPr>
            <p:spPr>
              <a:xfrm>
                <a:off x="1169850" y="1345075"/>
                <a:ext cx="44400" cy="44375"/>
              </a:xfrm>
              <a:custGeom>
                <a:avLst/>
                <a:gdLst/>
                <a:ahLst/>
                <a:cxnLst/>
                <a:rect l="l" t="t" r="r" b="b"/>
                <a:pathLst>
                  <a:path w="1776" h="1775" extrusionOk="0">
                    <a:moveTo>
                      <a:pt x="807" y="0"/>
                    </a:moveTo>
                    <a:lnTo>
                      <a:pt x="721" y="11"/>
                    </a:lnTo>
                    <a:lnTo>
                      <a:pt x="635" y="33"/>
                    </a:lnTo>
                    <a:lnTo>
                      <a:pt x="549" y="65"/>
                    </a:lnTo>
                    <a:lnTo>
                      <a:pt x="474" y="97"/>
                    </a:lnTo>
                    <a:lnTo>
                      <a:pt x="399" y="151"/>
                    </a:lnTo>
                    <a:lnTo>
                      <a:pt x="334" y="194"/>
                    </a:lnTo>
                    <a:lnTo>
                      <a:pt x="270" y="248"/>
                    </a:lnTo>
                    <a:lnTo>
                      <a:pt x="216" y="312"/>
                    </a:lnTo>
                    <a:lnTo>
                      <a:pt x="162" y="377"/>
                    </a:lnTo>
                    <a:lnTo>
                      <a:pt x="119" y="452"/>
                    </a:lnTo>
                    <a:lnTo>
                      <a:pt x="76" y="527"/>
                    </a:lnTo>
                    <a:lnTo>
                      <a:pt x="44" y="613"/>
                    </a:lnTo>
                    <a:lnTo>
                      <a:pt x="22" y="689"/>
                    </a:lnTo>
                    <a:lnTo>
                      <a:pt x="12" y="775"/>
                    </a:lnTo>
                    <a:lnTo>
                      <a:pt x="1" y="871"/>
                    </a:lnTo>
                    <a:lnTo>
                      <a:pt x="1" y="957"/>
                    </a:lnTo>
                    <a:lnTo>
                      <a:pt x="22" y="1054"/>
                    </a:lnTo>
                    <a:lnTo>
                      <a:pt x="44" y="1140"/>
                    </a:lnTo>
                    <a:lnTo>
                      <a:pt x="65" y="1226"/>
                    </a:lnTo>
                    <a:lnTo>
                      <a:pt x="108" y="1301"/>
                    </a:lnTo>
                    <a:lnTo>
                      <a:pt x="151" y="1377"/>
                    </a:lnTo>
                    <a:lnTo>
                      <a:pt x="205" y="1452"/>
                    </a:lnTo>
                    <a:lnTo>
                      <a:pt x="270" y="1517"/>
                    </a:lnTo>
                    <a:lnTo>
                      <a:pt x="334" y="1570"/>
                    </a:lnTo>
                    <a:lnTo>
                      <a:pt x="399" y="1624"/>
                    </a:lnTo>
                    <a:lnTo>
                      <a:pt x="474" y="1667"/>
                    </a:lnTo>
                    <a:lnTo>
                      <a:pt x="560" y="1710"/>
                    </a:lnTo>
                    <a:lnTo>
                      <a:pt x="646" y="1732"/>
                    </a:lnTo>
                    <a:lnTo>
                      <a:pt x="732" y="1753"/>
                    </a:lnTo>
                    <a:lnTo>
                      <a:pt x="818" y="1775"/>
                    </a:lnTo>
                    <a:lnTo>
                      <a:pt x="915" y="1775"/>
                    </a:lnTo>
                    <a:lnTo>
                      <a:pt x="1001" y="1764"/>
                    </a:lnTo>
                    <a:lnTo>
                      <a:pt x="1087" y="1753"/>
                    </a:lnTo>
                    <a:lnTo>
                      <a:pt x="1173" y="1721"/>
                    </a:lnTo>
                    <a:lnTo>
                      <a:pt x="1248" y="1699"/>
                    </a:lnTo>
                    <a:lnTo>
                      <a:pt x="1323" y="1656"/>
                    </a:lnTo>
                    <a:lnTo>
                      <a:pt x="1399" y="1613"/>
                    </a:lnTo>
                    <a:lnTo>
                      <a:pt x="1463" y="1560"/>
                    </a:lnTo>
                    <a:lnTo>
                      <a:pt x="1528" y="1495"/>
                    </a:lnTo>
                    <a:lnTo>
                      <a:pt x="1582" y="1431"/>
                    </a:lnTo>
                    <a:lnTo>
                      <a:pt x="1635" y="1366"/>
                    </a:lnTo>
                    <a:lnTo>
                      <a:pt x="1678" y="1291"/>
                    </a:lnTo>
                    <a:lnTo>
                      <a:pt x="1711" y="1215"/>
                    </a:lnTo>
                    <a:lnTo>
                      <a:pt x="1743" y="1140"/>
                    </a:lnTo>
                    <a:lnTo>
                      <a:pt x="1764" y="1054"/>
                    </a:lnTo>
                    <a:lnTo>
                      <a:pt x="1775" y="968"/>
                    </a:lnTo>
                    <a:lnTo>
                      <a:pt x="1775" y="871"/>
                    </a:lnTo>
                    <a:lnTo>
                      <a:pt x="1775" y="785"/>
                    </a:lnTo>
                    <a:lnTo>
                      <a:pt x="1754" y="699"/>
                    </a:lnTo>
                    <a:lnTo>
                      <a:pt x="1732" y="613"/>
                    </a:lnTo>
                    <a:lnTo>
                      <a:pt x="1700" y="538"/>
                    </a:lnTo>
                    <a:lnTo>
                      <a:pt x="1668" y="463"/>
                    </a:lnTo>
                    <a:lnTo>
                      <a:pt x="1625" y="387"/>
                    </a:lnTo>
                    <a:lnTo>
                      <a:pt x="1571" y="323"/>
                    </a:lnTo>
                    <a:lnTo>
                      <a:pt x="1517" y="258"/>
                    </a:lnTo>
                    <a:lnTo>
                      <a:pt x="1453" y="205"/>
                    </a:lnTo>
                    <a:lnTo>
                      <a:pt x="1377" y="151"/>
                    </a:lnTo>
                    <a:lnTo>
                      <a:pt x="1313" y="108"/>
                    </a:lnTo>
                    <a:lnTo>
                      <a:pt x="1237" y="65"/>
                    </a:lnTo>
                    <a:lnTo>
                      <a:pt x="1151" y="43"/>
                    </a:lnTo>
                    <a:lnTo>
                      <a:pt x="1065" y="22"/>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2" name="Google Shape;812;p15"/>
              <p:cNvSpPr/>
              <p:nvPr/>
            </p:nvSpPr>
            <p:spPr>
              <a:xfrm>
                <a:off x="1247550" y="1344800"/>
                <a:ext cx="44650" cy="44650"/>
              </a:xfrm>
              <a:custGeom>
                <a:avLst/>
                <a:gdLst/>
                <a:ahLst/>
                <a:cxnLst/>
                <a:rect l="l" t="t" r="r" b="b"/>
                <a:pathLst>
                  <a:path w="1786" h="1786" extrusionOk="0">
                    <a:moveTo>
                      <a:pt x="914" y="1"/>
                    </a:moveTo>
                    <a:lnTo>
                      <a:pt x="818" y="11"/>
                    </a:lnTo>
                    <a:lnTo>
                      <a:pt x="732" y="22"/>
                    </a:lnTo>
                    <a:lnTo>
                      <a:pt x="646" y="44"/>
                    </a:lnTo>
                    <a:lnTo>
                      <a:pt x="570" y="65"/>
                    </a:lnTo>
                    <a:lnTo>
                      <a:pt x="484" y="97"/>
                    </a:lnTo>
                    <a:lnTo>
                      <a:pt x="420" y="140"/>
                    </a:lnTo>
                    <a:lnTo>
                      <a:pt x="345" y="194"/>
                    </a:lnTo>
                    <a:lnTo>
                      <a:pt x="280" y="248"/>
                    </a:lnTo>
                    <a:lnTo>
                      <a:pt x="226" y="312"/>
                    </a:lnTo>
                    <a:lnTo>
                      <a:pt x="173" y="377"/>
                    </a:lnTo>
                    <a:lnTo>
                      <a:pt x="130" y="452"/>
                    </a:lnTo>
                    <a:lnTo>
                      <a:pt x="87" y="528"/>
                    </a:lnTo>
                    <a:lnTo>
                      <a:pt x="54" y="603"/>
                    </a:lnTo>
                    <a:lnTo>
                      <a:pt x="33" y="689"/>
                    </a:lnTo>
                    <a:lnTo>
                      <a:pt x="11" y="775"/>
                    </a:lnTo>
                    <a:lnTo>
                      <a:pt x="0" y="861"/>
                    </a:lnTo>
                    <a:lnTo>
                      <a:pt x="11" y="958"/>
                    </a:lnTo>
                    <a:lnTo>
                      <a:pt x="22" y="1054"/>
                    </a:lnTo>
                    <a:lnTo>
                      <a:pt x="33" y="1140"/>
                    </a:lnTo>
                    <a:lnTo>
                      <a:pt x="65" y="1226"/>
                    </a:lnTo>
                    <a:lnTo>
                      <a:pt x="108" y="1302"/>
                    </a:lnTo>
                    <a:lnTo>
                      <a:pt x="151" y="1388"/>
                    </a:lnTo>
                    <a:lnTo>
                      <a:pt x="194" y="1452"/>
                    </a:lnTo>
                    <a:lnTo>
                      <a:pt x="259" y="1517"/>
                    </a:lnTo>
                    <a:lnTo>
                      <a:pt x="323" y="1581"/>
                    </a:lnTo>
                    <a:lnTo>
                      <a:pt x="388" y="1635"/>
                    </a:lnTo>
                    <a:lnTo>
                      <a:pt x="463" y="1678"/>
                    </a:lnTo>
                    <a:lnTo>
                      <a:pt x="549" y="1721"/>
                    </a:lnTo>
                    <a:lnTo>
                      <a:pt x="635" y="1743"/>
                    </a:lnTo>
                    <a:lnTo>
                      <a:pt x="721" y="1775"/>
                    </a:lnTo>
                    <a:lnTo>
                      <a:pt x="807" y="1786"/>
                    </a:lnTo>
                    <a:lnTo>
                      <a:pt x="1001" y="1786"/>
                    </a:lnTo>
                    <a:lnTo>
                      <a:pt x="1087" y="1764"/>
                    </a:lnTo>
                    <a:lnTo>
                      <a:pt x="1173" y="1743"/>
                    </a:lnTo>
                    <a:lnTo>
                      <a:pt x="1248" y="1710"/>
                    </a:lnTo>
                    <a:lnTo>
                      <a:pt x="1323" y="1678"/>
                    </a:lnTo>
                    <a:lnTo>
                      <a:pt x="1398" y="1635"/>
                    </a:lnTo>
                    <a:lnTo>
                      <a:pt x="1463" y="1581"/>
                    </a:lnTo>
                    <a:lnTo>
                      <a:pt x="1527" y="1528"/>
                    </a:lnTo>
                    <a:lnTo>
                      <a:pt x="1581" y="1463"/>
                    </a:lnTo>
                    <a:lnTo>
                      <a:pt x="1635" y="1399"/>
                    </a:lnTo>
                    <a:lnTo>
                      <a:pt x="1678" y="1323"/>
                    </a:lnTo>
                    <a:lnTo>
                      <a:pt x="1721" y="1248"/>
                    </a:lnTo>
                    <a:lnTo>
                      <a:pt x="1742" y="1162"/>
                    </a:lnTo>
                    <a:lnTo>
                      <a:pt x="1764" y="1076"/>
                    </a:lnTo>
                    <a:lnTo>
                      <a:pt x="1785" y="990"/>
                    </a:lnTo>
                    <a:lnTo>
                      <a:pt x="1785" y="904"/>
                    </a:lnTo>
                    <a:lnTo>
                      <a:pt x="1785" y="807"/>
                    </a:lnTo>
                    <a:lnTo>
                      <a:pt x="1775" y="721"/>
                    </a:lnTo>
                    <a:lnTo>
                      <a:pt x="1753" y="635"/>
                    </a:lnTo>
                    <a:lnTo>
                      <a:pt x="1721" y="560"/>
                    </a:lnTo>
                    <a:lnTo>
                      <a:pt x="1689" y="474"/>
                    </a:lnTo>
                    <a:lnTo>
                      <a:pt x="1635" y="409"/>
                    </a:lnTo>
                    <a:lnTo>
                      <a:pt x="1592" y="334"/>
                    </a:lnTo>
                    <a:lnTo>
                      <a:pt x="1538" y="269"/>
                    </a:lnTo>
                    <a:lnTo>
                      <a:pt x="1474" y="216"/>
                    </a:lnTo>
                    <a:lnTo>
                      <a:pt x="1409" y="162"/>
                    </a:lnTo>
                    <a:lnTo>
                      <a:pt x="1334" y="119"/>
                    </a:lnTo>
                    <a:lnTo>
                      <a:pt x="1259" y="76"/>
                    </a:lnTo>
                    <a:lnTo>
                      <a:pt x="1173" y="54"/>
                    </a:lnTo>
                    <a:lnTo>
                      <a:pt x="1087" y="22"/>
                    </a:lnTo>
                    <a:lnTo>
                      <a:pt x="1001" y="11"/>
                    </a:lnTo>
                    <a:lnTo>
                      <a:pt x="9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3" name="Google Shape;813;p15"/>
              <p:cNvSpPr/>
              <p:nvPr/>
            </p:nvSpPr>
            <p:spPr>
              <a:xfrm>
                <a:off x="460700" y="2131925"/>
                <a:ext cx="44650" cy="44650"/>
              </a:xfrm>
              <a:custGeom>
                <a:avLst/>
                <a:gdLst/>
                <a:ahLst/>
                <a:cxnLst/>
                <a:rect l="l" t="t" r="r" b="b"/>
                <a:pathLst>
                  <a:path w="1786" h="1786" extrusionOk="0">
                    <a:moveTo>
                      <a:pt x="839" y="0"/>
                    </a:moveTo>
                    <a:lnTo>
                      <a:pt x="742" y="11"/>
                    </a:lnTo>
                    <a:lnTo>
                      <a:pt x="656" y="33"/>
                    </a:lnTo>
                    <a:lnTo>
                      <a:pt x="570" y="54"/>
                    </a:lnTo>
                    <a:lnTo>
                      <a:pt x="495" y="86"/>
                    </a:lnTo>
                    <a:lnTo>
                      <a:pt x="409" y="129"/>
                    </a:lnTo>
                    <a:lnTo>
                      <a:pt x="345" y="183"/>
                    </a:lnTo>
                    <a:lnTo>
                      <a:pt x="280" y="237"/>
                    </a:lnTo>
                    <a:lnTo>
                      <a:pt x="216" y="301"/>
                    </a:lnTo>
                    <a:lnTo>
                      <a:pt x="162" y="377"/>
                    </a:lnTo>
                    <a:lnTo>
                      <a:pt x="119" y="441"/>
                    </a:lnTo>
                    <a:lnTo>
                      <a:pt x="76" y="527"/>
                    </a:lnTo>
                    <a:lnTo>
                      <a:pt x="43" y="602"/>
                    </a:lnTo>
                    <a:lnTo>
                      <a:pt x="22" y="699"/>
                    </a:lnTo>
                    <a:lnTo>
                      <a:pt x="11" y="785"/>
                    </a:lnTo>
                    <a:lnTo>
                      <a:pt x="0" y="882"/>
                    </a:lnTo>
                    <a:lnTo>
                      <a:pt x="0" y="968"/>
                    </a:lnTo>
                    <a:lnTo>
                      <a:pt x="11" y="1054"/>
                    </a:lnTo>
                    <a:lnTo>
                      <a:pt x="33" y="1140"/>
                    </a:lnTo>
                    <a:lnTo>
                      <a:pt x="65" y="1226"/>
                    </a:lnTo>
                    <a:lnTo>
                      <a:pt x="97" y="1301"/>
                    </a:lnTo>
                    <a:lnTo>
                      <a:pt x="140" y="1377"/>
                    </a:lnTo>
                    <a:lnTo>
                      <a:pt x="183" y="1441"/>
                    </a:lnTo>
                    <a:lnTo>
                      <a:pt x="248" y="1506"/>
                    </a:lnTo>
                    <a:lnTo>
                      <a:pt x="302" y="1559"/>
                    </a:lnTo>
                    <a:lnTo>
                      <a:pt x="366" y="1613"/>
                    </a:lnTo>
                    <a:lnTo>
                      <a:pt x="441" y="1656"/>
                    </a:lnTo>
                    <a:lnTo>
                      <a:pt x="517" y="1699"/>
                    </a:lnTo>
                    <a:lnTo>
                      <a:pt x="592" y="1732"/>
                    </a:lnTo>
                    <a:lnTo>
                      <a:pt x="678" y="1753"/>
                    </a:lnTo>
                    <a:lnTo>
                      <a:pt x="764" y="1775"/>
                    </a:lnTo>
                    <a:lnTo>
                      <a:pt x="850" y="1785"/>
                    </a:lnTo>
                    <a:lnTo>
                      <a:pt x="947" y="1785"/>
                    </a:lnTo>
                    <a:lnTo>
                      <a:pt x="1044" y="1775"/>
                    </a:lnTo>
                    <a:lnTo>
                      <a:pt x="1130" y="1753"/>
                    </a:lnTo>
                    <a:lnTo>
                      <a:pt x="1216" y="1721"/>
                    </a:lnTo>
                    <a:lnTo>
                      <a:pt x="1291" y="1688"/>
                    </a:lnTo>
                    <a:lnTo>
                      <a:pt x="1366" y="1645"/>
                    </a:lnTo>
                    <a:lnTo>
                      <a:pt x="1441" y="1592"/>
                    </a:lnTo>
                    <a:lnTo>
                      <a:pt x="1506" y="1538"/>
                    </a:lnTo>
                    <a:lnTo>
                      <a:pt x="1570" y="1473"/>
                    </a:lnTo>
                    <a:lnTo>
                      <a:pt x="1624" y="1409"/>
                    </a:lnTo>
                    <a:lnTo>
                      <a:pt x="1667" y="1334"/>
                    </a:lnTo>
                    <a:lnTo>
                      <a:pt x="1710" y="1258"/>
                    </a:lnTo>
                    <a:lnTo>
                      <a:pt x="1742" y="1172"/>
                    </a:lnTo>
                    <a:lnTo>
                      <a:pt x="1764" y="1086"/>
                    </a:lnTo>
                    <a:lnTo>
                      <a:pt x="1775" y="990"/>
                    </a:lnTo>
                    <a:lnTo>
                      <a:pt x="1785" y="904"/>
                    </a:lnTo>
                    <a:lnTo>
                      <a:pt x="1785" y="807"/>
                    </a:lnTo>
                    <a:lnTo>
                      <a:pt x="1764" y="721"/>
                    </a:lnTo>
                    <a:lnTo>
                      <a:pt x="1753" y="635"/>
                    </a:lnTo>
                    <a:lnTo>
                      <a:pt x="1721" y="559"/>
                    </a:lnTo>
                    <a:lnTo>
                      <a:pt x="1689" y="473"/>
                    </a:lnTo>
                    <a:lnTo>
                      <a:pt x="1646" y="409"/>
                    </a:lnTo>
                    <a:lnTo>
                      <a:pt x="1592" y="334"/>
                    </a:lnTo>
                    <a:lnTo>
                      <a:pt x="1538" y="269"/>
                    </a:lnTo>
                    <a:lnTo>
                      <a:pt x="1484" y="215"/>
                    </a:lnTo>
                    <a:lnTo>
                      <a:pt x="1420" y="162"/>
                    </a:lnTo>
                    <a:lnTo>
                      <a:pt x="1345" y="119"/>
                    </a:lnTo>
                    <a:lnTo>
                      <a:pt x="1269" y="76"/>
                    </a:lnTo>
                    <a:lnTo>
                      <a:pt x="1194" y="43"/>
                    </a:lnTo>
                    <a:lnTo>
                      <a:pt x="1108" y="22"/>
                    </a:lnTo>
                    <a:lnTo>
                      <a:pt x="102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4" name="Google Shape;814;p15"/>
              <p:cNvSpPr/>
              <p:nvPr/>
            </p:nvSpPr>
            <p:spPr>
              <a:xfrm>
                <a:off x="1328475" y="1345075"/>
                <a:ext cx="44100" cy="44375"/>
              </a:xfrm>
              <a:custGeom>
                <a:avLst/>
                <a:gdLst/>
                <a:ahLst/>
                <a:cxnLst/>
                <a:rect l="l" t="t" r="r" b="b"/>
                <a:pathLst>
                  <a:path w="1764" h="1775" extrusionOk="0">
                    <a:moveTo>
                      <a:pt x="807" y="0"/>
                    </a:moveTo>
                    <a:lnTo>
                      <a:pt x="721" y="22"/>
                    </a:lnTo>
                    <a:lnTo>
                      <a:pt x="635" y="43"/>
                    </a:lnTo>
                    <a:lnTo>
                      <a:pt x="549" y="65"/>
                    </a:lnTo>
                    <a:lnTo>
                      <a:pt x="473" y="108"/>
                    </a:lnTo>
                    <a:lnTo>
                      <a:pt x="398" y="151"/>
                    </a:lnTo>
                    <a:lnTo>
                      <a:pt x="333" y="205"/>
                    </a:lnTo>
                    <a:lnTo>
                      <a:pt x="269" y="258"/>
                    </a:lnTo>
                    <a:lnTo>
                      <a:pt x="204" y="323"/>
                    </a:lnTo>
                    <a:lnTo>
                      <a:pt x="161" y="387"/>
                    </a:lnTo>
                    <a:lnTo>
                      <a:pt x="108" y="463"/>
                    </a:lnTo>
                    <a:lnTo>
                      <a:pt x="75" y="538"/>
                    </a:lnTo>
                    <a:lnTo>
                      <a:pt x="43" y="624"/>
                    </a:lnTo>
                    <a:lnTo>
                      <a:pt x="22" y="699"/>
                    </a:lnTo>
                    <a:lnTo>
                      <a:pt x="11" y="785"/>
                    </a:lnTo>
                    <a:lnTo>
                      <a:pt x="0" y="882"/>
                    </a:lnTo>
                    <a:lnTo>
                      <a:pt x="0" y="968"/>
                    </a:lnTo>
                    <a:lnTo>
                      <a:pt x="22" y="1054"/>
                    </a:lnTo>
                    <a:lnTo>
                      <a:pt x="43" y="1140"/>
                    </a:lnTo>
                    <a:lnTo>
                      <a:pt x="65" y="1215"/>
                    </a:lnTo>
                    <a:lnTo>
                      <a:pt x="108" y="1301"/>
                    </a:lnTo>
                    <a:lnTo>
                      <a:pt x="151" y="1366"/>
                    </a:lnTo>
                    <a:lnTo>
                      <a:pt x="204" y="1441"/>
                    </a:lnTo>
                    <a:lnTo>
                      <a:pt x="258" y="1506"/>
                    </a:lnTo>
                    <a:lnTo>
                      <a:pt x="323" y="1560"/>
                    </a:lnTo>
                    <a:lnTo>
                      <a:pt x="387" y="1613"/>
                    </a:lnTo>
                    <a:lnTo>
                      <a:pt x="463" y="1656"/>
                    </a:lnTo>
                    <a:lnTo>
                      <a:pt x="538" y="1699"/>
                    </a:lnTo>
                    <a:lnTo>
                      <a:pt x="624" y="1732"/>
                    </a:lnTo>
                    <a:lnTo>
                      <a:pt x="699" y="1753"/>
                    </a:lnTo>
                    <a:lnTo>
                      <a:pt x="785" y="1764"/>
                    </a:lnTo>
                    <a:lnTo>
                      <a:pt x="882" y="1775"/>
                    </a:lnTo>
                    <a:lnTo>
                      <a:pt x="968" y="1764"/>
                    </a:lnTo>
                    <a:lnTo>
                      <a:pt x="1054" y="1753"/>
                    </a:lnTo>
                    <a:lnTo>
                      <a:pt x="1140" y="1732"/>
                    </a:lnTo>
                    <a:lnTo>
                      <a:pt x="1215" y="1699"/>
                    </a:lnTo>
                    <a:lnTo>
                      <a:pt x="1301" y="1667"/>
                    </a:lnTo>
                    <a:lnTo>
                      <a:pt x="1366" y="1624"/>
                    </a:lnTo>
                    <a:lnTo>
                      <a:pt x="1441" y="1570"/>
                    </a:lnTo>
                    <a:lnTo>
                      <a:pt x="1506" y="1517"/>
                    </a:lnTo>
                    <a:lnTo>
                      <a:pt x="1559" y="1452"/>
                    </a:lnTo>
                    <a:lnTo>
                      <a:pt x="1613" y="1377"/>
                    </a:lnTo>
                    <a:lnTo>
                      <a:pt x="1656" y="1312"/>
                    </a:lnTo>
                    <a:lnTo>
                      <a:pt x="1699" y="1226"/>
                    </a:lnTo>
                    <a:lnTo>
                      <a:pt x="1721" y="1151"/>
                    </a:lnTo>
                    <a:lnTo>
                      <a:pt x="1753" y="1065"/>
                    </a:lnTo>
                    <a:lnTo>
                      <a:pt x="1764" y="979"/>
                    </a:lnTo>
                    <a:lnTo>
                      <a:pt x="1764" y="893"/>
                    </a:lnTo>
                    <a:lnTo>
                      <a:pt x="1764" y="807"/>
                    </a:lnTo>
                    <a:lnTo>
                      <a:pt x="1753" y="721"/>
                    </a:lnTo>
                    <a:lnTo>
                      <a:pt x="1731" y="635"/>
                    </a:lnTo>
                    <a:lnTo>
                      <a:pt x="1699" y="549"/>
                    </a:lnTo>
                    <a:lnTo>
                      <a:pt x="1667" y="474"/>
                    </a:lnTo>
                    <a:lnTo>
                      <a:pt x="1624" y="398"/>
                    </a:lnTo>
                    <a:lnTo>
                      <a:pt x="1570" y="334"/>
                    </a:lnTo>
                    <a:lnTo>
                      <a:pt x="1506" y="269"/>
                    </a:lnTo>
                    <a:lnTo>
                      <a:pt x="1452" y="215"/>
                    </a:lnTo>
                    <a:lnTo>
                      <a:pt x="1377" y="162"/>
                    </a:lnTo>
                    <a:lnTo>
                      <a:pt x="1312" y="119"/>
                    </a:lnTo>
                    <a:lnTo>
                      <a:pt x="1226" y="76"/>
                    </a:lnTo>
                    <a:lnTo>
                      <a:pt x="1151" y="43"/>
                    </a:lnTo>
                    <a:lnTo>
                      <a:pt x="1065" y="22"/>
                    </a:lnTo>
                    <a:lnTo>
                      <a:pt x="97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15"/>
              <p:cNvSpPr/>
              <p:nvPr/>
            </p:nvSpPr>
            <p:spPr>
              <a:xfrm>
                <a:off x="1561525" y="1422500"/>
                <a:ext cx="45200" cy="45175"/>
              </a:xfrm>
              <a:custGeom>
                <a:avLst/>
                <a:gdLst/>
                <a:ahLst/>
                <a:cxnLst/>
                <a:rect l="l" t="t" r="r" b="b"/>
                <a:pathLst>
                  <a:path w="1808" h="1807" extrusionOk="0">
                    <a:moveTo>
                      <a:pt x="840" y="0"/>
                    </a:moveTo>
                    <a:lnTo>
                      <a:pt x="743" y="11"/>
                    </a:lnTo>
                    <a:lnTo>
                      <a:pt x="657" y="32"/>
                    </a:lnTo>
                    <a:lnTo>
                      <a:pt x="571" y="65"/>
                    </a:lnTo>
                    <a:lnTo>
                      <a:pt x="496" y="97"/>
                    </a:lnTo>
                    <a:lnTo>
                      <a:pt x="420" y="140"/>
                    </a:lnTo>
                    <a:lnTo>
                      <a:pt x="345" y="194"/>
                    </a:lnTo>
                    <a:lnTo>
                      <a:pt x="281" y="248"/>
                    </a:lnTo>
                    <a:lnTo>
                      <a:pt x="216" y="312"/>
                    </a:lnTo>
                    <a:lnTo>
                      <a:pt x="162" y="377"/>
                    </a:lnTo>
                    <a:lnTo>
                      <a:pt x="119" y="452"/>
                    </a:lnTo>
                    <a:lnTo>
                      <a:pt x="87" y="527"/>
                    </a:lnTo>
                    <a:lnTo>
                      <a:pt x="55" y="613"/>
                    </a:lnTo>
                    <a:lnTo>
                      <a:pt x="22" y="699"/>
                    </a:lnTo>
                    <a:lnTo>
                      <a:pt x="12" y="796"/>
                    </a:lnTo>
                    <a:lnTo>
                      <a:pt x="1" y="882"/>
                    </a:lnTo>
                    <a:lnTo>
                      <a:pt x="12" y="979"/>
                    </a:lnTo>
                    <a:lnTo>
                      <a:pt x="22" y="1065"/>
                    </a:lnTo>
                    <a:lnTo>
                      <a:pt x="33" y="1151"/>
                    </a:lnTo>
                    <a:lnTo>
                      <a:pt x="65" y="1237"/>
                    </a:lnTo>
                    <a:lnTo>
                      <a:pt x="98" y="1312"/>
                    </a:lnTo>
                    <a:lnTo>
                      <a:pt x="141" y="1387"/>
                    </a:lnTo>
                    <a:lnTo>
                      <a:pt x="184" y="1452"/>
                    </a:lnTo>
                    <a:lnTo>
                      <a:pt x="238" y="1516"/>
                    </a:lnTo>
                    <a:lnTo>
                      <a:pt x="302" y="1581"/>
                    </a:lnTo>
                    <a:lnTo>
                      <a:pt x="367" y="1635"/>
                    </a:lnTo>
                    <a:lnTo>
                      <a:pt x="431" y="1678"/>
                    </a:lnTo>
                    <a:lnTo>
                      <a:pt x="506" y="1721"/>
                    </a:lnTo>
                    <a:lnTo>
                      <a:pt x="592" y="1753"/>
                    </a:lnTo>
                    <a:lnTo>
                      <a:pt x="668" y="1774"/>
                    </a:lnTo>
                    <a:lnTo>
                      <a:pt x="754" y="1796"/>
                    </a:lnTo>
                    <a:lnTo>
                      <a:pt x="850" y="1807"/>
                    </a:lnTo>
                    <a:lnTo>
                      <a:pt x="947" y="1807"/>
                    </a:lnTo>
                    <a:lnTo>
                      <a:pt x="1033" y="1796"/>
                    </a:lnTo>
                    <a:lnTo>
                      <a:pt x="1130" y="1774"/>
                    </a:lnTo>
                    <a:lnTo>
                      <a:pt x="1216" y="1753"/>
                    </a:lnTo>
                    <a:lnTo>
                      <a:pt x="1291" y="1721"/>
                    </a:lnTo>
                    <a:lnTo>
                      <a:pt x="1377" y="1678"/>
                    </a:lnTo>
                    <a:lnTo>
                      <a:pt x="1442" y="1635"/>
                    </a:lnTo>
                    <a:lnTo>
                      <a:pt x="1517" y="1581"/>
                    </a:lnTo>
                    <a:lnTo>
                      <a:pt x="1571" y="1516"/>
                    </a:lnTo>
                    <a:lnTo>
                      <a:pt x="1635" y="1452"/>
                    </a:lnTo>
                    <a:lnTo>
                      <a:pt x="1678" y="1377"/>
                    </a:lnTo>
                    <a:lnTo>
                      <a:pt x="1721" y="1301"/>
                    </a:lnTo>
                    <a:lnTo>
                      <a:pt x="1754" y="1215"/>
                    </a:lnTo>
                    <a:lnTo>
                      <a:pt x="1775" y="1129"/>
                    </a:lnTo>
                    <a:lnTo>
                      <a:pt x="1797" y="1043"/>
                    </a:lnTo>
                    <a:lnTo>
                      <a:pt x="1807" y="946"/>
                    </a:lnTo>
                    <a:lnTo>
                      <a:pt x="1807" y="850"/>
                    </a:lnTo>
                    <a:lnTo>
                      <a:pt x="1797" y="764"/>
                    </a:lnTo>
                    <a:lnTo>
                      <a:pt x="1775" y="667"/>
                    </a:lnTo>
                    <a:lnTo>
                      <a:pt x="1754" y="581"/>
                    </a:lnTo>
                    <a:lnTo>
                      <a:pt x="1721" y="506"/>
                    </a:lnTo>
                    <a:lnTo>
                      <a:pt x="1678" y="420"/>
                    </a:lnTo>
                    <a:lnTo>
                      <a:pt x="1625" y="355"/>
                    </a:lnTo>
                    <a:lnTo>
                      <a:pt x="1571" y="291"/>
                    </a:lnTo>
                    <a:lnTo>
                      <a:pt x="1506" y="226"/>
                    </a:lnTo>
                    <a:lnTo>
                      <a:pt x="1442" y="172"/>
                    </a:lnTo>
                    <a:lnTo>
                      <a:pt x="1367" y="129"/>
                    </a:lnTo>
                    <a:lnTo>
                      <a:pt x="1291" y="86"/>
                    </a:lnTo>
                    <a:lnTo>
                      <a:pt x="1205" y="54"/>
                    </a:lnTo>
                    <a:lnTo>
                      <a:pt x="1119" y="22"/>
                    </a:lnTo>
                    <a:lnTo>
                      <a:pt x="1033" y="11"/>
                    </a:lnTo>
                    <a:lnTo>
                      <a:pt x="93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15"/>
              <p:cNvSpPr/>
              <p:nvPr/>
            </p:nvSpPr>
            <p:spPr>
              <a:xfrm>
                <a:off x="933025" y="1422500"/>
                <a:ext cx="45175" cy="45175"/>
              </a:xfrm>
              <a:custGeom>
                <a:avLst/>
                <a:gdLst/>
                <a:ahLst/>
                <a:cxnLst/>
                <a:rect l="l" t="t" r="r" b="b"/>
                <a:pathLst>
                  <a:path w="1807" h="1807" extrusionOk="0">
                    <a:moveTo>
                      <a:pt x="871" y="0"/>
                    </a:moveTo>
                    <a:lnTo>
                      <a:pt x="775" y="11"/>
                    </a:lnTo>
                    <a:lnTo>
                      <a:pt x="689" y="22"/>
                    </a:lnTo>
                    <a:lnTo>
                      <a:pt x="603" y="54"/>
                    </a:lnTo>
                    <a:lnTo>
                      <a:pt x="517" y="86"/>
                    </a:lnTo>
                    <a:lnTo>
                      <a:pt x="441" y="119"/>
                    </a:lnTo>
                    <a:lnTo>
                      <a:pt x="366" y="172"/>
                    </a:lnTo>
                    <a:lnTo>
                      <a:pt x="302" y="226"/>
                    </a:lnTo>
                    <a:lnTo>
                      <a:pt x="237" y="291"/>
                    </a:lnTo>
                    <a:lnTo>
                      <a:pt x="183" y="355"/>
                    </a:lnTo>
                    <a:lnTo>
                      <a:pt x="130" y="420"/>
                    </a:lnTo>
                    <a:lnTo>
                      <a:pt x="87" y="506"/>
                    </a:lnTo>
                    <a:lnTo>
                      <a:pt x="54" y="581"/>
                    </a:lnTo>
                    <a:lnTo>
                      <a:pt x="33" y="667"/>
                    </a:lnTo>
                    <a:lnTo>
                      <a:pt x="11" y="764"/>
                    </a:lnTo>
                    <a:lnTo>
                      <a:pt x="0" y="860"/>
                    </a:lnTo>
                    <a:lnTo>
                      <a:pt x="0" y="957"/>
                    </a:lnTo>
                    <a:lnTo>
                      <a:pt x="11" y="1043"/>
                    </a:lnTo>
                    <a:lnTo>
                      <a:pt x="33" y="1140"/>
                    </a:lnTo>
                    <a:lnTo>
                      <a:pt x="54" y="1226"/>
                    </a:lnTo>
                    <a:lnTo>
                      <a:pt x="97" y="1312"/>
                    </a:lnTo>
                    <a:lnTo>
                      <a:pt x="130" y="1387"/>
                    </a:lnTo>
                    <a:lnTo>
                      <a:pt x="183" y="1452"/>
                    </a:lnTo>
                    <a:lnTo>
                      <a:pt x="237" y="1527"/>
                    </a:lnTo>
                    <a:lnTo>
                      <a:pt x="302" y="1581"/>
                    </a:lnTo>
                    <a:lnTo>
                      <a:pt x="366" y="1635"/>
                    </a:lnTo>
                    <a:lnTo>
                      <a:pt x="441" y="1688"/>
                    </a:lnTo>
                    <a:lnTo>
                      <a:pt x="517" y="1721"/>
                    </a:lnTo>
                    <a:lnTo>
                      <a:pt x="603" y="1753"/>
                    </a:lnTo>
                    <a:lnTo>
                      <a:pt x="689" y="1785"/>
                    </a:lnTo>
                    <a:lnTo>
                      <a:pt x="785" y="1796"/>
                    </a:lnTo>
                    <a:lnTo>
                      <a:pt x="882" y="1807"/>
                    </a:lnTo>
                    <a:lnTo>
                      <a:pt x="979" y="1807"/>
                    </a:lnTo>
                    <a:lnTo>
                      <a:pt x="1065" y="1796"/>
                    </a:lnTo>
                    <a:lnTo>
                      <a:pt x="1162" y="1774"/>
                    </a:lnTo>
                    <a:lnTo>
                      <a:pt x="1248" y="1742"/>
                    </a:lnTo>
                    <a:lnTo>
                      <a:pt x="1323" y="1710"/>
                    </a:lnTo>
                    <a:lnTo>
                      <a:pt x="1398" y="1667"/>
                    </a:lnTo>
                    <a:lnTo>
                      <a:pt x="1474" y="1624"/>
                    </a:lnTo>
                    <a:lnTo>
                      <a:pt x="1538" y="1559"/>
                    </a:lnTo>
                    <a:lnTo>
                      <a:pt x="1592" y="1506"/>
                    </a:lnTo>
                    <a:lnTo>
                      <a:pt x="1646" y="1430"/>
                    </a:lnTo>
                    <a:lnTo>
                      <a:pt x="1699" y="1355"/>
                    </a:lnTo>
                    <a:lnTo>
                      <a:pt x="1732" y="1280"/>
                    </a:lnTo>
                    <a:lnTo>
                      <a:pt x="1764" y="1194"/>
                    </a:lnTo>
                    <a:lnTo>
                      <a:pt x="1785" y="1108"/>
                    </a:lnTo>
                    <a:lnTo>
                      <a:pt x="1807" y="1011"/>
                    </a:lnTo>
                    <a:lnTo>
                      <a:pt x="1807" y="914"/>
                    </a:lnTo>
                    <a:lnTo>
                      <a:pt x="1807" y="828"/>
                    </a:lnTo>
                    <a:lnTo>
                      <a:pt x="1796" y="742"/>
                    </a:lnTo>
                    <a:lnTo>
                      <a:pt x="1775" y="656"/>
                    </a:lnTo>
                    <a:lnTo>
                      <a:pt x="1753" y="570"/>
                    </a:lnTo>
                    <a:lnTo>
                      <a:pt x="1721" y="495"/>
                    </a:lnTo>
                    <a:lnTo>
                      <a:pt x="1678" y="420"/>
                    </a:lnTo>
                    <a:lnTo>
                      <a:pt x="1635" y="344"/>
                    </a:lnTo>
                    <a:lnTo>
                      <a:pt x="1581" y="280"/>
                    </a:lnTo>
                    <a:lnTo>
                      <a:pt x="1517" y="226"/>
                    </a:lnTo>
                    <a:lnTo>
                      <a:pt x="1452" y="172"/>
                    </a:lnTo>
                    <a:lnTo>
                      <a:pt x="1388" y="129"/>
                    </a:lnTo>
                    <a:lnTo>
                      <a:pt x="1312" y="86"/>
                    </a:lnTo>
                    <a:lnTo>
                      <a:pt x="1226" y="54"/>
                    </a:lnTo>
                    <a:lnTo>
                      <a:pt x="1140" y="22"/>
                    </a:lnTo>
                    <a:lnTo>
                      <a:pt x="1054" y="11"/>
                    </a:lnTo>
                    <a:lnTo>
                      <a:pt x="96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7" name="Google Shape;817;p15"/>
              <p:cNvSpPr/>
              <p:nvPr/>
            </p:nvSpPr>
            <p:spPr>
              <a:xfrm>
                <a:off x="1879025" y="1659325"/>
                <a:ext cx="44375" cy="44375"/>
              </a:xfrm>
              <a:custGeom>
                <a:avLst/>
                <a:gdLst/>
                <a:ahLst/>
                <a:cxnLst/>
                <a:rect l="l" t="t" r="r" b="b"/>
                <a:pathLst>
                  <a:path w="1775" h="1775" extrusionOk="0">
                    <a:moveTo>
                      <a:pt x="785" y="1"/>
                    </a:moveTo>
                    <a:lnTo>
                      <a:pt x="699" y="11"/>
                    </a:lnTo>
                    <a:lnTo>
                      <a:pt x="624" y="33"/>
                    </a:lnTo>
                    <a:lnTo>
                      <a:pt x="538" y="65"/>
                    </a:lnTo>
                    <a:lnTo>
                      <a:pt x="463" y="108"/>
                    </a:lnTo>
                    <a:lnTo>
                      <a:pt x="387" y="151"/>
                    </a:lnTo>
                    <a:lnTo>
                      <a:pt x="323" y="205"/>
                    </a:lnTo>
                    <a:lnTo>
                      <a:pt x="258" y="259"/>
                    </a:lnTo>
                    <a:lnTo>
                      <a:pt x="205" y="323"/>
                    </a:lnTo>
                    <a:lnTo>
                      <a:pt x="151" y="388"/>
                    </a:lnTo>
                    <a:lnTo>
                      <a:pt x="108" y="463"/>
                    </a:lnTo>
                    <a:lnTo>
                      <a:pt x="65" y="538"/>
                    </a:lnTo>
                    <a:lnTo>
                      <a:pt x="43" y="614"/>
                    </a:lnTo>
                    <a:lnTo>
                      <a:pt x="22" y="700"/>
                    </a:lnTo>
                    <a:lnTo>
                      <a:pt x="0" y="786"/>
                    </a:lnTo>
                    <a:lnTo>
                      <a:pt x="0" y="872"/>
                    </a:lnTo>
                    <a:lnTo>
                      <a:pt x="0" y="968"/>
                    </a:lnTo>
                    <a:lnTo>
                      <a:pt x="11" y="1065"/>
                    </a:lnTo>
                    <a:lnTo>
                      <a:pt x="43" y="1151"/>
                    </a:lnTo>
                    <a:lnTo>
                      <a:pt x="65" y="1237"/>
                    </a:lnTo>
                    <a:lnTo>
                      <a:pt x="108" y="1312"/>
                    </a:lnTo>
                    <a:lnTo>
                      <a:pt x="151" y="1388"/>
                    </a:lnTo>
                    <a:lnTo>
                      <a:pt x="205" y="1452"/>
                    </a:lnTo>
                    <a:lnTo>
                      <a:pt x="269" y="1517"/>
                    </a:lnTo>
                    <a:lnTo>
                      <a:pt x="334" y="1581"/>
                    </a:lnTo>
                    <a:lnTo>
                      <a:pt x="409" y="1635"/>
                    </a:lnTo>
                    <a:lnTo>
                      <a:pt x="484" y="1678"/>
                    </a:lnTo>
                    <a:lnTo>
                      <a:pt x="559" y="1710"/>
                    </a:lnTo>
                    <a:lnTo>
                      <a:pt x="645" y="1743"/>
                    </a:lnTo>
                    <a:lnTo>
                      <a:pt x="731" y="1764"/>
                    </a:lnTo>
                    <a:lnTo>
                      <a:pt x="828" y="1775"/>
                    </a:lnTo>
                    <a:lnTo>
                      <a:pt x="925" y="1775"/>
                    </a:lnTo>
                    <a:lnTo>
                      <a:pt x="1011" y="1764"/>
                    </a:lnTo>
                    <a:lnTo>
                      <a:pt x="1097" y="1743"/>
                    </a:lnTo>
                    <a:lnTo>
                      <a:pt x="1183" y="1721"/>
                    </a:lnTo>
                    <a:lnTo>
                      <a:pt x="1258" y="1689"/>
                    </a:lnTo>
                    <a:lnTo>
                      <a:pt x="1334" y="1646"/>
                    </a:lnTo>
                    <a:lnTo>
                      <a:pt x="1409" y="1603"/>
                    </a:lnTo>
                    <a:lnTo>
                      <a:pt x="1473" y="1549"/>
                    </a:lnTo>
                    <a:lnTo>
                      <a:pt x="1527" y="1495"/>
                    </a:lnTo>
                    <a:lnTo>
                      <a:pt x="1592" y="1431"/>
                    </a:lnTo>
                    <a:lnTo>
                      <a:pt x="1635" y="1355"/>
                    </a:lnTo>
                    <a:lnTo>
                      <a:pt x="1678" y="1280"/>
                    </a:lnTo>
                    <a:lnTo>
                      <a:pt x="1710" y="1205"/>
                    </a:lnTo>
                    <a:lnTo>
                      <a:pt x="1742" y="1130"/>
                    </a:lnTo>
                    <a:lnTo>
                      <a:pt x="1764" y="1044"/>
                    </a:lnTo>
                    <a:lnTo>
                      <a:pt x="1775" y="958"/>
                    </a:lnTo>
                    <a:lnTo>
                      <a:pt x="1775" y="861"/>
                    </a:lnTo>
                    <a:lnTo>
                      <a:pt x="1764" y="775"/>
                    </a:lnTo>
                    <a:lnTo>
                      <a:pt x="1753" y="689"/>
                    </a:lnTo>
                    <a:lnTo>
                      <a:pt x="1731" y="603"/>
                    </a:lnTo>
                    <a:lnTo>
                      <a:pt x="1699" y="527"/>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8" name="Google Shape;818;p15"/>
              <p:cNvSpPr/>
              <p:nvPr/>
            </p:nvSpPr>
            <p:spPr>
              <a:xfrm>
                <a:off x="619300" y="1659050"/>
                <a:ext cx="44375" cy="44650"/>
              </a:xfrm>
              <a:custGeom>
                <a:avLst/>
                <a:gdLst/>
                <a:ahLst/>
                <a:cxnLst/>
                <a:rect l="l" t="t" r="r" b="b"/>
                <a:pathLst>
                  <a:path w="1775" h="1786" extrusionOk="0">
                    <a:moveTo>
                      <a:pt x="893" y="1"/>
                    </a:moveTo>
                    <a:lnTo>
                      <a:pt x="796" y="12"/>
                    </a:lnTo>
                    <a:lnTo>
                      <a:pt x="710" y="22"/>
                    </a:lnTo>
                    <a:lnTo>
                      <a:pt x="624" y="44"/>
                    </a:lnTo>
                    <a:lnTo>
                      <a:pt x="538" y="76"/>
                    </a:lnTo>
                    <a:lnTo>
                      <a:pt x="452" y="108"/>
                    </a:lnTo>
                    <a:lnTo>
                      <a:pt x="388" y="162"/>
                    </a:lnTo>
                    <a:lnTo>
                      <a:pt x="313" y="205"/>
                    </a:lnTo>
                    <a:lnTo>
                      <a:pt x="248" y="270"/>
                    </a:lnTo>
                    <a:lnTo>
                      <a:pt x="194" y="334"/>
                    </a:lnTo>
                    <a:lnTo>
                      <a:pt x="141" y="409"/>
                    </a:lnTo>
                    <a:lnTo>
                      <a:pt x="98" y="485"/>
                    </a:lnTo>
                    <a:lnTo>
                      <a:pt x="55" y="560"/>
                    </a:lnTo>
                    <a:lnTo>
                      <a:pt x="33" y="646"/>
                    </a:lnTo>
                    <a:lnTo>
                      <a:pt x="11" y="732"/>
                    </a:lnTo>
                    <a:lnTo>
                      <a:pt x="1" y="829"/>
                    </a:lnTo>
                    <a:lnTo>
                      <a:pt x="1" y="915"/>
                    </a:lnTo>
                    <a:lnTo>
                      <a:pt x="1" y="1012"/>
                    </a:lnTo>
                    <a:lnTo>
                      <a:pt x="22" y="1098"/>
                    </a:lnTo>
                    <a:lnTo>
                      <a:pt x="44" y="1184"/>
                    </a:lnTo>
                    <a:lnTo>
                      <a:pt x="76" y="1259"/>
                    </a:lnTo>
                    <a:lnTo>
                      <a:pt x="108" y="1334"/>
                    </a:lnTo>
                    <a:lnTo>
                      <a:pt x="151" y="1409"/>
                    </a:lnTo>
                    <a:lnTo>
                      <a:pt x="205" y="1474"/>
                    </a:lnTo>
                    <a:lnTo>
                      <a:pt x="259" y="1539"/>
                    </a:lnTo>
                    <a:lnTo>
                      <a:pt x="323" y="1592"/>
                    </a:lnTo>
                    <a:lnTo>
                      <a:pt x="388" y="1635"/>
                    </a:lnTo>
                    <a:lnTo>
                      <a:pt x="463" y="1678"/>
                    </a:lnTo>
                    <a:lnTo>
                      <a:pt x="538" y="1721"/>
                    </a:lnTo>
                    <a:lnTo>
                      <a:pt x="624" y="1743"/>
                    </a:lnTo>
                    <a:lnTo>
                      <a:pt x="710" y="1764"/>
                    </a:lnTo>
                    <a:lnTo>
                      <a:pt x="796" y="1786"/>
                    </a:lnTo>
                    <a:lnTo>
                      <a:pt x="979" y="1786"/>
                    </a:lnTo>
                    <a:lnTo>
                      <a:pt x="1065" y="1764"/>
                    </a:lnTo>
                    <a:lnTo>
                      <a:pt x="1151" y="1743"/>
                    </a:lnTo>
                    <a:lnTo>
                      <a:pt x="1237" y="1721"/>
                    </a:lnTo>
                    <a:lnTo>
                      <a:pt x="1323" y="1678"/>
                    </a:lnTo>
                    <a:lnTo>
                      <a:pt x="1399" y="1635"/>
                    </a:lnTo>
                    <a:lnTo>
                      <a:pt x="1463" y="1582"/>
                    </a:lnTo>
                    <a:lnTo>
                      <a:pt x="1528" y="1517"/>
                    </a:lnTo>
                    <a:lnTo>
                      <a:pt x="1581" y="1452"/>
                    </a:lnTo>
                    <a:lnTo>
                      <a:pt x="1635" y="1388"/>
                    </a:lnTo>
                    <a:lnTo>
                      <a:pt x="1678" y="1313"/>
                    </a:lnTo>
                    <a:lnTo>
                      <a:pt x="1721" y="1227"/>
                    </a:lnTo>
                    <a:lnTo>
                      <a:pt x="1743" y="1141"/>
                    </a:lnTo>
                    <a:lnTo>
                      <a:pt x="1764" y="1055"/>
                    </a:lnTo>
                    <a:lnTo>
                      <a:pt x="1775" y="969"/>
                    </a:lnTo>
                    <a:lnTo>
                      <a:pt x="1775" y="872"/>
                    </a:lnTo>
                    <a:lnTo>
                      <a:pt x="1775" y="786"/>
                    </a:lnTo>
                    <a:lnTo>
                      <a:pt x="1753" y="700"/>
                    </a:lnTo>
                    <a:lnTo>
                      <a:pt x="1732" y="614"/>
                    </a:lnTo>
                    <a:lnTo>
                      <a:pt x="1700" y="528"/>
                    </a:lnTo>
                    <a:lnTo>
                      <a:pt x="1667" y="452"/>
                    </a:lnTo>
                    <a:lnTo>
                      <a:pt x="1624" y="388"/>
                    </a:lnTo>
                    <a:lnTo>
                      <a:pt x="1571" y="323"/>
                    </a:lnTo>
                    <a:lnTo>
                      <a:pt x="1517" y="259"/>
                    </a:lnTo>
                    <a:lnTo>
                      <a:pt x="1452" y="205"/>
                    </a:lnTo>
                    <a:lnTo>
                      <a:pt x="1388" y="151"/>
                    </a:lnTo>
                    <a:lnTo>
                      <a:pt x="1313" y="108"/>
                    </a:lnTo>
                    <a:lnTo>
                      <a:pt x="1237" y="76"/>
                    </a:lnTo>
                    <a:lnTo>
                      <a:pt x="1151" y="44"/>
                    </a:lnTo>
                    <a:lnTo>
                      <a:pt x="1065" y="22"/>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15"/>
              <p:cNvSpPr/>
              <p:nvPr/>
            </p:nvSpPr>
            <p:spPr>
              <a:xfrm>
                <a:off x="1325500" y="2918775"/>
                <a:ext cx="44650" cy="44650"/>
              </a:xfrm>
              <a:custGeom>
                <a:avLst/>
                <a:gdLst/>
                <a:ahLst/>
                <a:cxnLst/>
                <a:rect l="l" t="t" r="r" b="b"/>
                <a:pathLst>
                  <a:path w="1786" h="1786" extrusionOk="0">
                    <a:moveTo>
                      <a:pt x="883" y="0"/>
                    </a:moveTo>
                    <a:lnTo>
                      <a:pt x="797" y="11"/>
                    </a:lnTo>
                    <a:lnTo>
                      <a:pt x="711" y="22"/>
                    </a:lnTo>
                    <a:lnTo>
                      <a:pt x="625" y="43"/>
                    </a:lnTo>
                    <a:lnTo>
                      <a:pt x="539" y="75"/>
                    </a:lnTo>
                    <a:lnTo>
                      <a:pt x="463" y="108"/>
                    </a:lnTo>
                    <a:lnTo>
                      <a:pt x="388" y="151"/>
                    </a:lnTo>
                    <a:lnTo>
                      <a:pt x="323" y="204"/>
                    </a:lnTo>
                    <a:lnTo>
                      <a:pt x="259" y="258"/>
                    </a:lnTo>
                    <a:lnTo>
                      <a:pt x="205" y="323"/>
                    </a:lnTo>
                    <a:lnTo>
                      <a:pt x="151" y="387"/>
                    </a:lnTo>
                    <a:lnTo>
                      <a:pt x="108" y="463"/>
                    </a:lnTo>
                    <a:lnTo>
                      <a:pt x="76" y="538"/>
                    </a:lnTo>
                    <a:lnTo>
                      <a:pt x="44" y="624"/>
                    </a:lnTo>
                    <a:lnTo>
                      <a:pt x="22" y="710"/>
                    </a:lnTo>
                    <a:lnTo>
                      <a:pt x="12" y="796"/>
                    </a:lnTo>
                    <a:lnTo>
                      <a:pt x="1" y="882"/>
                    </a:lnTo>
                    <a:lnTo>
                      <a:pt x="1" y="979"/>
                    </a:lnTo>
                    <a:lnTo>
                      <a:pt x="22" y="1075"/>
                    </a:lnTo>
                    <a:lnTo>
                      <a:pt x="44" y="1161"/>
                    </a:lnTo>
                    <a:lnTo>
                      <a:pt x="76" y="1248"/>
                    </a:lnTo>
                    <a:lnTo>
                      <a:pt x="108" y="1323"/>
                    </a:lnTo>
                    <a:lnTo>
                      <a:pt x="162" y="1398"/>
                    </a:lnTo>
                    <a:lnTo>
                      <a:pt x="216" y="1473"/>
                    </a:lnTo>
                    <a:lnTo>
                      <a:pt x="270" y="1538"/>
                    </a:lnTo>
                    <a:lnTo>
                      <a:pt x="334" y="1592"/>
                    </a:lnTo>
                    <a:lnTo>
                      <a:pt x="409" y="1645"/>
                    </a:lnTo>
                    <a:lnTo>
                      <a:pt x="485" y="1688"/>
                    </a:lnTo>
                    <a:lnTo>
                      <a:pt x="571" y="1721"/>
                    </a:lnTo>
                    <a:lnTo>
                      <a:pt x="646" y="1753"/>
                    </a:lnTo>
                    <a:lnTo>
                      <a:pt x="743" y="1774"/>
                    </a:lnTo>
                    <a:lnTo>
                      <a:pt x="829" y="1785"/>
                    </a:lnTo>
                    <a:lnTo>
                      <a:pt x="926" y="1785"/>
                    </a:lnTo>
                    <a:lnTo>
                      <a:pt x="1012" y="1774"/>
                    </a:lnTo>
                    <a:lnTo>
                      <a:pt x="1108" y="1764"/>
                    </a:lnTo>
                    <a:lnTo>
                      <a:pt x="1184" y="1731"/>
                    </a:lnTo>
                    <a:lnTo>
                      <a:pt x="1270" y="1699"/>
                    </a:lnTo>
                    <a:lnTo>
                      <a:pt x="1345" y="1667"/>
                    </a:lnTo>
                    <a:lnTo>
                      <a:pt x="1409" y="1613"/>
                    </a:lnTo>
                    <a:lnTo>
                      <a:pt x="1485" y="1559"/>
                    </a:lnTo>
                    <a:lnTo>
                      <a:pt x="1539" y="1506"/>
                    </a:lnTo>
                    <a:lnTo>
                      <a:pt x="1592" y="1441"/>
                    </a:lnTo>
                    <a:lnTo>
                      <a:pt x="1646" y="1377"/>
                    </a:lnTo>
                    <a:lnTo>
                      <a:pt x="1689" y="1301"/>
                    </a:lnTo>
                    <a:lnTo>
                      <a:pt x="1721" y="1215"/>
                    </a:lnTo>
                    <a:lnTo>
                      <a:pt x="1754" y="1140"/>
                    </a:lnTo>
                    <a:lnTo>
                      <a:pt x="1764" y="1054"/>
                    </a:lnTo>
                    <a:lnTo>
                      <a:pt x="1775" y="968"/>
                    </a:lnTo>
                    <a:lnTo>
                      <a:pt x="1786" y="871"/>
                    </a:lnTo>
                    <a:lnTo>
                      <a:pt x="1775" y="785"/>
                    </a:lnTo>
                    <a:lnTo>
                      <a:pt x="1764" y="699"/>
                    </a:lnTo>
                    <a:lnTo>
                      <a:pt x="1743" y="613"/>
                    </a:lnTo>
                    <a:lnTo>
                      <a:pt x="1711" y="527"/>
                    </a:lnTo>
                    <a:lnTo>
                      <a:pt x="1668" y="452"/>
                    </a:lnTo>
                    <a:lnTo>
                      <a:pt x="1625" y="377"/>
                    </a:lnTo>
                    <a:lnTo>
                      <a:pt x="1571" y="312"/>
                    </a:lnTo>
                    <a:lnTo>
                      <a:pt x="1517" y="258"/>
                    </a:lnTo>
                    <a:lnTo>
                      <a:pt x="1453" y="194"/>
                    </a:lnTo>
                    <a:lnTo>
                      <a:pt x="1377" y="151"/>
                    </a:lnTo>
                    <a:lnTo>
                      <a:pt x="1313" y="108"/>
                    </a:lnTo>
                    <a:lnTo>
                      <a:pt x="1227" y="65"/>
                    </a:lnTo>
                    <a:lnTo>
                      <a:pt x="1151" y="43"/>
                    </a:lnTo>
                    <a:lnTo>
                      <a:pt x="1065" y="22"/>
                    </a:lnTo>
                    <a:lnTo>
                      <a:pt x="979"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15"/>
              <p:cNvSpPr/>
              <p:nvPr/>
            </p:nvSpPr>
            <p:spPr>
              <a:xfrm>
                <a:off x="460700" y="2051275"/>
                <a:ext cx="44375" cy="44375"/>
              </a:xfrm>
              <a:custGeom>
                <a:avLst/>
                <a:gdLst/>
                <a:ahLst/>
                <a:cxnLst/>
                <a:rect l="l" t="t" r="r" b="b"/>
                <a:pathLst>
                  <a:path w="1775" h="1775" extrusionOk="0">
                    <a:moveTo>
                      <a:pt x="828" y="0"/>
                    </a:moveTo>
                    <a:lnTo>
                      <a:pt x="732" y="11"/>
                    </a:lnTo>
                    <a:lnTo>
                      <a:pt x="656" y="33"/>
                    </a:lnTo>
                    <a:lnTo>
                      <a:pt x="570" y="65"/>
                    </a:lnTo>
                    <a:lnTo>
                      <a:pt x="495" y="97"/>
                    </a:lnTo>
                    <a:lnTo>
                      <a:pt x="420" y="140"/>
                    </a:lnTo>
                    <a:lnTo>
                      <a:pt x="345" y="183"/>
                    </a:lnTo>
                    <a:lnTo>
                      <a:pt x="280" y="248"/>
                    </a:lnTo>
                    <a:lnTo>
                      <a:pt x="226" y="301"/>
                    </a:lnTo>
                    <a:lnTo>
                      <a:pt x="173" y="366"/>
                    </a:lnTo>
                    <a:lnTo>
                      <a:pt x="130" y="441"/>
                    </a:lnTo>
                    <a:lnTo>
                      <a:pt x="87" y="517"/>
                    </a:lnTo>
                    <a:lnTo>
                      <a:pt x="54" y="592"/>
                    </a:lnTo>
                    <a:lnTo>
                      <a:pt x="33" y="678"/>
                    </a:lnTo>
                    <a:lnTo>
                      <a:pt x="11" y="764"/>
                    </a:lnTo>
                    <a:lnTo>
                      <a:pt x="0" y="850"/>
                    </a:lnTo>
                    <a:lnTo>
                      <a:pt x="0" y="947"/>
                    </a:lnTo>
                    <a:lnTo>
                      <a:pt x="11" y="1033"/>
                    </a:lnTo>
                    <a:lnTo>
                      <a:pt x="33" y="1119"/>
                    </a:lnTo>
                    <a:lnTo>
                      <a:pt x="54" y="1194"/>
                    </a:lnTo>
                    <a:lnTo>
                      <a:pt x="97" y="1280"/>
                    </a:lnTo>
                    <a:lnTo>
                      <a:pt x="130" y="1355"/>
                    </a:lnTo>
                    <a:lnTo>
                      <a:pt x="183" y="1420"/>
                    </a:lnTo>
                    <a:lnTo>
                      <a:pt x="237" y="1484"/>
                    </a:lnTo>
                    <a:lnTo>
                      <a:pt x="291" y="1549"/>
                    </a:lnTo>
                    <a:lnTo>
                      <a:pt x="366" y="1603"/>
                    </a:lnTo>
                    <a:lnTo>
                      <a:pt x="431" y="1646"/>
                    </a:lnTo>
                    <a:lnTo>
                      <a:pt x="506" y="1689"/>
                    </a:lnTo>
                    <a:lnTo>
                      <a:pt x="581" y="1721"/>
                    </a:lnTo>
                    <a:lnTo>
                      <a:pt x="667" y="1753"/>
                    </a:lnTo>
                    <a:lnTo>
                      <a:pt x="753" y="1764"/>
                    </a:lnTo>
                    <a:lnTo>
                      <a:pt x="839" y="1775"/>
                    </a:lnTo>
                    <a:lnTo>
                      <a:pt x="936" y="1775"/>
                    </a:lnTo>
                    <a:lnTo>
                      <a:pt x="1033" y="1764"/>
                    </a:lnTo>
                    <a:lnTo>
                      <a:pt x="1119" y="1753"/>
                    </a:lnTo>
                    <a:lnTo>
                      <a:pt x="1205" y="1721"/>
                    </a:lnTo>
                    <a:lnTo>
                      <a:pt x="1280" y="1689"/>
                    </a:lnTo>
                    <a:lnTo>
                      <a:pt x="1355" y="1646"/>
                    </a:lnTo>
                    <a:lnTo>
                      <a:pt x="1431" y="1592"/>
                    </a:lnTo>
                    <a:lnTo>
                      <a:pt x="1495" y="1538"/>
                    </a:lnTo>
                    <a:lnTo>
                      <a:pt x="1560" y="1474"/>
                    </a:lnTo>
                    <a:lnTo>
                      <a:pt x="1613" y="1409"/>
                    </a:lnTo>
                    <a:lnTo>
                      <a:pt x="1667" y="1334"/>
                    </a:lnTo>
                    <a:lnTo>
                      <a:pt x="1699" y="1248"/>
                    </a:lnTo>
                    <a:lnTo>
                      <a:pt x="1732" y="1172"/>
                    </a:lnTo>
                    <a:lnTo>
                      <a:pt x="1764" y="1076"/>
                    </a:lnTo>
                    <a:lnTo>
                      <a:pt x="1775" y="990"/>
                    </a:lnTo>
                    <a:lnTo>
                      <a:pt x="1775" y="893"/>
                    </a:lnTo>
                    <a:lnTo>
                      <a:pt x="1775" y="807"/>
                    </a:lnTo>
                    <a:lnTo>
                      <a:pt x="1764" y="721"/>
                    </a:lnTo>
                    <a:lnTo>
                      <a:pt x="1742" y="635"/>
                    </a:lnTo>
                    <a:lnTo>
                      <a:pt x="1710" y="560"/>
                    </a:lnTo>
                    <a:lnTo>
                      <a:pt x="1678" y="474"/>
                    </a:lnTo>
                    <a:lnTo>
                      <a:pt x="1635" y="409"/>
                    </a:lnTo>
                    <a:lnTo>
                      <a:pt x="1581" y="334"/>
                    </a:lnTo>
                    <a:lnTo>
                      <a:pt x="1527" y="269"/>
                    </a:lnTo>
                    <a:lnTo>
                      <a:pt x="1463" y="215"/>
                    </a:lnTo>
                    <a:lnTo>
                      <a:pt x="1398" y="162"/>
                    </a:lnTo>
                    <a:lnTo>
                      <a:pt x="1334" y="119"/>
                    </a:lnTo>
                    <a:lnTo>
                      <a:pt x="1248" y="76"/>
                    </a:lnTo>
                    <a:lnTo>
                      <a:pt x="1173" y="43"/>
                    </a:lnTo>
                    <a:lnTo>
                      <a:pt x="1087" y="22"/>
                    </a:lnTo>
                    <a:lnTo>
                      <a:pt x="100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1" name="Google Shape;821;p15"/>
              <p:cNvSpPr/>
              <p:nvPr/>
            </p:nvSpPr>
            <p:spPr>
              <a:xfrm>
                <a:off x="1798100" y="1581100"/>
                <a:ext cx="44925" cy="44925"/>
              </a:xfrm>
              <a:custGeom>
                <a:avLst/>
                <a:gdLst/>
                <a:ahLst/>
                <a:cxnLst/>
                <a:rect l="l" t="t" r="r" b="b"/>
                <a:pathLst>
                  <a:path w="1797" h="1797" extrusionOk="0">
                    <a:moveTo>
                      <a:pt x="818" y="0"/>
                    </a:moveTo>
                    <a:lnTo>
                      <a:pt x="732" y="11"/>
                    </a:lnTo>
                    <a:lnTo>
                      <a:pt x="646" y="33"/>
                    </a:lnTo>
                    <a:lnTo>
                      <a:pt x="571" y="54"/>
                    </a:lnTo>
                    <a:lnTo>
                      <a:pt x="484" y="97"/>
                    </a:lnTo>
                    <a:lnTo>
                      <a:pt x="420" y="130"/>
                    </a:lnTo>
                    <a:lnTo>
                      <a:pt x="345" y="183"/>
                    </a:lnTo>
                    <a:lnTo>
                      <a:pt x="280" y="237"/>
                    </a:lnTo>
                    <a:lnTo>
                      <a:pt x="226" y="291"/>
                    </a:lnTo>
                    <a:lnTo>
                      <a:pt x="173" y="355"/>
                    </a:lnTo>
                    <a:lnTo>
                      <a:pt x="130" y="431"/>
                    </a:lnTo>
                    <a:lnTo>
                      <a:pt x="87" y="506"/>
                    </a:lnTo>
                    <a:lnTo>
                      <a:pt x="54" y="581"/>
                    </a:lnTo>
                    <a:lnTo>
                      <a:pt x="22" y="667"/>
                    </a:lnTo>
                    <a:lnTo>
                      <a:pt x="11" y="753"/>
                    </a:lnTo>
                    <a:lnTo>
                      <a:pt x="1" y="839"/>
                    </a:lnTo>
                    <a:lnTo>
                      <a:pt x="1" y="936"/>
                    </a:lnTo>
                    <a:lnTo>
                      <a:pt x="11" y="1033"/>
                    </a:lnTo>
                    <a:lnTo>
                      <a:pt x="22" y="1119"/>
                    </a:lnTo>
                    <a:lnTo>
                      <a:pt x="44" y="1205"/>
                    </a:lnTo>
                    <a:lnTo>
                      <a:pt x="87" y="1291"/>
                    </a:lnTo>
                    <a:lnTo>
                      <a:pt x="119" y="1366"/>
                    </a:lnTo>
                    <a:lnTo>
                      <a:pt x="173" y="1441"/>
                    </a:lnTo>
                    <a:lnTo>
                      <a:pt x="226" y="1506"/>
                    </a:lnTo>
                    <a:lnTo>
                      <a:pt x="280" y="1570"/>
                    </a:lnTo>
                    <a:lnTo>
                      <a:pt x="355" y="1624"/>
                    </a:lnTo>
                    <a:lnTo>
                      <a:pt x="420" y="1667"/>
                    </a:lnTo>
                    <a:lnTo>
                      <a:pt x="495" y="1710"/>
                    </a:lnTo>
                    <a:lnTo>
                      <a:pt x="581" y="1742"/>
                    </a:lnTo>
                    <a:lnTo>
                      <a:pt x="667" y="1775"/>
                    </a:lnTo>
                    <a:lnTo>
                      <a:pt x="764" y="1785"/>
                    </a:lnTo>
                    <a:lnTo>
                      <a:pt x="850" y="1796"/>
                    </a:lnTo>
                    <a:lnTo>
                      <a:pt x="947" y="1796"/>
                    </a:lnTo>
                    <a:lnTo>
                      <a:pt x="1044" y="1785"/>
                    </a:lnTo>
                    <a:lnTo>
                      <a:pt x="1130" y="1775"/>
                    </a:lnTo>
                    <a:lnTo>
                      <a:pt x="1216" y="1742"/>
                    </a:lnTo>
                    <a:lnTo>
                      <a:pt x="1302" y="1710"/>
                    </a:lnTo>
                    <a:lnTo>
                      <a:pt x="1377" y="1667"/>
                    </a:lnTo>
                    <a:lnTo>
                      <a:pt x="1442" y="1624"/>
                    </a:lnTo>
                    <a:lnTo>
                      <a:pt x="1517" y="1560"/>
                    </a:lnTo>
                    <a:lnTo>
                      <a:pt x="1571" y="1506"/>
                    </a:lnTo>
                    <a:lnTo>
                      <a:pt x="1624" y="1431"/>
                    </a:lnTo>
                    <a:lnTo>
                      <a:pt x="1678" y="1366"/>
                    </a:lnTo>
                    <a:lnTo>
                      <a:pt x="1710" y="1280"/>
                    </a:lnTo>
                    <a:lnTo>
                      <a:pt x="1743" y="1205"/>
                    </a:lnTo>
                    <a:lnTo>
                      <a:pt x="1775" y="1119"/>
                    </a:lnTo>
                    <a:lnTo>
                      <a:pt x="1786" y="1022"/>
                    </a:lnTo>
                    <a:lnTo>
                      <a:pt x="1796" y="925"/>
                    </a:lnTo>
                    <a:lnTo>
                      <a:pt x="1796" y="839"/>
                    </a:lnTo>
                    <a:lnTo>
                      <a:pt x="1786" y="742"/>
                    </a:lnTo>
                    <a:lnTo>
                      <a:pt x="1764" y="656"/>
                    </a:lnTo>
                    <a:lnTo>
                      <a:pt x="1732" y="570"/>
                    </a:lnTo>
                    <a:lnTo>
                      <a:pt x="1700" y="484"/>
                    </a:lnTo>
                    <a:lnTo>
                      <a:pt x="1657" y="409"/>
                    </a:lnTo>
                    <a:lnTo>
                      <a:pt x="1614" y="345"/>
                    </a:lnTo>
                    <a:lnTo>
                      <a:pt x="1549" y="269"/>
                    </a:lnTo>
                    <a:lnTo>
                      <a:pt x="1495" y="216"/>
                    </a:lnTo>
                    <a:lnTo>
                      <a:pt x="1420" y="162"/>
                    </a:lnTo>
                    <a:lnTo>
                      <a:pt x="1345" y="119"/>
                    </a:lnTo>
                    <a:lnTo>
                      <a:pt x="1269" y="76"/>
                    </a:lnTo>
                    <a:lnTo>
                      <a:pt x="1183" y="43"/>
                    </a:lnTo>
                    <a:lnTo>
                      <a:pt x="1097" y="22"/>
                    </a:lnTo>
                    <a:lnTo>
                      <a:pt x="1011" y="11"/>
                    </a:lnTo>
                    <a:lnTo>
                      <a:pt x="91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2" name="Google Shape;822;p15"/>
              <p:cNvSpPr/>
              <p:nvPr/>
            </p:nvSpPr>
            <p:spPr>
              <a:xfrm>
                <a:off x="697000" y="1581100"/>
                <a:ext cx="44925" cy="44925"/>
              </a:xfrm>
              <a:custGeom>
                <a:avLst/>
                <a:gdLst/>
                <a:ahLst/>
                <a:cxnLst/>
                <a:rect l="l" t="t" r="r" b="b"/>
                <a:pathLst>
                  <a:path w="1797" h="1797" extrusionOk="0">
                    <a:moveTo>
                      <a:pt x="818" y="0"/>
                    </a:moveTo>
                    <a:lnTo>
                      <a:pt x="732" y="11"/>
                    </a:lnTo>
                    <a:lnTo>
                      <a:pt x="646" y="33"/>
                    </a:lnTo>
                    <a:lnTo>
                      <a:pt x="560" y="65"/>
                    </a:lnTo>
                    <a:lnTo>
                      <a:pt x="473" y="97"/>
                    </a:lnTo>
                    <a:lnTo>
                      <a:pt x="398" y="140"/>
                    </a:lnTo>
                    <a:lnTo>
                      <a:pt x="334" y="194"/>
                    </a:lnTo>
                    <a:lnTo>
                      <a:pt x="269" y="248"/>
                    </a:lnTo>
                    <a:lnTo>
                      <a:pt x="205" y="312"/>
                    </a:lnTo>
                    <a:lnTo>
                      <a:pt x="151" y="377"/>
                    </a:lnTo>
                    <a:lnTo>
                      <a:pt x="108" y="452"/>
                    </a:lnTo>
                    <a:lnTo>
                      <a:pt x="65" y="527"/>
                    </a:lnTo>
                    <a:lnTo>
                      <a:pt x="43" y="613"/>
                    </a:lnTo>
                    <a:lnTo>
                      <a:pt x="11" y="699"/>
                    </a:lnTo>
                    <a:lnTo>
                      <a:pt x="0" y="796"/>
                    </a:lnTo>
                    <a:lnTo>
                      <a:pt x="0" y="893"/>
                    </a:lnTo>
                    <a:lnTo>
                      <a:pt x="0" y="990"/>
                    </a:lnTo>
                    <a:lnTo>
                      <a:pt x="11" y="1076"/>
                    </a:lnTo>
                    <a:lnTo>
                      <a:pt x="33" y="1162"/>
                    </a:lnTo>
                    <a:lnTo>
                      <a:pt x="65" y="1248"/>
                    </a:lnTo>
                    <a:lnTo>
                      <a:pt x="97" y="1334"/>
                    </a:lnTo>
                    <a:lnTo>
                      <a:pt x="140" y="1409"/>
                    </a:lnTo>
                    <a:lnTo>
                      <a:pt x="194" y="1474"/>
                    </a:lnTo>
                    <a:lnTo>
                      <a:pt x="248" y="1538"/>
                    </a:lnTo>
                    <a:lnTo>
                      <a:pt x="312" y="1592"/>
                    </a:lnTo>
                    <a:lnTo>
                      <a:pt x="387" y="1646"/>
                    </a:lnTo>
                    <a:lnTo>
                      <a:pt x="463" y="1689"/>
                    </a:lnTo>
                    <a:lnTo>
                      <a:pt x="538" y="1732"/>
                    </a:lnTo>
                    <a:lnTo>
                      <a:pt x="624" y="1764"/>
                    </a:lnTo>
                    <a:lnTo>
                      <a:pt x="710" y="1785"/>
                    </a:lnTo>
                    <a:lnTo>
                      <a:pt x="807" y="1796"/>
                    </a:lnTo>
                    <a:lnTo>
                      <a:pt x="990" y="1796"/>
                    </a:lnTo>
                    <a:lnTo>
                      <a:pt x="1086" y="1775"/>
                    </a:lnTo>
                    <a:lnTo>
                      <a:pt x="1172" y="1753"/>
                    </a:lnTo>
                    <a:lnTo>
                      <a:pt x="1258" y="1721"/>
                    </a:lnTo>
                    <a:lnTo>
                      <a:pt x="1334" y="1689"/>
                    </a:lnTo>
                    <a:lnTo>
                      <a:pt x="1409" y="1646"/>
                    </a:lnTo>
                    <a:lnTo>
                      <a:pt x="1484" y="1592"/>
                    </a:lnTo>
                    <a:lnTo>
                      <a:pt x="1538" y="1527"/>
                    </a:lnTo>
                    <a:lnTo>
                      <a:pt x="1603" y="1463"/>
                    </a:lnTo>
                    <a:lnTo>
                      <a:pt x="1646" y="1398"/>
                    </a:lnTo>
                    <a:lnTo>
                      <a:pt x="1689" y="1323"/>
                    </a:lnTo>
                    <a:lnTo>
                      <a:pt x="1732" y="1237"/>
                    </a:lnTo>
                    <a:lnTo>
                      <a:pt x="1753" y="1162"/>
                    </a:lnTo>
                    <a:lnTo>
                      <a:pt x="1775" y="1065"/>
                    </a:lnTo>
                    <a:lnTo>
                      <a:pt x="1785" y="979"/>
                    </a:lnTo>
                    <a:lnTo>
                      <a:pt x="1796" y="882"/>
                    </a:lnTo>
                    <a:lnTo>
                      <a:pt x="1785" y="785"/>
                    </a:lnTo>
                    <a:lnTo>
                      <a:pt x="1775" y="699"/>
                    </a:lnTo>
                    <a:lnTo>
                      <a:pt x="1753" y="613"/>
                    </a:lnTo>
                    <a:lnTo>
                      <a:pt x="1721" y="538"/>
                    </a:lnTo>
                    <a:lnTo>
                      <a:pt x="1689" y="463"/>
                    </a:lnTo>
                    <a:lnTo>
                      <a:pt x="1646" y="388"/>
                    </a:lnTo>
                    <a:lnTo>
                      <a:pt x="1592" y="323"/>
                    </a:lnTo>
                    <a:lnTo>
                      <a:pt x="1538" y="259"/>
                    </a:lnTo>
                    <a:lnTo>
                      <a:pt x="1474" y="205"/>
                    </a:lnTo>
                    <a:lnTo>
                      <a:pt x="1409" y="151"/>
                    </a:lnTo>
                    <a:lnTo>
                      <a:pt x="1334" y="108"/>
                    </a:lnTo>
                    <a:lnTo>
                      <a:pt x="1258" y="76"/>
                    </a:lnTo>
                    <a:lnTo>
                      <a:pt x="1183" y="43"/>
                    </a:lnTo>
                    <a:lnTo>
                      <a:pt x="1097" y="22"/>
                    </a:lnTo>
                    <a:lnTo>
                      <a:pt x="1011"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3" name="Google Shape;823;p15"/>
              <p:cNvSpPr/>
              <p:nvPr/>
            </p:nvSpPr>
            <p:spPr>
              <a:xfrm>
                <a:off x="1169850" y="2918775"/>
                <a:ext cx="44400" cy="44650"/>
              </a:xfrm>
              <a:custGeom>
                <a:avLst/>
                <a:gdLst/>
                <a:ahLst/>
                <a:cxnLst/>
                <a:rect l="l" t="t" r="r" b="b"/>
                <a:pathLst>
                  <a:path w="1776" h="1786" extrusionOk="0">
                    <a:moveTo>
                      <a:pt x="829" y="0"/>
                    </a:moveTo>
                    <a:lnTo>
                      <a:pt x="743" y="11"/>
                    </a:lnTo>
                    <a:lnTo>
                      <a:pt x="646" y="32"/>
                    </a:lnTo>
                    <a:lnTo>
                      <a:pt x="571" y="65"/>
                    </a:lnTo>
                    <a:lnTo>
                      <a:pt x="485" y="97"/>
                    </a:lnTo>
                    <a:lnTo>
                      <a:pt x="409" y="140"/>
                    </a:lnTo>
                    <a:lnTo>
                      <a:pt x="334" y="194"/>
                    </a:lnTo>
                    <a:lnTo>
                      <a:pt x="270" y="247"/>
                    </a:lnTo>
                    <a:lnTo>
                      <a:pt x="205" y="312"/>
                    </a:lnTo>
                    <a:lnTo>
                      <a:pt x="151" y="387"/>
                    </a:lnTo>
                    <a:lnTo>
                      <a:pt x="108" y="463"/>
                    </a:lnTo>
                    <a:lnTo>
                      <a:pt x="76" y="538"/>
                    </a:lnTo>
                    <a:lnTo>
                      <a:pt x="44" y="624"/>
                    </a:lnTo>
                    <a:lnTo>
                      <a:pt x="12" y="710"/>
                    </a:lnTo>
                    <a:lnTo>
                      <a:pt x="1" y="807"/>
                    </a:lnTo>
                    <a:lnTo>
                      <a:pt x="1" y="893"/>
                    </a:lnTo>
                    <a:lnTo>
                      <a:pt x="1" y="989"/>
                    </a:lnTo>
                    <a:lnTo>
                      <a:pt x="22" y="1075"/>
                    </a:lnTo>
                    <a:lnTo>
                      <a:pt x="44" y="1161"/>
                    </a:lnTo>
                    <a:lnTo>
                      <a:pt x="65" y="1237"/>
                    </a:lnTo>
                    <a:lnTo>
                      <a:pt x="108" y="1323"/>
                    </a:lnTo>
                    <a:lnTo>
                      <a:pt x="151" y="1387"/>
                    </a:lnTo>
                    <a:lnTo>
                      <a:pt x="205" y="1463"/>
                    </a:lnTo>
                    <a:lnTo>
                      <a:pt x="259" y="1527"/>
                    </a:lnTo>
                    <a:lnTo>
                      <a:pt x="323" y="1581"/>
                    </a:lnTo>
                    <a:lnTo>
                      <a:pt x="388" y="1635"/>
                    </a:lnTo>
                    <a:lnTo>
                      <a:pt x="463" y="1678"/>
                    </a:lnTo>
                    <a:lnTo>
                      <a:pt x="539" y="1710"/>
                    </a:lnTo>
                    <a:lnTo>
                      <a:pt x="614" y="1742"/>
                    </a:lnTo>
                    <a:lnTo>
                      <a:pt x="700" y="1764"/>
                    </a:lnTo>
                    <a:lnTo>
                      <a:pt x="786" y="1774"/>
                    </a:lnTo>
                    <a:lnTo>
                      <a:pt x="883" y="1785"/>
                    </a:lnTo>
                    <a:lnTo>
                      <a:pt x="969" y="1785"/>
                    </a:lnTo>
                    <a:lnTo>
                      <a:pt x="1055" y="1764"/>
                    </a:lnTo>
                    <a:lnTo>
                      <a:pt x="1141" y="1742"/>
                    </a:lnTo>
                    <a:lnTo>
                      <a:pt x="1227" y="1721"/>
                    </a:lnTo>
                    <a:lnTo>
                      <a:pt x="1302" y="1688"/>
                    </a:lnTo>
                    <a:lnTo>
                      <a:pt x="1377" y="1645"/>
                    </a:lnTo>
                    <a:lnTo>
                      <a:pt x="1442" y="1592"/>
                    </a:lnTo>
                    <a:lnTo>
                      <a:pt x="1506" y="1538"/>
                    </a:lnTo>
                    <a:lnTo>
                      <a:pt x="1571" y="1473"/>
                    </a:lnTo>
                    <a:lnTo>
                      <a:pt x="1614" y="1409"/>
                    </a:lnTo>
                    <a:lnTo>
                      <a:pt x="1668" y="1334"/>
                    </a:lnTo>
                    <a:lnTo>
                      <a:pt x="1700" y="1258"/>
                    </a:lnTo>
                    <a:lnTo>
                      <a:pt x="1732" y="1183"/>
                    </a:lnTo>
                    <a:lnTo>
                      <a:pt x="1754" y="1097"/>
                    </a:lnTo>
                    <a:lnTo>
                      <a:pt x="1775" y="1011"/>
                    </a:lnTo>
                    <a:lnTo>
                      <a:pt x="1775" y="914"/>
                    </a:lnTo>
                    <a:lnTo>
                      <a:pt x="1775" y="828"/>
                    </a:lnTo>
                    <a:lnTo>
                      <a:pt x="1764" y="742"/>
                    </a:lnTo>
                    <a:lnTo>
                      <a:pt x="1743" y="656"/>
                    </a:lnTo>
                    <a:lnTo>
                      <a:pt x="1721" y="570"/>
                    </a:lnTo>
                    <a:lnTo>
                      <a:pt x="1689" y="495"/>
                    </a:lnTo>
                    <a:lnTo>
                      <a:pt x="1646" y="420"/>
                    </a:lnTo>
                    <a:lnTo>
                      <a:pt x="1592" y="344"/>
                    </a:lnTo>
                    <a:lnTo>
                      <a:pt x="1539" y="280"/>
                    </a:lnTo>
                    <a:lnTo>
                      <a:pt x="1485" y="226"/>
                    </a:lnTo>
                    <a:lnTo>
                      <a:pt x="1410" y="172"/>
                    </a:lnTo>
                    <a:lnTo>
                      <a:pt x="1345" y="129"/>
                    </a:lnTo>
                    <a:lnTo>
                      <a:pt x="1270" y="86"/>
                    </a:lnTo>
                    <a:lnTo>
                      <a:pt x="1184" y="54"/>
                    </a:lnTo>
                    <a:lnTo>
                      <a:pt x="1108" y="32"/>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4" name="Google Shape;824;p15"/>
              <p:cNvSpPr/>
              <p:nvPr/>
            </p:nvSpPr>
            <p:spPr>
              <a:xfrm>
                <a:off x="2034675" y="2054225"/>
                <a:ext cx="44375" cy="44375"/>
              </a:xfrm>
              <a:custGeom>
                <a:avLst/>
                <a:gdLst/>
                <a:ahLst/>
                <a:cxnLst/>
                <a:rect l="l" t="t" r="r" b="b"/>
                <a:pathLst>
                  <a:path w="1775" h="1775" extrusionOk="0">
                    <a:moveTo>
                      <a:pt x="796" y="1"/>
                    </a:moveTo>
                    <a:lnTo>
                      <a:pt x="710" y="11"/>
                    </a:lnTo>
                    <a:lnTo>
                      <a:pt x="624" y="33"/>
                    </a:lnTo>
                    <a:lnTo>
                      <a:pt x="549" y="65"/>
                    </a:lnTo>
                    <a:lnTo>
                      <a:pt x="473" y="108"/>
                    </a:lnTo>
                    <a:lnTo>
                      <a:pt x="398" y="151"/>
                    </a:lnTo>
                    <a:lnTo>
                      <a:pt x="334" y="194"/>
                    </a:lnTo>
                    <a:lnTo>
                      <a:pt x="269" y="259"/>
                    </a:lnTo>
                    <a:lnTo>
                      <a:pt x="205" y="313"/>
                    </a:lnTo>
                    <a:lnTo>
                      <a:pt x="162" y="388"/>
                    </a:lnTo>
                    <a:lnTo>
                      <a:pt x="108" y="452"/>
                    </a:lnTo>
                    <a:lnTo>
                      <a:pt x="76" y="538"/>
                    </a:lnTo>
                    <a:lnTo>
                      <a:pt x="43" y="614"/>
                    </a:lnTo>
                    <a:lnTo>
                      <a:pt x="22" y="700"/>
                    </a:lnTo>
                    <a:lnTo>
                      <a:pt x="11" y="786"/>
                    </a:lnTo>
                    <a:lnTo>
                      <a:pt x="0" y="872"/>
                    </a:lnTo>
                    <a:lnTo>
                      <a:pt x="0" y="968"/>
                    </a:lnTo>
                    <a:lnTo>
                      <a:pt x="22" y="1054"/>
                    </a:lnTo>
                    <a:lnTo>
                      <a:pt x="43" y="1140"/>
                    </a:lnTo>
                    <a:lnTo>
                      <a:pt x="76" y="1227"/>
                    </a:lnTo>
                    <a:lnTo>
                      <a:pt x="108" y="1302"/>
                    </a:lnTo>
                    <a:lnTo>
                      <a:pt x="162" y="1377"/>
                    </a:lnTo>
                    <a:lnTo>
                      <a:pt x="215" y="1452"/>
                    </a:lnTo>
                    <a:lnTo>
                      <a:pt x="269" y="1517"/>
                    </a:lnTo>
                    <a:lnTo>
                      <a:pt x="334" y="1571"/>
                    </a:lnTo>
                    <a:lnTo>
                      <a:pt x="409" y="1624"/>
                    </a:lnTo>
                    <a:lnTo>
                      <a:pt x="484" y="1667"/>
                    </a:lnTo>
                    <a:lnTo>
                      <a:pt x="559" y="1710"/>
                    </a:lnTo>
                    <a:lnTo>
                      <a:pt x="645" y="1732"/>
                    </a:lnTo>
                    <a:lnTo>
                      <a:pt x="731" y="1753"/>
                    </a:lnTo>
                    <a:lnTo>
                      <a:pt x="828" y="1764"/>
                    </a:lnTo>
                    <a:lnTo>
                      <a:pt x="925" y="1775"/>
                    </a:lnTo>
                    <a:lnTo>
                      <a:pt x="1011" y="1764"/>
                    </a:lnTo>
                    <a:lnTo>
                      <a:pt x="1097" y="1743"/>
                    </a:lnTo>
                    <a:lnTo>
                      <a:pt x="1172" y="1721"/>
                    </a:lnTo>
                    <a:lnTo>
                      <a:pt x="1258" y="1689"/>
                    </a:lnTo>
                    <a:lnTo>
                      <a:pt x="1334" y="1646"/>
                    </a:lnTo>
                    <a:lnTo>
                      <a:pt x="1409" y="1603"/>
                    </a:lnTo>
                    <a:lnTo>
                      <a:pt x="1473" y="1549"/>
                    </a:lnTo>
                    <a:lnTo>
                      <a:pt x="1527" y="1495"/>
                    </a:lnTo>
                    <a:lnTo>
                      <a:pt x="1592" y="1431"/>
                    </a:lnTo>
                    <a:lnTo>
                      <a:pt x="1635" y="1356"/>
                    </a:lnTo>
                    <a:lnTo>
                      <a:pt x="1678" y="1280"/>
                    </a:lnTo>
                    <a:lnTo>
                      <a:pt x="1710" y="1205"/>
                    </a:lnTo>
                    <a:lnTo>
                      <a:pt x="1742" y="1130"/>
                    </a:lnTo>
                    <a:lnTo>
                      <a:pt x="1764" y="1044"/>
                    </a:lnTo>
                    <a:lnTo>
                      <a:pt x="1774" y="958"/>
                    </a:lnTo>
                    <a:lnTo>
                      <a:pt x="1774" y="861"/>
                    </a:lnTo>
                    <a:lnTo>
                      <a:pt x="1774" y="775"/>
                    </a:lnTo>
                    <a:lnTo>
                      <a:pt x="1753" y="689"/>
                    </a:lnTo>
                    <a:lnTo>
                      <a:pt x="1731" y="603"/>
                    </a:lnTo>
                    <a:lnTo>
                      <a:pt x="1699" y="528"/>
                    </a:lnTo>
                    <a:lnTo>
                      <a:pt x="1667" y="452"/>
                    </a:lnTo>
                    <a:lnTo>
                      <a:pt x="1613" y="377"/>
                    </a:lnTo>
                    <a:lnTo>
                      <a:pt x="1559" y="313"/>
                    </a:lnTo>
                    <a:lnTo>
                      <a:pt x="1506" y="248"/>
                    </a:lnTo>
                    <a:lnTo>
                      <a:pt x="1441" y="194"/>
                    </a:lnTo>
                    <a:lnTo>
                      <a:pt x="1377" y="140"/>
                    </a:lnTo>
                    <a:lnTo>
                      <a:pt x="1301" y="97"/>
                    </a:lnTo>
                    <a:lnTo>
                      <a:pt x="1226" y="65"/>
                    </a:lnTo>
                    <a:lnTo>
                      <a:pt x="1140" y="33"/>
                    </a:lnTo>
                    <a:lnTo>
                      <a:pt x="1065" y="11"/>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15"/>
              <p:cNvSpPr/>
              <p:nvPr/>
            </p:nvSpPr>
            <p:spPr>
              <a:xfrm>
                <a:off x="1247550" y="2918775"/>
                <a:ext cx="44650" cy="44650"/>
              </a:xfrm>
              <a:custGeom>
                <a:avLst/>
                <a:gdLst/>
                <a:ahLst/>
                <a:cxnLst/>
                <a:rect l="l" t="t" r="r" b="b"/>
                <a:pathLst>
                  <a:path w="1786" h="1786" extrusionOk="0">
                    <a:moveTo>
                      <a:pt x="850" y="0"/>
                    </a:moveTo>
                    <a:lnTo>
                      <a:pt x="764" y="11"/>
                    </a:lnTo>
                    <a:lnTo>
                      <a:pt x="667" y="22"/>
                    </a:lnTo>
                    <a:lnTo>
                      <a:pt x="581" y="54"/>
                    </a:lnTo>
                    <a:lnTo>
                      <a:pt x="506" y="86"/>
                    </a:lnTo>
                    <a:lnTo>
                      <a:pt x="431" y="129"/>
                    </a:lnTo>
                    <a:lnTo>
                      <a:pt x="355" y="172"/>
                    </a:lnTo>
                    <a:lnTo>
                      <a:pt x="291" y="226"/>
                    </a:lnTo>
                    <a:lnTo>
                      <a:pt x="226" y="291"/>
                    </a:lnTo>
                    <a:lnTo>
                      <a:pt x="173" y="366"/>
                    </a:lnTo>
                    <a:lnTo>
                      <a:pt x="119" y="430"/>
                    </a:lnTo>
                    <a:lnTo>
                      <a:pt x="87" y="516"/>
                    </a:lnTo>
                    <a:lnTo>
                      <a:pt x="54" y="592"/>
                    </a:lnTo>
                    <a:lnTo>
                      <a:pt x="22" y="678"/>
                    </a:lnTo>
                    <a:lnTo>
                      <a:pt x="11" y="774"/>
                    </a:lnTo>
                    <a:lnTo>
                      <a:pt x="0" y="871"/>
                    </a:lnTo>
                    <a:lnTo>
                      <a:pt x="0" y="957"/>
                    </a:lnTo>
                    <a:lnTo>
                      <a:pt x="11" y="1043"/>
                    </a:lnTo>
                    <a:lnTo>
                      <a:pt x="33" y="1129"/>
                    </a:lnTo>
                    <a:lnTo>
                      <a:pt x="54" y="1215"/>
                    </a:lnTo>
                    <a:lnTo>
                      <a:pt x="97" y="1291"/>
                    </a:lnTo>
                    <a:lnTo>
                      <a:pt x="130" y="1366"/>
                    </a:lnTo>
                    <a:lnTo>
                      <a:pt x="183" y="1441"/>
                    </a:lnTo>
                    <a:lnTo>
                      <a:pt x="237" y="1506"/>
                    </a:lnTo>
                    <a:lnTo>
                      <a:pt x="291" y="1559"/>
                    </a:lnTo>
                    <a:lnTo>
                      <a:pt x="355" y="1613"/>
                    </a:lnTo>
                    <a:lnTo>
                      <a:pt x="431" y="1656"/>
                    </a:lnTo>
                    <a:lnTo>
                      <a:pt x="506" y="1699"/>
                    </a:lnTo>
                    <a:lnTo>
                      <a:pt x="581" y="1731"/>
                    </a:lnTo>
                    <a:lnTo>
                      <a:pt x="667" y="1764"/>
                    </a:lnTo>
                    <a:lnTo>
                      <a:pt x="753" y="1774"/>
                    </a:lnTo>
                    <a:lnTo>
                      <a:pt x="839" y="1785"/>
                    </a:lnTo>
                    <a:lnTo>
                      <a:pt x="936" y="1785"/>
                    </a:lnTo>
                    <a:lnTo>
                      <a:pt x="1033" y="1774"/>
                    </a:lnTo>
                    <a:lnTo>
                      <a:pt x="1119" y="1764"/>
                    </a:lnTo>
                    <a:lnTo>
                      <a:pt x="1205" y="1731"/>
                    </a:lnTo>
                    <a:lnTo>
                      <a:pt x="1291" y="1699"/>
                    </a:lnTo>
                    <a:lnTo>
                      <a:pt x="1366" y="1656"/>
                    </a:lnTo>
                    <a:lnTo>
                      <a:pt x="1441" y="1613"/>
                    </a:lnTo>
                    <a:lnTo>
                      <a:pt x="1506" y="1559"/>
                    </a:lnTo>
                    <a:lnTo>
                      <a:pt x="1570" y="1495"/>
                    </a:lnTo>
                    <a:lnTo>
                      <a:pt x="1624" y="1430"/>
                    </a:lnTo>
                    <a:lnTo>
                      <a:pt x="1667" y="1355"/>
                    </a:lnTo>
                    <a:lnTo>
                      <a:pt x="1710" y="1269"/>
                    </a:lnTo>
                    <a:lnTo>
                      <a:pt x="1742" y="1194"/>
                    </a:lnTo>
                    <a:lnTo>
                      <a:pt x="1764" y="1108"/>
                    </a:lnTo>
                    <a:lnTo>
                      <a:pt x="1785" y="1011"/>
                    </a:lnTo>
                    <a:lnTo>
                      <a:pt x="1785" y="914"/>
                    </a:lnTo>
                    <a:lnTo>
                      <a:pt x="1785" y="828"/>
                    </a:lnTo>
                    <a:lnTo>
                      <a:pt x="1775" y="742"/>
                    </a:lnTo>
                    <a:lnTo>
                      <a:pt x="1764" y="656"/>
                    </a:lnTo>
                    <a:lnTo>
                      <a:pt x="1732" y="570"/>
                    </a:lnTo>
                    <a:lnTo>
                      <a:pt x="1699" y="495"/>
                    </a:lnTo>
                    <a:lnTo>
                      <a:pt x="1656" y="420"/>
                    </a:lnTo>
                    <a:lnTo>
                      <a:pt x="1613" y="344"/>
                    </a:lnTo>
                    <a:lnTo>
                      <a:pt x="1560" y="280"/>
                    </a:lnTo>
                    <a:lnTo>
                      <a:pt x="1495" y="226"/>
                    </a:lnTo>
                    <a:lnTo>
                      <a:pt x="1431" y="172"/>
                    </a:lnTo>
                    <a:lnTo>
                      <a:pt x="1366" y="129"/>
                    </a:lnTo>
                    <a:lnTo>
                      <a:pt x="1291" y="86"/>
                    </a:lnTo>
                    <a:lnTo>
                      <a:pt x="1205" y="54"/>
                    </a:lnTo>
                    <a:lnTo>
                      <a:pt x="1130" y="22"/>
                    </a:lnTo>
                    <a:lnTo>
                      <a:pt x="1044" y="11"/>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15"/>
              <p:cNvSpPr/>
              <p:nvPr/>
            </p:nvSpPr>
            <p:spPr>
              <a:xfrm>
                <a:off x="777650" y="1500725"/>
                <a:ext cx="44650" cy="44375"/>
              </a:xfrm>
              <a:custGeom>
                <a:avLst/>
                <a:gdLst/>
                <a:ahLst/>
                <a:cxnLst/>
                <a:rect l="l" t="t" r="r" b="b"/>
                <a:pathLst>
                  <a:path w="1786" h="1775" extrusionOk="0">
                    <a:moveTo>
                      <a:pt x="828" y="0"/>
                    </a:moveTo>
                    <a:lnTo>
                      <a:pt x="742" y="11"/>
                    </a:lnTo>
                    <a:lnTo>
                      <a:pt x="656" y="33"/>
                    </a:lnTo>
                    <a:lnTo>
                      <a:pt x="570" y="54"/>
                    </a:lnTo>
                    <a:lnTo>
                      <a:pt x="495" y="86"/>
                    </a:lnTo>
                    <a:lnTo>
                      <a:pt x="420" y="129"/>
                    </a:lnTo>
                    <a:lnTo>
                      <a:pt x="355" y="183"/>
                    </a:lnTo>
                    <a:lnTo>
                      <a:pt x="291" y="237"/>
                    </a:lnTo>
                    <a:lnTo>
                      <a:pt x="226" y="291"/>
                    </a:lnTo>
                    <a:lnTo>
                      <a:pt x="172" y="366"/>
                    </a:lnTo>
                    <a:lnTo>
                      <a:pt x="129" y="430"/>
                    </a:lnTo>
                    <a:lnTo>
                      <a:pt x="86" y="506"/>
                    </a:lnTo>
                    <a:lnTo>
                      <a:pt x="54" y="592"/>
                    </a:lnTo>
                    <a:lnTo>
                      <a:pt x="33" y="667"/>
                    </a:lnTo>
                    <a:lnTo>
                      <a:pt x="11" y="753"/>
                    </a:lnTo>
                    <a:lnTo>
                      <a:pt x="0" y="850"/>
                    </a:lnTo>
                    <a:lnTo>
                      <a:pt x="0" y="947"/>
                    </a:lnTo>
                    <a:lnTo>
                      <a:pt x="11" y="1033"/>
                    </a:lnTo>
                    <a:lnTo>
                      <a:pt x="33" y="1119"/>
                    </a:lnTo>
                    <a:lnTo>
                      <a:pt x="65" y="1205"/>
                    </a:lnTo>
                    <a:lnTo>
                      <a:pt x="97" y="1291"/>
                    </a:lnTo>
                    <a:lnTo>
                      <a:pt x="140" y="1366"/>
                    </a:lnTo>
                    <a:lnTo>
                      <a:pt x="194" y="1441"/>
                    </a:lnTo>
                    <a:lnTo>
                      <a:pt x="248" y="1506"/>
                    </a:lnTo>
                    <a:lnTo>
                      <a:pt x="312" y="1570"/>
                    </a:lnTo>
                    <a:lnTo>
                      <a:pt x="387" y="1624"/>
                    </a:lnTo>
                    <a:lnTo>
                      <a:pt x="463" y="1667"/>
                    </a:lnTo>
                    <a:lnTo>
                      <a:pt x="538" y="1710"/>
                    </a:lnTo>
                    <a:lnTo>
                      <a:pt x="624" y="1742"/>
                    </a:lnTo>
                    <a:lnTo>
                      <a:pt x="710" y="1764"/>
                    </a:lnTo>
                    <a:lnTo>
                      <a:pt x="807" y="1775"/>
                    </a:lnTo>
                    <a:lnTo>
                      <a:pt x="990" y="1775"/>
                    </a:lnTo>
                    <a:lnTo>
                      <a:pt x="1076" y="1764"/>
                    </a:lnTo>
                    <a:lnTo>
                      <a:pt x="1162" y="1742"/>
                    </a:lnTo>
                    <a:lnTo>
                      <a:pt x="1237" y="1710"/>
                    </a:lnTo>
                    <a:lnTo>
                      <a:pt x="1323" y="1678"/>
                    </a:lnTo>
                    <a:lnTo>
                      <a:pt x="1387" y="1635"/>
                    </a:lnTo>
                    <a:lnTo>
                      <a:pt x="1463" y="1581"/>
                    </a:lnTo>
                    <a:lnTo>
                      <a:pt x="1516" y="1527"/>
                    </a:lnTo>
                    <a:lnTo>
                      <a:pt x="1581" y="1463"/>
                    </a:lnTo>
                    <a:lnTo>
                      <a:pt x="1635" y="1398"/>
                    </a:lnTo>
                    <a:lnTo>
                      <a:pt x="1678" y="1323"/>
                    </a:lnTo>
                    <a:lnTo>
                      <a:pt x="1710" y="1248"/>
                    </a:lnTo>
                    <a:lnTo>
                      <a:pt x="1742" y="1162"/>
                    </a:lnTo>
                    <a:lnTo>
                      <a:pt x="1764" y="1076"/>
                    </a:lnTo>
                    <a:lnTo>
                      <a:pt x="1774" y="990"/>
                    </a:lnTo>
                    <a:lnTo>
                      <a:pt x="1785" y="904"/>
                    </a:lnTo>
                    <a:lnTo>
                      <a:pt x="1785" y="807"/>
                    </a:lnTo>
                    <a:lnTo>
                      <a:pt x="1774" y="721"/>
                    </a:lnTo>
                    <a:lnTo>
                      <a:pt x="1753" y="635"/>
                    </a:lnTo>
                    <a:lnTo>
                      <a:pt x="1721" y="559"/>
                    </a:lnTo>
                    <a:lnTo>
                      <a:pt x="1688" y="473"/>
                    </a:lnTo>
                    <a:lnTo>
                      <a:pt x="1645" y="398"/>
                    </a:lnTo>
                    <a:lnTo>
                      <a:pt x="1592" y="334"/>
                    </a:lnTo>
                    <a:lnTo>
                      <a:pt x="1538" y="269"/>
                    </a:lnTo>
                    <a:lnTo>
                      <a:pt x="1473" y="215"/>
                    </a:lnTo>
                    <a:lnTo>
                      <a:pt x="1409" y="162"/>
                    </a:lnTo>
                    <a:lnTo>
                      <a:pt x="1334" y="119"/>
                    </a:lnTo>
                    <a:lnTo>
                      <a:pt x="1258" y="76"/>
                    </a:lnTo>
                    <a:lnTo>
                      <a:pt x="1183" y="43"/>
                    </a:lnTo>
                    <a:lnTo>
                      <a:pt x="1097" y="22"/>
                    </a:lnTo>
                    <a:lnTo>
                      <a:pt x="101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15"/>
              <p:cNvSpPr/>
              <p:nvPr/>
            </p:nvSpPr>
            <p:spPr>
              <a:xfrm>
                <a:off x="1797825" y="2682200"/>
                <a:ext cx="45200" cy="45200"/>
              </a:xfrm>
              <a:custGeom>
                <a:avLst/>
                <a:gdLst/>
                <a:ahLst/>
                <a:cxnLst/>
                <a:rect l="l" t="t" r="r" b="b"/>
                <a:pathLst>
                  <a:path w="1808" h="1808" extrusionOk="0">
                    <a:moveTo>
                      <a:pt x="850" y="1"/>
                    </a:moveTo>
                    <a:lnTo>
                      <a:pt x="754" y="11"/>
                    </a:lnTo>
                    <a:lnTo>
                      <a:pt x="668" y="33"/>
                    </a:lnTo>
                    <a:lnTo>
                      <a:pt x="582" y="54"/>
                    </a:lnTo>
                    <a:lnTo>
                      <a:pt x="495" y="87"/>
                    </a:lnTo>
                    <a:lnTo>
                      <a:pt x="420" y="130"/>
                    </a:lnTo>
                    <a:lnTo>
                      <a:pt x="345" y="183"/>
                    </a:lnTo>
                    <a:lnTo>
                      <a:pt x="280" y="237"/>
                    </a:lnTo>
                    <a:lnTo>
                      <a:pt x="216" y="302"/>
                    </a:lnTo>
                    <a:lnTo>
                      <a:pt x="173" y="366"/>
                    </a:lnTo>
                    <a:lnTo>
                      <a:pt x="119" y="441"/>
                    </a:lnTo>
                    <a:lnTo>
                      <a:pt x="87" y="527"/>
                    </a:lnTo>
                    <a:lnTo>
                      <a:pt x="55" y="603"/>
                    </a:lnTo>
                    <a:lnTo>
                      <a:pt x="22" y="689"/>
                    </a:lnTo>
                    <a:lnTo>
                      <a:pt x="12" y="786"/>
                    </a:lnTo>
                    <a:lnTo>
                      <a:pt x="1" y="882"/>
                    </a:lnTo>
                    <a:lnTo>
                      <a:pt x="12" y="979"/>
                    </a:lnTo>
                    <a:lnTo>
                      <a:pt x="22" y="1076"/>
                    </a:lnTo>
                    <a:lnTo>
                      <a:pt x="44" y="1162"/>
                    </a:lnTo>
                    <a:lnTo>
                      <a:pt x="65" y="1248"/>
                    </a:lnTo>
                    <a:lnTo>
                      <a:pt x="108" y="1323"/>
                    </a:lnTo>
                    <a:lnTo>
                      <a:pt x="151" y="1398"/>
                    </a:lnTo>
                    <a:lnTo>
                      <a:pt x="194" y="1474"/>
                    </a:lnTo>
                    <a:lnTo>
                      <a:pt x="259" y="1538"/>
                    </a:lnTo>
                    <a:lnTo>
                      <a:pt x="313" y="1592"/>
                    </a:lnTo>
                    <a:lnTo>
                      <a:pt x="388" y="1646"/>
                    </a:lnTo>
                    <a:lnTo>
                      <a:pt x="463" y="1700"/>
                    </a:lnTo>
                    <a:lnTo>
                      <a:pt x="539" y="1732"/>
                    </a:lnTo>
                    <a:lnTo>
                      <a:pt x="625" y="1764"/>
                    </a:lnTo>
                    <a:lnTo>
                      <a:pt x="711" y="1786"/>
                    </a:lnTo>
                    <a:lnTo>
                      <a:pt x="807" y="1796"/>
                    </a:lnTo>
                    <a:lnTo>
                      <a:pt x="904" y="1807"/>
                    </a:lnTo>
                    <a:lnTo>
                      <a:pt x="1001" y="1796"/>
                    </a:lnTo>
                    <a:lnTo>
                      <a:pt x="1087" y="1786"/>
                    </a:lnTo>
                    <a:lnTo>
                      <a:pt x="1184" y="1764"/>
                    </a:lnTo>
                    <a:lnTo>
                      <a:pt x="1270" y="1743"/>
                    </a:lnTo>
                    <a:lnTo>
                      <a:pt x="1345" y="1700"/>
                    </a:lnTo>
                    <a:lnTo>
                      <a:pt x="1420" y="1657"/>
                    </a:lnTo>
                    <a:lnTo>
                      <a:pt x="1496" y="1603"/>
                    </a:lnTo>
                    <a:lnTo>
                      <a:pt x="1549" y="1549"/>
                    </a:lnTo>
                    <a:lnTo>
                      <a:pt x="1614" y="1484"/>
                    </a:lnTo>
                    <a:lnTo>
                      <a:pt x="1668" y="1409"/>
                    </a:lnTo>
                    <a:lnTo>
                      <a:pt x="1711" y="1334"/>
                    </a:lnTo>
                    <a:lnTo>
                      <a:pt x="1743" y="1259"/>
                    </a:lnTo>
                    <a:lnTo>
                      <a:pt x="1775" y="1173"/>
                    </a:lnTo>
                    <a:lnTo>
                      <a:pt x="1797" y="1087"/>
                    </a:lnTo>
                    <a:lnTo>
                      <a:pt x="1807" y="990"/>
                    </a:lnTo>
                    <a:lnTo>
                      <a:pt x="1807" y="893"/>
                    </a:lnTo>
                    <a:lnTo>
                      <a:pt x="1807" y="796"/>
                    </a:lnTo>
                    <a:lnTo>
                      <a:pt x="1797" y="710"/>
                    </a:lnTo>
                    <a:lnTo>
                      <a:pt x="1775" y="624"/>
                    </a:lnTo>
                    <a:lnTo>
                      <a:pt x="1743" y="549"/>
                    </a:lnTo>
                    <a:lnTo>
                      <a:pt x="1711" y="463"/>
                    </a:lnTo>
                    <a:lnTo>
                      <a:pt x="1668" y="398"/>
                    </a:lnTo>
                    <a:lnTo>
                      <a:pt x="1614" y="323"/>
                    </a:lnTo>
                    <a:lnTo>
                      <a:pt x="1560" y="269"/>
                    </a:lnTo>
                    <a:lnTo>
                      <a:pt x="1496" y="205"/>
                    </a:lnTo>
                    <a:lnTo>
                      <a:pt x="1431" y="162"/>
                    </a:lnTo>
                    <a:lnTo>
                      <a:pt x="1366" y="108"/>
                    </a:lnTo>
                    <a:lnTo>
                      <a:pt x="1291" y="76"/>
                    </a:lnTo>
                    <a:lnTo>
                      <a:pt x="1205" y="44"/>
                    </a:lnTo>
                    <a:lnTo>
                      <a:pt x="1119" y="22"/>
                    </a:lnTo>
                    <a:lnTo>
                      <a:pt x="103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15"/>
              <p:cNvSpPr/>
              <p:nvPr/>
            </p:nvSpPr>
            <p:spPr>
              <a:xfrm>
                <a:off x="696725" y="2682200"/>
                <a:ext cx="45200" cy="45200"/>
              </a:xfrm>
              <a:custGeom>
                <a:avLst/>
                <a:gdLst/>
                <a:ahLst/>
                <a:cxnLst/>
                <a:rect l="l" t="t" r="r" b="b"/>
                <a:pathLst>
                  <a:path w="1808" h="1808" extrusionOk="0">
                    <a:moveTo>
                      <a:pt x="839" y="1"/>
                    </a:moveTo>
                    <a:lnTo>
                      <a:pt x="743" y="11"/>
                    </a:lnTo>
                    <a:lnTo>
                      <a:pt x="657" y="33"/>
                    </a:lnTo>
                    <a:lnTo>
                      <a:pt x="571" y="54"/>
                    </a:lnTo>
                    <a:lnTo>
                      <a:pt x="484" y="97"/>
                    </a:lnTo>
                    <a:lnTo>
                      <a:pt x="409" y="140"/>
                    </a:lnTo>
                    <a:lnTo>
                      <a:pt x="334" y="183"/>
                    </a:lnTo>
                    <a:lnTo>
                      <a:pt x="269" y="248"/>
                    </a:lnTo>
                    <a:lnTo>
                      <a:pt x="216" y="302"/>
                    </a:lnTo>
                    <a:lnTo>
                      <a:pt x="162" y="377"/>
                    </a:lnTo>
                    <a:lnTo>
                      <a:pt x="119" y="452"/>
                    </a:lnTo>
                    <a:lnTo>
                      <a:pt x="76" y="527"/>
                    </a:lnTo>
                    <a:lnTo>
                      <a:pt x="44" y="613"/>
                    </a:lnTo>
                    <a:lnTo>
                      <a:pt x="22" y="700"/>
                    </a:lnTo>
                    <a:lnTo>
                      <a:pt x="11" y="796"/>
                    </a:lnTo>
                    <a:lnTo>
                      <a:pt x="1" y="893"/>
                    </a:lnTo>
                    <a:lnTo>
                      <a:pt x="1" y="990"/>
                    </a:lnTo>
                    <a:lnTo>
                      <a:pt x="22" y="1076"/>
                    </a:lnTo>
                    <a:lnTo>
                      <a:pt x="33" y="1162"/>
                    </a:lnTo>
                    <a:lnTo>
                      <a:pt x="65" y="1248"/>
                    </a:lnTo>
                    <a:lnTo>
                      <a:pt x="108" y="1334"/>
                    </a:lnTo>
                    <a:lnTo>
                      <a:pt x="151" y="1409"/>
                    </a:lnTo>
                    <a:lnTo>
                      <a:pt x="194" y="1474"/>
                    </a:lnTo>
                    <a:lnTo>
                      <a:pt x="259" y="1538"/>
                    </a:lnTo>
                    <a:lnTo>
                      <a:pt x="323" y="1603"/>
                    </a:lnTo>
                    <a:lnTo>
                      <a:pt x="388" y="1657"/>
                    </a:lnTo>
                    <a:lnTo>
                      <a:pt x="463" y="1700"/>
                    </a:lnTo>
                    <a:lnTo>
                      <a:pt x="549" y="1732"/>
                    </a:lnTo>
                    <a:lnTo>
                      <a:pt x="624" y="1764"/>
                    </a:lnTo>
                    <a:lnTo>
                      <a:pt x="721" y="1786"/>
                    </a:lnTo>
                    <a:lnTo>
                      <a:pt x="807" y="1796"/>
                    </a:lnTo>
                    <a:lnTo>
                      <a:pt x="904" y="1807"/>
                    </a:lnTo>
                    <a:lnTo>
                      <a:pt x="1001" y="1796"/>
                    </a:lnTo>
                    <a:lnTo>
                      <a:pt x="1097" y="1786"/>
                    </a:lnTo>
                    <a:lnTo>
                      <a:pt x="1183" y="1764"/>
                    </a:lnTo>
                    <a:lnTo>
                      <a:pt x="1269" y="1732"/>
                    </a:lnTo>
                    <a:lnTo>
                      <a:pt x="1345" y="1700"/>
                    </a:lnTo>
                    <a:lnTo>
                      <a:pt x="1420" y="1657"/>
                    </a:lnTo>
                    <a:lnTo>
                      <a:pt x="1495" y="1603"/>
                    </a:lnTo>
                    <a:lnTo>
                      <a:pt x="1560" y="1538"/>
                    </a:lnTo>
                    <a:lnTo>
                      <a:pt x="1614" y="1474"/>
                    </a:lnTo>
                    <a:lnTo>
                      <a:pt x="1667" y="1409"/>
                    </a:lnTo>
                    <a:lnTo>
                      <a:pt x="1710" y="1334"/>
                    </a:lnTo>
                    <a:lnTo>
                      <a:pt x="1743" y="1248"/>
                    </a:lnTo>
                    <a:lnTo>
                      <a:pt x="1775" y="1162"/>
                    </a:lnTo>
                    <a:lnTo>
                      <a:pt x="1796" y="1076"/>
                    </a:lnTo>
                    <a:lnTo>
                      <a:pt x="1807" y="979"/>
                    </a:lnTo>
                    <a:lnTo>
                      <a:pt x="1807" y="882"/>
                    </a:lnTo>
                    <a:lnTo>
                      <a:pt x="1807" y="796"/>
                    </a:lnTo>
                    <a:lnTo>
                      <a:pt x="1786" y="710"/>
                    </a:lnTo>
                    <a:lnTo>
                      <a:pt x="1764" y="624"/>
                    </a:lnTo>
                    <a:lnTo>
                      <a:pt x="1743" y="538"/>
                    </a:lnTo>
                    <a:lnTo>
                      <a:pt x="1700" y="463"/>
                    </a:lnTo>
                    <a:lnTo>
                      <a:pt x="1657" y="388"/>
                    </a:lnTo>
                    <a:lnTo>
                      <a:pt x="1614" y="323"/>
                    </a:lnTo>
                    <a:lnTo>
                      <a:pt x="1560" y="259"/>
                    </a:lnTo>
                    <a:lnTo>
                      <a:pt x="1495" y="205"/>
                    </a:lnTo>
                    <a:lnTo>
                      <a:pt x="1431" y="151"/>
                    </a:lnTo>
                    <a:lnTo>
                      <a:pt x="1355" y="108"/>
                    </a:lnTo>
                    <a:lnTo>
                      <a:pt x="1280" y="76"/>
                    </a:lnTo>
                    <a:lnTo>
                      <a:pt x="1194" y="44"/>
                    </a:lnTo>
                    <a:lnTo>
                      <a:pt x="1108" y="22"/>
                    </a:lnTo>
                    <a:lnTo>
                      <a:pt x="102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5"/>
              <p:cNvSpPr/>
              <p:nvPr/>
            </p:nvSpPr>
            <p:spPr>
              <a:xfrm>
                <a:off x="1956450" y="1817400"/>
                <a:ext cx="45175" cy="45175"/>
              </a:xfrm>
              <a:custGeom>
                <a:avLst/>
                <a:gdLst/>
                <a:ahLst/>
                <a:cxnLst/>
                <a:rect l="l" t="t" r="r" b="b"/>
                <a:pathLst>
                  <a:path w="1807" h="1807" extrusionOk="0">
                    <a:moveTo>
                      <a:pt x="785" y="0"/>
                    </a:moveTo>
                    <a:lnTo>
                      <a:pt x="688" y="22"/>
                    </a:lnTo>
                    <a:lnTo>
                      <a:pt x="602" y="43"/>
                    </a:lnTo>
                    <a:lnTo>
                      <a:pt x="516" y="76"/>
                    </a:lnTo>
                    <a:lnTo>
                      <a:pt x="441" y="119"/>
                    </a:lnTo>
                    <a:lnTo>
                      <a:pt x="366" y="162"/>
                    </a:lnTo>
                    <a:lnTo>
                      <a:pt x="301" y="215"/>
                    </a:lnTo>
                    <a:lnTo>
                      <a:pt x="237" y="280"/>
                    </a:lnTo>
                    <a:lnTo>
                      <a:pt x="183" y="344"/>
                    </a:lnTo>
                    <a:lnTo>
                      <a:pt x="129" y="420"/>
                    </a:lnTo>
                    <a:lnTo>
                      <a:pt x="86" y="495"/>
                    </a:lnTo>
                    <a:lnTo>
                      <a:pt x="54" y="570"/>
                    </a:lnTo>
                    <a:lnTo>
                      <a:pt x="32" y="656"/>
                    </a:lnTo>
                    <a:lnTo>
                      <a:pt x="11" y="753"/>
                    </a:lnTo>
                    <a:lnTo>
                      <a:pt x="0" y="850"/>
                    </a:lnTo>
                    <a:lnTo>
                      <a:pt x="0" y="936"/>
                    </a:lnTo>
                    <a:lnTo>
                      <a:pt x="11" y="1033"/>
                    </a:lnTo>
                    <a:lnTo>
                      <a:pt x="22" y="1119"/>
                    </a:lnTo>
                    <a:lnTo>
                      <a:pt x="43" y="1205"/>
                    </a:lnTo>
                    <a:lnTo>
                      <a:pt x="75" y="1280"/>
                    </a:lnTo>
                    <a:lnTo>
                      <a:pt x="118" y="1366"/>
                    </a:lnTo>
                    <a:lnTo>
                      <a:pt x="161" y="1430"/>
                    </a:lnTo>
                    <a:lnTo>
                      <a:pt x="215" y="1495"/>
                    </a:lnTo>
                    <a:lnTo>
                      <a:pt x="269" y="1559"/>
                    </a:lnTo>
                    <a:lnTo>
                      <a:pt x="333" y="1613"/>
                    </a:lnTo>
                    <a:lnTo>
                      <a:pt x="398" y="1667"/>
                    </a:lnTo>
                    <a:lnTo>
                      <a:pt x="473" y="1699"/>
                    </a:lnTo>
                    <a:lnTo>
                      <a:pt x="549" y="1742"/>
                    </a:lnTo>
                    <a:lnTo>
                      <a:pt x="635" y="1764"/>
                    </a:lnTo>
                    <a:lnTo>
                      <a:pt x="721" y="1785"/>
                    </a:lnTo>
                    <a:lnTo>
                      <a:pt x="807" y="1796"/>
                    </a:lnTo>
                    <a:lnTo>
                      <a:pt x="903" y="1807"/>
                    </a:lnTo>
                    <a:lnTo>
                      <a:pt x="1000" y="1796"/>
                    </a:lnTo>
                    <a:lnTo>
                      <a:pt x="1086" y="1785"/>
                    </a:lnTo>
                    <a:lnTo>
                      <a:pt x="1183" y="1764"/>
                    </a:lnTo>
                    <a:lnTo>
                      <a:pt x="1269" y="1732"/>
                    </a:lnTo>
                    <a:lnTo>
                      <a:pt x="1344" y="1699"/>
                    </a:lnTo>
                    <a:lnTo>
                      <a:pt x="1420" y="1656"/>
                    </a:lnTo>
                    <a:lnTo>
                      <a:pt x="1484" y="1603"/>
                    </a:lnTo>
                    <a:lnTo>
                      <a:pt x="1549" y="1538"/>
                    </a:lnTo>
                    <a:lnTo>
                      <a:pt x="1613" y="1484"/>
                    </a:lnTo>
                    <a:lnTo>
                      <a:pt x="1656" y="1409"/>
                    </a:lnTo>
                    <a:lnTo>
                      <a:pt x="1710" y="1334"/>
                    </a:lnTo>
                    <a:lnTo>
                      <a:pt x="1742" y="1248"/>
                    </a:lnTo>
                    <a:lnTo>
                      <a:pt x="1774" y="1172"/>
                    </a:lnTo>
                    <a:lnTo>
                      <a:pt x="1796" y="1076"/>
                    </a:lnTo>
                    <a:lnTo>
                      <a:pt x="1807" y="990"/>
                    </a:lnTo>
                    <a:lnTo>
                      <a:pt x="1807" y="893"/>
                    </a:lnTo>
                    <a:lnTo>
                      <a:pt x="1807" y="796"/>
                    </a:lnTo>
                    <a:lnTo>
                      <a:pt x="1785" y="699"/>
                    </a:lnTo>
                    <a:lnTo>
                      <a:pt x="1764" y="613"/>
                    </a:lnTo>
                    <a:lnTo>
                      <a:pt x="1731" y="527"/>
                    </a:lnTo>
                    <a:lnTo>
                      <a:pt x="1699" y="452"/>
                    </a:lnTo>
                    <a:lnTo>
                      <a:pt x="1645" y="377"/>
                    </a:lnTo>
                    <a:lnTo>
                      <a:pt x="1592" y="301"/>
                    </a:lnTo>
                    <a:lnTo>
                      <a:pt x="1538" y="248"/>
                    </a:lnTo>
                    <a:lnTo>
                      <a:pt x="1473" y="183"/>
                    </a:lnTo>
                    <a:lnTo>
                      <a:pt x="1398" y="140"/>
                    </a:lnTo>
                    <a:lnTo>
                      <a:pt x="1323" y="97"/>
                    </a:lnTo>
                    <a:lnTo>
                      <a:pt x="1247" y="54"/>
                    </a:lnTo>
                    <a:lnTo>
                      <a:pt x="1161" y="33"/>
                    </a:lnTo>
                    <a:lnTo>
                      <a:pt x="1065" y="11"/>
                    </a:lnTo>
                    <a:lnTo>
                      <a:pt x="97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5"/>
              <p:cNvSpPr/>
              <p:nvPr/>
            </p:nvSpPr>
            <p:spPr>
              <a:xfrm>
                <a:off x="1720400" y="1503400"/>
                <a:ext cx="44650" cy="44650"/>
              </a:xfrm>
              <a:custGeom>
                <a:avLst/>
                <a:gdLst/>
                <a:ahLst/>
                <a:cxnLst/>
                <a:rect l="l" t="t" r="r" b="b"/>
                <a:pathLst>
                  <a:path w="1786" h="1786" extrusionOk="0">
                    <a:moveTo>
                      <a:pt x="893" y="1"/>
                    </a:moveTo>
                    <a:lnTo>
                      <a:pt x="797" y="12"/>
                    </a:lnTo>
                    <a:lnTo>
                      <a:pt x="711" y="22"/>
                    </a:lnTo>
                    <a:lnTo>
                      <a:pt x="625" y="44"/>
                    </a:lnTo>
                    <a:lnTo>
                      <a:pt x="549" y="65"/>
                    </a:lnTo>
                    <a:lnTo>
                      <a:pt x="474" y="108"/>
                    </a:lnTo>
                    <a:lnTo>
                      <a:pt x="399" y="151"/>
                    </a:lnTo>
                    <a:lnTo>
                      <a:pt x="324" y="205"/>
                    </a:lnTo>
                    <a:lnTo>
                      <a:pt x="270" y="259"/>
                    </a:lnTo>
                    <a:lnTo>
                      <a:pt x="205" y="323"/>
                    </a:lnTo>
                    <a:lnTo>
                      <a:pt x="152" y="388"/>
                    </a:lnTo>
                    <a:lnTo>
                      <a:pt x="109" y="463"/>
                    </a:lnTo>
                    <a:lnTo>
                      <a:pt x="76" y="539"/>
                    </a:lnTo>
                    <a:lnTo>
                      <a:pt x="44" y="614"/>
                    </a:lnTo>
                    <a:lnTo>
                      <a:pt x="23" y="700"/>
                    </a:lnTo>
                    <a:lnTo>
                      <a:pt x="1" y="786"/>
                    </a:lnTo>
                    <a:lnTo>
                      <a:pt x="1" y="883"/>
                    </a:lnTo>
                    <a:lnTo>
                      <a:pt x="1" y="969"/>
                    </a:lnTo>
                    <a:lnTo>
                      <a:pt x="12" y="1065"/>
                    </a:lnTo>
                    <a:lnTo>
                      <a:pt x="33" y="1151"/>
                    </a:lnTo>
                    <a:lnTo>
                      <a:pt x="66" y="1237"/>
                    </a:lnTo>
                    <a:lnTo>
                      <a:pt x="109" y="1313"/>
                    </a:lnTo>
                    <a:lnTo>
                      <a:pt x="152" y="1388"/>
                    </a:lnTo>
                    <a:lnTo>
                      <a:pt x="205" y="1463"/>
                    </a:lnTo>
                    <a:lnTo>
                      <a:pt x="259" y="1528"/>
                    </a:lnTo>
                    <a:lnTo>
                      <a:pt x="334" y="1582"/>
                    </a:lnTo>
                    <a:lnTo>
                      <a:pt x="399" y="1635"/>
                    </a:lnTo>
                    <a:lnTo>
                      <a:pt x="474" y="1678"/>
                    </a:lnTo>
                    <a:lnTo>
                      <a:pt x="560" y="1721"/>
                    </a:lnTo>
                    <a:lnTo>
                      <a:pt x="646" y="1754"/>
                    </a:lnTo>
                    <a:lnTo>
                      <a:pt x="732" y="1764"/>
                    </a:lnTo>
                    <a:lnTo>
                      <a:pt x="818" y="1786"/>
                    </a:lnTo>
                    <a:lnTo>
                      <a:pt x="915" y="1786"/>
                    </a:lnTo>
                    <a:lnTo>
                      <a:pt x="1012" y="1775"/>
                    </a:lnTo>
                    <a:lnTo>
                      <a:pt x="1098" y="1764"/>
                    </a:lnTo>
                    <a:lnTo>
                      <a:pt x="1184" y="1732"/>
                    </a:lnTo>
                    <a:lnTo>
                      <a:pt x="1259" y="1700"/>
                    </a:lnTo>
                    <a:lnTo>
                      <a:pt x="1334" y="1668"/>
                    </a:lnTo>
                    <a:lnTo>
                      <a:pt x="1410" y="1625"/>
                    </a:lnTo>
                    <a:lnTo>
                      <a:pt x="1474" y="1571"/>
                    </a:lnTo>
                    <a:lnTo>
                      <a:pt x="1539" y="1506"/>
                    </a:lnTo>
                    <a:lnTo>
                      <a:pt x="1592" y="1442"/>
                    </a:lnTo>
                    <a:lnTo>
                      <a:pt x="1635" y="1377"/>
                    </a:lnTo>
                    <a:lnTo>
                      <a:pt x="1678" y="1302"/>
                    </a:lnTo>
                    <a:lnTo>
                      <a:pt x="1721" y="1227"/>
                    </a:lnTo>
                    <a:lnTo>
                      <a:pt x="1743" y="1141"/>
                    </a:lnTo>
                    <a:lnTo>
                      <a:pt x="1764" y="1055"/>
                    </a:lnTo>
                    <a:lnTo>
                      <a:pt x="1775" y="969"/>
                    </a:lnTo>
                    <a:lnTo>
                      <a:pt x="1786" y="883"/>
                    </a:lnTo>
                    <a:lnTo>
                      <a:pt x="1775" y="786"/>
                    </a:lnTo>
                    <a:lnTo>
                      <a:pt x="1764" y="700"/>
                    </a:lnTo>
                    <a:lnTo>
                      <a:pt x="1743" y="614"/>
                    </a:lnTo>
                    <a:lnTo>
                      <a:pt x="1711" y="539"/>
                    </a:lnTo>
                    <a:lnTo>
                      <a:pt x="1668" y="463"/>
                    </a:lnTo>
                    <a:lnTo>
                      <a:pt x="1625" y="388"/>
                    </a:lnTo>
                    <a:lnTo>
                      <a:pt x="1571" y="323"/>
                    </a:lnTo>
                    <a:lnTo>
                      <a:pt x="1517" y="259"/>
                    </a:lnTo>
                    <a:lnTo>
                      <a:pt x="1453" y="205"/>
                    </a:lnTo>
                    <a:lnTo>
                      <a:pt x="1388" y="151"/>
                    </a:lnTo>
                    <a:lnTo>
                      <a:pt x="1313" y="108"/>
                    </a:lnTo>
                    <a:lnTo>
                      <a:pt x="1238" y="65"/>
                    </a:lnTo>
                    <a:lnTo>
                      <a:pt x="1152" y="44"/>
                    </a:lnTo>
                    <a:lnTo>
                      <a:pt x="1066" y="22"/>
                    </a:lnTo>
                    <a:lnTo>
                      <a:pt x="980"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5"/>
              <p:cNvSpPr/>
              <p:nvPr/>
            </p:nvSpPr>
            <p:spPr>
              <a:xfrm>
                <a:off x="774950" y="2760150"/>
                <a:ext cx="44650" cy="44925"/>
              </a:xfrm>
              <a:custGeom>
                <a:avLst/>
                <a:gdLst/>
                <a:ahLst/>
                <a:cxnLst/>
                <a:rect l="l" t="t" r="r" b="b"/>
                <a:pathLst>
                  <a:path w="1786" h="1797" extrusionOk="0">
                    <a:moveTo>
                      <a:pt x="839" y="1"/>
                    </a:moveTo>
                    <a:lnTo>
                      <a:pt x="753" y="12"/>
                    </a:lnTo>
                    <a:lnTo>
                      <a:pt x="667" y="33"/>
                    </a:lnTo>
                    <a:lnTo>
                      <a:pt x="581" y="55"/>
                    </a:lnTo>
                    <a:lnTo>
                      <a:pt x="506" y="87"/>
                    </a:lnTo>
                    <a:lnTo>
                      <a:pt x="431" y="130"/>
                    </a:lnTo>
                    <a:lnTo>
                      <a:pt x="366" y="173"/>
                    </a:lnTo>
                    <a:lnTo>
                      <a:pt x="291" y="227"/>
                    </a:lnTo>
                    <a:lnTo>
                      <a:pt x="237" y="281"/>
                    </a:lnTo>
                    <a:lnTo>
                      <a:pt x="184" y="345"/>
                    </a:lnTo>
                    <a:lnTo>
                      <a:pt x="130" y="420"/>
                    </a:lnTo>
                    <a:lnTo>
                      <a:pt x="87" y="485"/>
                    </a:lnTo>
                    <a:lnTo>
                      <a:pt x="54" y="571"/>
                    </a:lnTo>
                    <a:lnTo>
                      <a:pt x="33" y="646"/>
                    </a:lnTo>
                    <a:lnTo>
                      <a:pt x="11" y="732"/>
                    </a:lnTo>
                    <a:lnTo>
                      <a:pt x="1" y="829"/>
                    </a:lnTo>
                    <a:lnTo>
                      <a:pt x="1" y="926"/>
                    </a:lnTo>
                    <a:lnTo>
                      <a:pt x="1" y="1012"/>
                    </a:lnTo>
                    <a:lnTo>
                      <a:pt x="22" y="1108"/>
                    </a:lnTo>
                    <a:lnTo>
                      <a:pt x="44" y="1195"/>
                    </a:lnTo>
                    <a:lnTo>
                      <a:pt x="76" y="1270"/>
                    </a:lnTo>
                    <a:lnTo>
                      <a:pt x="119" y="1356"/>
                    </a:lnTo>
                    <a:lnTo>
                      <a:pt x="162" y="1420"/>
                    </a:lnTo>
                    <a:lnTo>
                      <a:pt x="216" y="1496"/>
                    </a:lnTo>
                    <a:lnTo>
                      <a:pt x="280" y="1560"/>
                    </a:lnTo>
                    <a:lnTo>
                      <a:pt x="345" y="1614"/>
                    </a:lnTo>
                    <a:lnTo>
                      <a:pt x="420" y="1657"/>
                    </a:lnTo>
                    <a:lnTo>
                      <a:pt x="495" y="1700"/>
                    </a:lnTo>
                    <a:lnTo>
                      <a:pt x="581" y="1743"/>
                    </a:lnTo>
                    <a:lnTo>
                      <a:pt x="667" y="1764"/>
                    </a:lnTo>
                    <a:lnTo>
                      <a:pt x="753" y="1786"/>
                    </a:lnTo>
                    <a:lnTo>
                      <a:pt x="850" y="1797"/>
                    </a:lnTo>
                    <a:lnTo>
                      <a:pt x="947" y="1797"/>
                    </a:lnTo>
                    <a:lnTo>
                      <a:pt x="1033" y="1786"/>
                    </a:lnTo>
                    <a:lnTo>
                      <a:pt x="1119" y="1764"/>
                    </a:lnTo>
                    <a:lnTo>
                      <a:pt x="1205" y="1732"/>
                    </a:lnTo>
                    <a:lnTo>
                      <a:pt x="1291" y="1700"/>
                    </a:lnTo>
                    <a:lnTo>
                      <a:pt x="1366" y="1657"/>
                    </a:lnTo>
                    <a:lnTo>
                      <a:pt x="1442" y="1614"/>
                    </a:lnTo>
                    <a:lnTo>
                      <a:pt x="1506" y="1549"/>
                    </a:lnTo>
                    <a:lnTo>
                      <a:pt x="1571" y="1496"/>
                    </a:lnTo>
                    <a:lnTo>
                      <a:pt x="1624" y="1420"/>
                    </a:lnTo>
                    <a:lnTo>
                      <a:pt x="1667" y="1345"/>
                    </a:lnTo>
                    <a:lnTo>
                      <a:pt x="1710" y="1270"/>
                    </a:lnTo>
                    <a:lnTo>
                      <a:pt x="1743" y="1184"/>
                    </a:lnTo>
                    <a:lnTo>
                      <a:pt x="1764" y="1098"/>
                    </a:lnTo>
                    <a:lnTo>
                      <a:pt x="1775" y="1012"/>
                    </a:lnTo>
                    <a:lnTo>
                      <a:pt x="1786" y="915"/>
                    </a:lnTo>
                    <a:lnTo>
                      <a:pt x="1786" y="818"/>
                    </a:lnTo>
                    <a:lnTo>
                      <a:pt x="1775" y="732"/>
                    </a:lnTo>
                    <a:lnTo>
                      <a:pt x="1753" y="646"/>
                    </a:lnTo>
                    <a:lnTo>
                      <a:pt x="1721" y="571"/>
                    </a:lnTo>
                    <a:lnTo>
                      <a:pt x="1689" y="485"/>
                    </a:lnTo>
                    <a:lnTo>
                      <a:pt x="1646" y="420"/>
                    </a:lnTo>
                    <a:lnTo>
                      <a:pt x="1603" y="345"/>
                    </a:lnTo>
                    <a:lnTo>
                      <a:pt x="1549" y="281"/>
                    </a:lnTo>
                    <a:lnTo>
                      <a:pt x="1485" y="227"/>
                    </a:lnTo>
                    <a:lnTo>
                      <a:pt x="1420" y="173"/>
                    </a:lnTo>
                    <a:lnTo>
                      <a:pt x="1356" y="130"/>
                    </a:lnTo>
                    <a:lnTo>
                      <a:pt x="1280" y="87"/>
                    </a:lnTo>
                    <a:lnTo>
                      <a:pt x="1194" y="55"/>
                    </a:lnTo>
                    <a:lnTo>
                      <a:pt x="1108" y="33"/>
                    </a:lnTo>
                    <a:lnTo>
                      <a:pt x="1022" y="12"/>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5"/>
              <p:cNvSpPr/>
              <p:nvPr/>
            </p:nvSpPr>
            <p:spPr>
              <a:xfrm>
                <a:off x="1720400" y="2760150"/>
                <a:ext cx="44650" cy="44925"/>
              </a:xfrm>
              <a:custGeom>
                <a:avLst/>
                <a:gdLst/>
                <a:ahLst/>
                <a:cxnLst/>
                <a:rect l="l" t="t" r="r" b="b"/>
                <a:pathLst>
                  <a:path w="1786" h="1797" extrusionOk="0">
                    <a:moveTo>
                      <a:pt x="829" y="1"/>
                    </a:moveTo>
                    <a:lnTo>
                      <a:pt x="732" y="12"/>
                    </a:lnTo>
                    <a:lnTo>
                      <a:pt x="646" y="33"/>
                    </a:lnTo>
                    <a:lnTo>
                      <a:pt x="571" y="65"/>
                    </a:lnTo>
                    <a:lnTo>
                      <a:pt x="485" y="98"/>
                    </a:lnTo>
                    <a:lnTo>
                      <a:pt x="420" y="130"/>
                    </a:lnTo>
                    <a:lnTo>
                      <a:pt x="345" y="184"/>
                    </a:lnTo>
                    <a:lnTo>
                      <a:pt x="281" y="237"/>
                    </a:lnTo>
                    <a:lnTo>
                      <a:pt x="227" y="291"/>
                    </a:lnTo>
                    <a:lnTo>
                      <a:pt x="173" y="356"/>
                    </a:lnTo>
                    <a:lnTo>
                      <a:pt x="119" y="431"/>
                    </a:lnTo>
                    <a:lnTo>
                      <a:pt x="87" y="506"/>
                    </a:lnTo>
                    <a:lnTo>
                      <a:pt x="55" y="582"/>
                    </a:lnTo>
                    <a:lnTo>
                      <a:pt x="23" y="668"/>
                    </a:lnTo>
                    <a:lnTo>
                      <a:pt x="1" y="754"/>
                    </a:lnTo>
                    <a:lnTo>
                      <a:pt x="1" y="850"/>
                    </a:lnTo>
                    <a:lnTo>
                      <a:pt x="1" y="936"/>
                    </a:lnTo>
                    <a:lnTo>
                      <a:pt x="1" y="1033"/>
                    </a:lnTo>
                    <a:lnTo>
                      <a:pt x="23" y="1119"/>
                    </a:lnTo>
                    <a:lnTo>
                      <a:pt x="44" y="1205"/>
                    </a:lnTo>
                    <a:lnTo>
                      <a:pt x="87" y="1291"/>
                    </a:lnTo>
                    <a:lnTo>
                      <a:pt x="119" y="1367"/>
                    </a:lnTo>
                    <a:lnTo>
                      <a:pt x="173" y="1442"/>
                    </a:lnTo>
                    <a:lnTo>
                      <a:pt x="227" y="1506"/>
                    </a:lnTo>
                    <a:lnTo>
                      <a:pt x="291" y="1571"/>
                    </a:lnTo>
                    <a:lnTo>
                      <a:pt x="356" y="1625"/>
                    </a:lnTo>
                    <a:lnTo>
                      <a:pt x="431" y="1668"/>
                    </a:lnTo>
                    <a:lnTo>
                      <a:pt x="506" y="1711"/>
                    </a:lnTo>
                    <a:lnTo>
                      <a:pt x="592" y="1743"/>
                    </a:lnTo>
                    <a:lnTo>
                      <a:pt x="678" y="1764"/>
                    </a:lnTo>
                    <a:lnTo>
                      <a:pt x="775" y="1786"/>
                    </a:lnTo>
                    <a:lnTo>
                      <a:pt x="861" y="1797"/>
                    </a:lnTo>
                    <a:lnTo>
                      <a:pt x="958" y="1786"/>
                    </a:lnTo>
                    <a:lnTo>
                      <a:pt x="1044" y="1775"/>
                    </a:lnTo>
                    <a:lnTo>
                      <a:pt x="1130" y="1764"/>
                    </a:lnTo>
                    <a:lnTo>
                      <a:pt x="1216" y="1732"/>
                    </a:lnTo>
                    <a:lnTo>
                      <a:pt x="1291" y="1700"/>
                    </a:lnTo>
                    <a:lnTo>
                      <a:pt x="1367" y="1657"/>
                    </a:lnTo>
                    <a:lnTo>
                      <a:pt x="1431" y="1614"/>
                    </a:lnTo>
                    <a:lnTo>
                      <a:pt x="1496" y="1560"/>
                    </a:lnTo>
                    <a:lnTo>
                      <a:pt x="1560" y="1496"/>
                    </a:lnTo>
                    <a:lnTo>
                      <a:pt x="1614" y="1431"/>
                    </a:lnTo>
                    <a:lnTo>
                      <a:pt x="1657" y="1367"/>
                    </a:lnTo>
                    <a:lnTo>
                      <a:pt x="1700" y="1291"/>
                    </a:lnTo>
                    <a:lnTo>
                      <a:pt x="1732" y="1216"/>
                    </a:lnTo>
                    <a:lnTo>
                      <a:pt x="1754" y="1130"/>
                    </a:lnTo>
                    <a:lnTo>
                      <a:pt x="1775" y="1044"/>
                    </a:lnTo>
                    <a:lnTo>
                      <a:pt x="1786" y="947"/>
                    </a:lnTo>
                    <a:lnTo>
                      <a:pt x="1786" y="850"/>
                    </a:lnTo>
                    <a:lnTo>
                      <a:pt x="1775" y="764"/>
                    </a:lnTo>
                    <a:lnTo>
                      <a:pt x="1754" y="678"/>
                    </a:lnTo>
                    <a:lnTo>
                      <a:pt x="1732" y="592"/>
                    </a:lnTo>
                    <a:lnTo>
                      <a:pt x="1700" y="506"/>
                    </a:lnTo>
                    <a:lnTo>
                      <a:pt x="1657" y="431"/>
                    </a:lnTo>
                    <a:lnTo>
                      <a:pt x="1614" y="356"/>
                    </a:lnTo>
                    <a:lnTo>
                      <a:pt x="1549" y="291"/>
                    </a:lnTo>
                    <a:lnTo>
                      <a:pt x="1496" y="227"/>
                    </a:lnTo>
                    <a:lnTo>
                      <a:pt x="1420" y="173"/>
                    </a:lnTo>
                    <a:lnTo>
                      <a:pt x="1345" y="130"/>
                    </a:lnTo>
                    <a:lnTo>
                      <a:pt x="1270" y="87"/>
                    </a:lnTo>
                    <a:lnTo>
                      <a:pt x="1184" y="55"/>
                    </a:lnTo>
                    <a:lnTo>
                      <a:pt x="1098" y="22"/>
                    </a:lnTo>
                    <a:lnTo>
                      <a:pt x="1012" y="1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5"/>
              <p:cNvSpPr/>
              <p:nvPr/>
            </p:nvSpPr>
            <p:spPr>
              <a:xfrm>
                <a:off x="1956450" y="2445625"/>
                <a:ext cx="45175" cy="45475"/>
              </a:xfrm>
              <a:custGeom>
                <a:avLst/>
                <a:gdLst/>
                <a:ahLst/>
                <a:cxnLst/>
                <a:rect l="l" t="t" r="r" b="b"/>
                <a:pathLst>
                  <a:path w="1807" h="1819" extrusionOk="0">
                    <a:moveTo>
                      <a:pt x="925" y="1"/>
                    </a:moveTo>
                    <a:lnTo>
                      <a:pt x="828" y="12"/>
                    </a:lnTo>
                    <a:lnTo>
                      <a:pt x="731" y="22"/>
                    </a:lnTo>
                    <a:lnTo>
                      <a:pt x="645" y="44"/>
                    </a:lnTo>
                    <a:lnTo>
                      <a:pt x="559" y="65"/>
                    </a:lnTo>
                    <a:lnTo>
                      <a:pt x="473" y="109"/>
                    </a:lnTo>
                    <a:lnTo>
                      <a:pt x="398" y="152"/>
                    </a:lnTo>
                    <a:lnTo>
                      <a:pt x="333" y="195"/>
                    </a:lnTo>
                    <a:lnTo>
                      <a:pt x="269" y="248"/>
                    </a:lnTo>
                    <a:lnTo>
                      <a:pt x="204" y="313"/>
                    </a:lnTo>
                    <a:lnTo>
                      <a:pt x="161" y="388"/>
                    </a:lnTo>
                    <a:lnTo>
                      <a:pt x="108" y="453"/>
                    </a:lnTo>
                    <a:lnTo>
                      <a:pt x="75" y="539"/>
                    </a:lnTo>
                    <a:lnTo>
                      <a:pt x="43" y="614"/>
                    </a:lnTo>
                    <a:lnTo>
                      <a:pt x="22" y="711"/>
                    </a:lnTo>
                    <a:lnTo>
                      <a:pt x="0" y="797"/>
                    </a:lnTo>
                    <a:lnTo>
                      <a:pt x="0" y="893"/>
                    </a:lnTo>
                    <a:lnTo>
                      <a:pt x="0" y="990"/>
                    </a:lnTo>
                    <a:lnTo>
                      <a:pt x="11" y="1076"/>
                    </a:lnTo>
                    <a:lnTo>
                      <a:pt x="32" y="1173"/>
                    </a:lnTo>
                    <a:lnTo>
                      <a:pt x="65" y="1259"/>
                    </a:lnTo>
                    <a:lnTo>
                      <a:pt x="97" y="1334"/>
                    </a:lnTo>
                    <a:lnTo>
                      <a:pt x="140" y="1410"/>
                    </a:lnTo>
                    <a:lnTo>
                      <a:pt x="194" y="1485"/>
                    </a:lnTo>
                    <a:lnTo>
                      <a:pt x="247" y="1549"/>
                    </a:lnTo>
                    <a:lnTo>
                      <a:pt x="312" y="1603"/>
                    </a:lnTo>
                    <a:lnTo>
                      <a:pt x="376" y="1657"/>
                    </a:lnTo>
                    <a:lnTo>
                      <a:pt x="452" y="1700"/>
                    </a:lnTo>
                    <a:lnTo>
                      <a:pt x="527" y="1743"/>
                    </a:lnTo>
                    <a:lnTo>
                      <a:pt x="613" y="1775"/>
                    </a:lnTo>
                    <a:lnTo>
                      <a:pt x="699" y="1797"/>
                    </a:lnTo>
                    <a:lnTo>
                      <a:pt x="796" y="1807"/>
                    </a:lnTo>
                    <a:lnTo>
                      <a:pt x="882" y="1818"/>
                    </a:lnTo>
                    <a:lnTo>
                      <a:pt x="979" y="1807"/>
                    </a:lnTo>
                    <a:lnTo>
                      <a:pt x="1075" y="1797"/>
                    </a:lnTo>
                    <a:lnTo>
                      <a:pt x="1161" y="1786"/>
                    </a:lnTo>
                    <a:lnTo>
                      <a:pt x="1247" y="1754"/>
                    </a:lnTo>
                    <a:lnTo>
                      <a:pt x="1333" y="1721"/>
                    </a:lnTo>
                    <a:lnTo>
                      <a:pt x="1409" y="1678"/>
                    </a:lnTo>
                    <a:lnTo>
                      <a:pt x="1473" y="1625"/>
                    </a:lnTo>
                    <a:lnTo>
                      <a:pt x="1538" y="1571"/>
                    </a:lnTo>
                    <a:lnTo>
                      <a:pt x="1602" y="1506"/>
                    </a:lnTo>
                    <a:lnTo>
                      <a:pt x="1645" y="1442"/>
                    </a:lnTo>
                    <a:lnTo>
                      <a:pt x="1699" y="1367"/>
                    </a:lnTo>
                    <a:lnTo>
                      <a:pt x="1731" y="1281"/>
                    </a:lnTo>
                    <a:lnTo>
                      <a:pt x="1764" y="1205"/>
                    </a:lnTo>
                    <a:lnTo>
                      <a:pt x="1785" y="1109"/>
                    </a:lnTo>
                    <a:lnTo>
                      <a:pt x="1807" y="1023"/>
                    </a:lnTo>
                    <a:lnTo>
                      <a:pt x="1807" y="926"/>
                    </a:lnTo>
                    <a:lnTo>
                      <a:pt x="1807" y="829"/>
                    </a:lnTo>
                    <a:lnTo>
                      <a:pt x="1796" y="743"/>
                    </a:lnTo>
                    <a:lnTo>
                      <a:pt x="1774" y="646"/>
                    </a:lnTo>
                    <a:lnTo>
                      <a:pt x="1742" y="560"/>
                    </a:lnTo>
                    <a:lnTo>
                      <a:pt x="1710" y="485"/>
                    </a:lnTo>
                    <a:lnTo>
                      <a:pt x="1667" y="410"/>
                    </a:lnTo>
                    <a:lnTo>
                      <a:pt x="1613" y="334"/>
                    </a:lnTo>
                    <a:lnTo>
                      <a:pt x="1559" y="270"/>
                    </a:lnTo>
                    <a:lnTo>
                      <a:pt x="1495" y="216"/>
                    </a:lnTo>
                    <a:lnTo>
                      <a:pt x="1430" y="162"/>
                    </a:lnTo>
                    <a:lnTo>
                      <a:pt x="1355" y="119"/>
                    </a:lnTo>
                    <a:lnTo>
                      <a:pt x="1280" y="76"/>
                    </a:lnTo>
                    <a:lnTo>
                      <a:pt x="1194" y="44"/>
                    </a:lnTo>
                    <a:lnTo>
                      <a:pt x="1108" y="22"/>
                    </a:lnTo>
                    <a:lnTo>
                      <a:pt x="101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15"/>
              <p:cNvSpPr/>
              <p:nvPr/>
            </p:nvSpPr>
            <p:spPr>
              <a:xfrm>
                <a:off x="1876050" y="2604500"/>
                <a:ext cx="44650" cy="44650"/>
              </a:xfrm>
              <a:custGeom>
                <a:avLst/>
                <a:gdLst/>
                <a:ahLst/>
                <a:cxnLst/>
                <a:rect l="l" t="t" r="r" b="b"/>
                <a:pathLst>
                  <a:path w="1786" h="1786" extrusionOk="0">
                    <a:moveTo>
                      <a:pt x="904" y="1"/>
                    </a:moveTo>
                    <a:lnTo>
                      <a:pt x="807" y="12"/>
                    </a:lnTo>
                    <a:lnTo>
                      <a:pt x="721" y="22"/>
                    </a:lnTo>
                    <a:lnTo>
                      <a:pt x="635" y="44"/>
                    </a:lnTo>
                    <a:lnTo>
                      <a:pt x="549" y="76"/>
                    </a:lnTo>
                    <a:lnTo>
                      <a:pt x="463" y="109"/>
                    </a:lnTo>
                    <a:lnTo>
                      <a:pt x="388" y="152"/>
                    </a:lnTo>
                    <a:lnTo>
                      <a:pt x="324" y="205"/>
                    </a:lnTo>
                    <a:lnTo>
                      <a:pt x="259" y="270"/>
                    </a:lnTo>
                    <a:lnTo>
                      <a:pt x="205" y="334"/>
                    </a:lnTo>
                    <a:lnTo>
                      <a:pt x="152" y="399"/>
                    </a:lnTo>
                    <a:lnTo>
                      <a:pt x="109" y="474"/>
                    </a:lnTo>
                    <a:lnTo>
                      <a:pt x="65" y="560"/>
                    </a:lnTo>
                    <a:lnTo>
                      <a:pt x="33" y="635"/>
                    </a:lnTo>
                    <a:lnTo>
                      <a:pt x="22" y="732"/>
                    </a:lnTo>
                    <a:lnTo>
                      <a:pt x="1" y="818"/>
                    </a:lnTo>
                    <a:lnTo>
                      <a:pt x="1" y="915"/>
                    </a:lnTo>
                    <a:lnTo>
                      <a:pt x="12" y="1001"/>
                    </a:lnTo>
                    <a:lnTo>
                      <a:pt x="22" y="1098"/>
                    </a:lnTo>
                    <a:lnTo>
                      <a:pt x="44" y="1184"/>
                    </a:lnTo>
                    <a:lnTo>
                      <a:pt x="76" y="1270"/>
                    </a:lnTo>
                    <a:lnTo>
                      <a:pt x="119" y="1345"/>
                    </a:lnTo>
                    <a:lnTo>
                      <a:pt x="173" y="1420"/>
                    </a:lnTo>
                    <a:lnTo>
                      <a:pt x="227" y="1485"/>
                    </a:lnTo>
                    <a:lnTo>
                      <a:pt x="281" y="1549"/>
                    </a:lnTo>
                    <a:lnTo>
                      <a:pt x="345" y="1603"/>
                    </a:lnTo>
                    <a:lnTo>
                      <a:pt x="420" y="1657"/>
                    </a:lnTo>
                    <a:lnTo>
                      <a:pt x="496" y="1700"/>
                    </a:lnTo>
                    <a:lnTo>
                      <a:pt x="582" y="1732"/>
                    </a:lnTo>
                    <a:lnTo>
                      <a:pt x="668" y="1754"/>
                    </a:lnTo>
                    <a:lnTo>
                      <a:pt x="754" y="1775"/>
                    </a:lnTo>
                    <a:lnTo>
                      <a:pt x="840" y="1786"/>
                    </a:lnTo>
                    <a:lnTo>
                      <a:pt x="936" y="1786"/>
                    </a:lnTo>
                    <a:lnTo>
                      <a:pt x="1033" y="1775"/>
                    </a:lnTo>
                    <a:lnTo>
                      <a:pt x="1119" y="1764"/>
                    </a:lnTo>
                    <a:lnTo>
                      <a:pt x="1195" y="1732"/>
                    </a:lnTo>
                    <a:lnTo>
                      <a:pt x="1281" y="1700"/>
                    </a:lnTo>
                    <a:lnTo>
                      <a:pt x="1356" y="1668"/>
                    </a:lnTo>
                    <a:lnTo>
                      <a:pt x="1420" y="1614"/>
                    </a:lnTo>
                    <a:lnTo>
                      <a:pt x="1485" y="1560"/>
                    </a:lnTo>
                    <a:lnTo>
                      <a:pt x="1549" y="1506"/>
                    </a:lnTo>
                    <a:lnTo>
                      <a:pt x="1603" y="1442"/>
                    </a:lnTo>
                    <a:lnTo>
                      <a:pt x="1646" y="1377"/>
                    </a:lnTo>
                    <a:lnTo>
                      <a:pt x="1689" y="1302"/>
                    </a:lnTo>
                    <a:lnTo>
                      <a:pt x="1721" y="1227"/>
                    </a:lnTo>
                    <a:lnTo>
                      <a:pt x="1754" y="1141"/>
                    </a:lnTo>
                    <a:lnTo>
                      <a:pt x="1775" y="1055"/>
                    </a:lnTo>
                    <a:lnTo>
                      <a:pt x="1786" y="969"/>
                    </a:lnTo>
                    <a:lnTo>
                      <a:pt x="1786" y="883"/>
                    </a:lnTo>
                    <a:lnTo>
                      <a:pt x="1775" y="786"/>
                    </a:lnTo>
                    <a:lnTo>
                      <a:pt x="1764" y="700"/>
                    </a:lnTo>
                    <a:lnTo>
                      <a:pt x="1743" y="614"/>
                    </a:lnTo>
                    <a:lnTo>
                      <a:pt x="1711" y="539"/>
                    </a:lnTo>
                    <a:lnTo>
                      <a:pt x="1678" y="463"/>
                    </a:lnTo>
                    <a:lnTo>
                      <a:pt x="1635" y="388"/>
                    </a:lnTo>
                    <a:lnTo>
                      <a:pt x="1582" y="324"/>
                    </a:lnTo>
                    <a:lnTo>
                      <a:pt x="1528" y="259"/>
                    </a:lnTo>
                    <a:lnTo>
                      <a:pt x="1463" y="205"/>
                    </a:lnTo>
                    <a:lnTo>
                      <a:pt x="1399" y="152"/>
                    </a:lnTo>
                    <a:lnTo>
                      <a:pt x="1324" y="109"/>
                    </a:lnTo>
                    <a:lnTo>
                      <a:pt x="1248" y="76"/>
                    </a:lnTo>
                    <a:lnTo>
                      <a:pt x="1162" y="44"/>
                    </a:lnTo>
                    <a:lnTo>
                      <a:pt x="1076" y="22"/>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15"/>
              <p:cNvSpPr/>
              <p:nvPr/>
            </p:nvSpPr>
            <p:spPr>
              <a:xfrm>
                <a:off x="2034675" y="2131925"/>
                <a:ext cx="44375" cy="44375"/>
              </a:xfrm>
              <a:custGeom>
                <a:avLst/>
                <a:gdLst/>
                <a:ahLst/>
                <a:cxnLst/>
                <a:rect l="l" t="t" r="r" b="b"/>
                <a:pathLst>
                  <a:path w="1775" h="1775" extrusionOk="0">
                    <a:moveTo>
                      <a:pt x="828" y="0"/>
                    </a:moveTo>
                    <a:lnTo>
                      <a:pt x="742" y="11"/>
                    </a:lnTo>
                    <a:lnTo>
                      <a:pt x="656" y="33"/>
                    </a:lnTo>
                    <a:lnTo>
                      <a:pt x="570" y="54"/>
                    </a:lnTo>
                    <a:lnTo>
                      <a:pt x="495" y="86"/>
                    </a:lnTo>
                    <a:lnTo>
                      <a:pt x="420" y="129"/>
                    </a:lnTo>
                    <a:lnTo>
                      <a:pt x="355" y="172"/>
                    </a:lnTo>
                    <a:lnTo>
                      <a:pt x="291" y="237"/>
                    </a:lnTo>
                    <a:lnTo>
                      <a:pt x="226" y="291"/>
                    </a:lnTo>
                    <a:lnTo>
                      <a:pt x="172" y="355"/>
                    </a:lnTo>
                    <a:lnTo>
                      <a:pt x="129" y="430"/>
                    </a:lnTo>
                    <a:lnTo>
                      <a:pt x="86" y="506"/>
                    </a:lnTo>
                    <a:lnTo>
                      <a:pt x="54" y="581"/>
                    </a:lnTo>
                    <a:lnTo>
                      <a:pt x="22" y="667"/>
                    </a:lnTo>
                    <a:lnTo>
                      <a:pt x="11" y="753"/>
                    </a:lnTo>
                    <a:lnTo>
                      <a:pt x="0" y="839"/>
                    </a:lnTo>
                    <a:lnTo>
                      <a:pt x="0" y="936"/>
                    </a:lnTo>
                    <a:lnTo>
                      <a:pt x="11" y="1033"/>
                    </a:lnTo>
                    <a:lnTo>
                      <a:pt x="22" y="1119"/>
                    </a:lnTo>
                    <a:lnTo>
                      <a:pt x="54" y="1205"/>
                    </a:lnTo>
                    <a:lnTo>
                      <a:pt x="86" y="1291"/>
                    </a:lnTo>
                    <a:lnTo>
                      <a:pt x="129" y="1366"/>
                    </a:lnTo>
                    <a:lnTo>
                      <a:pt x="183" y="1430"/>
                    </a:lnTo>
                    <a:lnTo>
                      <a:pt x="237" y="1506"/>
                    </a:lnTo>
                    <a:lnTo>
                      <a:pt x="301" y="1559"/>
                    </a:lnTo>
                    <a:lnTo>
                      <a:pt x="377" y="1613"/>
                    </a:lnTo>
                    <a:lnTo>
                      <a:pt x="452" y="1667"/>
                    </a:lnTo>
                    <a:lnTo>
                      <a:pt x="527" y="1699"/>
                    </a:lnTo>
                    <a:lnTo>
                      <a:pt x="613" y="1732"/>
                    </a:lnTo>
                    <a:lnTo>
                      <a:pt x="699" y="1764"/>
                    </a:lnTo>
                    <a:lnTo>
                      <a:pt x="785" y="1775"/>
                    </a:lnTo>
                    <a:lnTo>
                      <a:pt x="979" y="1775"/>
                    </a:lnTo>
                    <a:lnTo>
                      <a:pt x="1065" y="1764"/>
                    </a:lnTo>
                    <a:lnTo>
                      <a:pt x="1151" y="1742"/>
                    </a:lnTo>
                    <a:lnTo>
                      <a:pt x="1226" y="1710"/>
                    </a:lnTo>
                    <a:lnTo>
                      <a:pt x="1301" y="1678"/>
                    </a:lnTo>
                    <a:lnTo>
                      <a:pt x="1377" y="1635"/>
                    </a:lnTo>
                    <a:lnTo>
                      <a:pt x="1452" y="1581"/>
                    </a:lnTo>
                    <a:lnTo>
                      <a:pt x="1516" y="1527"/>
                    </a:lnTo>
                    <a:lnTo>
                      <a:pt x="1570" y="1463"/>
                    </a:lnTo>
                    <a:lnTo>
                      <a:pt x="1624" y="1398"/>
                    </a:lnTo>
                    <a:lnTo>
                      <a:pt x="1667" y="1323"/>
                    </a:lnTo>
                    <a:lnTo>
                      <a:pt x="1699" y="1248"/>
                    </a:lnTo>
                    <a:lnTo>
                      <a:pt x="1731" y="1172"/>
                    </a:lnTo>
                    <a:lnTo>
                      <a:pt x="1753" y="1086"/>
                    </a:lnTo>
                    <a:lnTo>
                      <a:pt x="1774" y="1000"/>
                    </a:lnTo>
                    <a:lnTo>
                      <a:pt x="1774" y="904"/>
                    </a:lnTo>
                    <a:lnTo>
                      <a:pt x="1774" y="818"/>
                    </a:lnTo>
                    <a:lnTo>
                      <a:pt x="1764" y="731"/>
                    </a:lnTo>
                    <a:lnTo>
                      <a:pt x="1742" y="645"/>
                    </a:lnTo>
                    <a:lnTo>
                      <a:pt x="1721" y="559"/>
                    </a:lnTo>
                    <a:lnTo>
                      <a:pt x="1688" y="484"/>
                    </a:lnTo>
                    <a:lnTo>
                      <a:pt x="1645" y="409"/>
                    </a:lnTo>
                    <a:lnTo>
                      <a:pt x="1592" y="344"/>
                    </a:lnTo>
                    <a:lnTo>
                      <a:pt x="1538" y="280"/>
                    </a:lnTo>
                    <a:lnTo>
                      <a:pt x="1473" y="215"/>
                    </a:lnTo>
                    <a:lnTo>
                      <a:pt x="1409" y="162"/>
                    </a:lnTo>
                    <a:lnTo>
                      <a:pt x="1344" y="119"/>
                    </a:lnTo>
                    <a:lnTo>
                      <a:pt x="1258" y="76"/>
                    </a:lnTo>
                    <a:lnTo>
                      <a:pt x="1183" y="43"/>
                    </a:lnTo>
                    <a:lnTo>
                      <a:pt x="1097" y="22"/>
                    </a:lnTo>
                    <a:lnTo>
                      <a:pt x="1011" y="11"/>
                    </a:lnTo>
                    <a:lnTo>
                      <a:pt x="92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15"/>
              <p:cNvSpPr/>
              <p:nvPr/>
            </p:nvSpPr>
            <p:spPr>
              <a:xfrm>
                <a:off x="2034675" y="2209875"/>
                <a:ext cx="44375" cy="44375"/>
              </a:xfrm>
              <a:custGeom>
                <a:avLst/>
                <a:gdLst/>
                <a:ahLst/>
                <a:cxnLst/>
                <a:rect l="l" t="t" r="r" b="b"/>
                <a:pathLst>
                  <a:path w="1775" h="1775" extrusionOk="0">
                    <a:moveTo>
                      <a:pt x="785" y="1"/>
                    </a:moveTo>
                    <a:lnTo>
                      <a:pt x="699" y="22"/>
                    </a:lnTo>
                    <a:lnTo>
                      <a:pt x="624" y="44"/>
                    </a:lnTo>
                    <a:lnTo>
                      <a:pt x="538" y="65"/>
                    </a:lnTo>
                    <a:lnTo>
                      <a:pt x="463" y="108"/>
                    </a:lnTo>
                    <a:lnTo>
                      <a:pt x="387" y="151"/>
                    </a:lnTo>
                    <a:lnTo>
                      <a:pt x="323" y="205"/>
                    </a:lnTo>
                    <a:lnTo>
                      <a:pt x="258" y="259"/>
                    </a:lnTo>
                    <a:lnTo>
                      <a:pt x="205" y="323"/>
                    </a:lnTo>
                    <a:lnTo>
                      <a:pt x="151" y="388"/>
                    </a:lnTo>
                    <a:lnTo>
                      <a:pt x="108" y="463"/>
                    </a:lnTo>
                    <a:lnTo>
                      <a:pt x="76" y="538"/>
                    </a:lnTo>
                    <a:lnTo>
                      <a:pt x="43" y="624"/>
                    </a:lnTo>
                    <a:lnTo>
                      <a:pt x="22" y="700"/>
                    </a:lnTo>
                    <a:lnTo>
                      <a:pt x="11" y="796"/>
                    </a:lnTo>
                    <a:lnTo>
                      <a:pt x="0" y="882"/>
                    </a:lnTo>
                    <a:lnTo>
                      <a:pt x="0" y="979"/>
                    </a:lnTo>
                    <a:lnTo>
                      <a:pt x="22" y="1065"/>
                    </a:lnTo>
                    <a:lnTo>
                      <a:pt x="43" y="1151"/>
                    </a:lnTo>
                    <a:lnTo>
                      <a:pt x="76" y="1237"/>
                    </a:lnTo>
                    <a:lnTo>
                      <a:pt x="108" y="1312"/>
                    </a:lnTo>
                    <a:lnTo>
                      <a:pt x="162" y="1388"/>
                    </a:lnTo>
                    <a:lnTo>
                      <a:pt x="215" y="1463"/>
                    </a:lnTo>
                    <a:lnTo>
                      <a:pt x="269" y="1528"/>
                    </a:lnTo>
                    <a:lnTo>
                      <a:pt x="344" y="1581"/>
                    </a:lnTo>
                    <a:lnTo>
                      <a:pt x="409" y="1635"/>
                    </a:lnTo>
                    <a:lnTo>
                      <a:pt x="484" y="1678"/>
                    </a:lnTo>
                    <a:lnTo>
                      <a:pt x="570" y="1710"/>
                    </a:lnTo>
                    <a:lnTo>
                      <a:pt x="656" y="1743"/>
                    </a:lnTo>
                    <a:lnTo>
                      <a:pt x="742" y="1764"/>
                    </a:lnTo>
                    <a:lnTo>
                      <a:pt x="828" y="1775"/>
                    </a:lnTo>
                    <a:lnTo>
                      <a:pt x="925" y="1775"/>
                    </a:lnTo>
                    <a:lnTo>
                      <a:pt x="1011" y="1764"/>
                    </a:lnTo>
                    <a:lnTo>
                      <a:pt x="1097" y="1753"/>
                    </a:lnTo>
                    <a:lnTo>
                      <a:pt x="1183" y="1721"/>
                    </a:lnTo>
                    <a:lnTo>
                      <a:pt x="1258" y="1689"/>
                    </a:lnTo>
                    <a:lnTo>
                      <a:pt x="1344" y="1646"/>
                    </a:lnTo>
                    <a:lnTo>
                      <a:pt x="1409" y="1603"/>
                    </a:lnTo>
                    <a:lnTo>
                      <a:pt x="1473" y="1549"/>
                    </a:lnTo>
                    <a:lnTo>
                      <a:pt x="1538" y="1495"/>
                    </a:lnTo>
                    <a:lnTo>
                      <a:pt x="1592" y="1431"/>
                    </a:lnTo>
                    <a:lnTo>
                      <a:pt x="1635" y="1356"/>
                    </a:lnTo>
                    <a:lnTo>
                      <a:pt x="1678" y="1280"/>
                    </a:lnTo>
                    <a:lnTo>
                      <a:pt x="1721" y="1205"/>
                    </a:lnTo>
                    <a:lnTo>
                      <a:pt x="1742" y="1130"/>
                    </a:lnTo>
                    <a:lnTo>
                      <a:pt x="1764" y="1044"/>
                    </a:lnTo>
                    <a:lnTo>
                      <a:pt x="1774" y="958"/>
                    </a:lnTo>
                    <a:lnTo>
                      <a:pt x="1774" y="861"/>
                    </a:lnTo>
                    <a:lnTo>
                      <a:pt x="1774" y="775"/>
                    </a:lnTo>
                    <a:lnTo>
                      <a:pt x="1753" y="689"/>
                    </a:lnTo>
                    <a:lnTo>
                      <a:pt x="1731" y="603"/>
                    </a:lnTo>
                    <a:lnTo>
                      <a:pt x="1699" y="528"/>
                    </a:lnTo>
                    <a:lnTo>
                      <a:pt x="1656" y="452"/>
                    </a:lnTo>
                    <a:lnTo>
                      <a:pt x="1613" y="377"/>
                    </a:lnTo>
                    <a:lnTo>
                      <a:pt x="1559" y="312"/>
                    </a:lnTo>
                    <a:lnTo>
                      <a:pt x="1506" y="248"/>
                    </a:lnTo>
                    <a:lnTo>
                      <a:pt x="1441" y="194"/>
                    </a:lnTo>
                    <a:lnTo>
                      <a:pt x="1377" y="140"/>
                    </a:lnTo>
                    <a:lnTo>
                      <a:pt x="1301" y="97"/>
                    </a:lnTo>
                    <a:lnTo>
                      <a:pt x="1226" y="65"/>
                    </a:lnTo>
                    <a:lnTo>
                      <a:pt x="1140" y="33"/>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15"/>
              <p:cNvSpPr/>
              <p:nvPr/>
            </p:nvSpPr>
            <p:spPr>
              <a:xfrm>
                <a:off x="460700" y="2209875"/>
                <a:ext cx="44375" cy="44375"/>
              </a:xfrm>
              <a:custGeom>
                <a:avLst/>
                <a:gdLst/>
                <a:ahLst/>
                <a:cxnLst/>
                <a:rect l="l" t="t" r="r" b="b"/>
                <a:pathLst>
                  <a:path w="1775" h="1775" extrusionOk="0">
                    <a:moveTo>
                      <a:pt x="807" y="1"/>
                    </a:moveTo>
                    <a:lnTo>
                      <a:pt x="721" y="11"/>
                    </a:lnTo>
                    <a:lnTo>
                      <a:pt x="635" y="33"/>
                    </a:lnTo>
                    <a:lnTo>
                      <a:pt x="560" y="65"/>
                    </a:lnTo>
                    <a:lnTo>
                      <a:pt x="484" y="97"/>
                    </a:lnTo>
                    <a:lnTo>
                      <a:pt x="409" y="140"/>
                    </a:lnTo>
                    <a:lnTo>
                      <a:pt x="334" y="194"/>
                    </a:lnTo>
                    <a:lnTo>
                      <a:pt x="269" y="248"/>
                    </a:lnTo>
                    <a:lnTo>
                      <a:pt x="216" y="312"/>
                    </a:lnTo>
                    <a:lnTo>
                      <a:pt x="162" y="377"/>
                    </a:lnTo>
                    <a:lnTo>
                      <a:pt x="119" y="452"/>
                    </a:lnTo>
                    <a:lnTo>
                      <a:pt x="76" y="528"/>
                    </a:lnTo>
                    <a:lnTo>
                      <a:pt x="54" y="603"/>
                    </a:lnTo>
                    <a:lnTo>
                      <a:pt x="22" y="689"/>
                    </a:lnTo>
                    <a:lnTo>
                      <a:pt x="11" y="775"/>
                    </a:lnTo>
                    <a:lnTo>
                      <a:pt x="0" y="861"/>
                    </a:lnTo>
                    <a:lnTo>
                      <a:pt x="11" y="958"/>
                    </a:lnTo>
                    <a:lnTo>
                      <a:pt x="22" y="1054"/>
                    </a:lnTo>
                    <a:lnTo>
                      <a:pt x="43" y="1140"/>
                    </a:lnTo>
                    <a:lnTo>
                      <a:pt x="65" y="1226"/>
                    </a:lnTo>
                    <a:lnTo>
                      <a:pt x="108" y="1302"/>
                    </a:lnTo>
                    <a:lnTo>
                      <a:pt x="151" y="1377"/>
                    </a:lnTo>
                    <a:lnTo>
                      <a:pt x="205" y="1452"/>
                    </a:lnTo>
                    <a:lnTo>
                      <a:pt x="269" y="1517"/>
                    </a:lnTo>
                    <a:lnTo>
                      <a:pt x="334" y="1571"/>
                    </a:lnTo>
                    <a:lnTo>
                      <a:pt x="398" y="1624"/>
                    </a:lnTo>
                    <a:lnTo>
                      <a:pt x="474" y="1667"/>
                    </a:lnTo>
                    <a:lnTo>
                      <a:pt x="560" y="1710"/>
                    </a:lnTo>
                    <a:lnTo>
                      <a:pt x="646" y="1743"/>
                    </a:lnTo>
                    <a:lnTo>
                      <a:pt x="732" y="1764"/>
                    </a:lnTo>
                    <a:lnTo>
                      <a:pt x="818" y="1775"/>
                    </a:lnTo>
                    <a:lnTo>
                      <a:pt x="914" y="1775"/>
                    </a:lnTo>
                    <a:lnTo>
                      <a:pt x="1001" y="1764"/>
                    </a:lnTo>
                    <a:lnTo>
                      <a:pt x="1087" y="1753"/>
                    </a:lnTo>
                    <a:lnTo>
                      <a:pt x="1173" y="1732"/>
                    </a:lnTo>
                    <a:lnTo>
                      <a:pt x="1248" y="1700"/>
                    </a:lnTo>
                    <a:lnTo>
                      <a:pt x="1334" y="1657"/>
                    </a:lnTo>
                    <a:lnTo>
                      <a:pt x="1398" y="1614"/>
                    </a:lnTo>
                    <a:lnTo>
                      <a:pt x="1463" y="1560"/>
                    </a:lnTo>
                    <a:lnTo>
                      <a:pt x="1527" y="1506"/>
                    </a:lnTo>
                    <a:lnTo>
                      <a:pt x="1581" y="1442"/>
                    </a:lnTo>
                    <a:lnTo>
                      <a:pt x="1635" y="1366"/>
                    </a:lnTo>
                    <a:lnTo>
                      <a:pt x="1678" y="1302"/>
                    </a:lnTo>
                    <a:lnTo>
                      <a:pt x="1710" y="1216"/>
                    </a:lnTo>
                    <a:lnTo>
                      <a:pt x="1742" y="1140"/>
                    </a:lnTo>
                    <a:lnTo>
                      <a:pt x="1764" y="1054"/>
                    </a:lnTo>
                    <a:lnTo>
                      <a:pt x="1775" y="968"/>
                    </a:lnTo>
                    <a:lnTo>
                      <a:pt x="1775" y="882"/>
                    </a:lnTo>
                    <a:lnTo>
                      <a:pt x="1775" y="786"/>
                    </a:lnTo>
                    <a:lnTo>
                      <a:pt x="1764" y="700"/>
                    </a:lnTo>
                    <a:lnTo>
                      <a:pt x="1742" y="614"/>
                    </a:lnTo>
                    <a:lnTo>
                      <a:pt x="1710" y="538"/>
                    </a:lnTo>
                    <a:lnTo>
                      <a:pt x="1667" y="463"/>
                    </a:lnTo>
                    <a:lnTo>
                      <a:pt x="1624" y="388"/>
                    </a:lnTo>
                    <a:lnTo>
                      <a:pt x="1570" y="323"/>
                    </a:lnTo>
                    <a:lnTo>
                      <a:pt x="1517" y="259"/>
                    </a:lnTo>
                    <a:lnTo>
                      <a:pt x="1452" y="205"/>
                    </a:lnTo>
                    <a:lnTo>
                      <a:pt x="1388" y="151"/>
                    </a:lnTo>
                    <a:lnTo>
                      <a:pt x="1312" y="108"/>
                    </a:lnTo>
                    <a:lnTo>
                      <a:pt x="1237" y="65"/>
                    </a:lnTo>
                    <a:lnTo>
                      <a:pt x="1162" y="44"/>
                    </a:lnTo>
                    <a:lnTo>
                      <a:pt x="1076" y="11"/>
                    </a:lnTo>
                    <a:lnTo>
                      <a:pt x="99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15"/>
              <p:cNvSpPr/>
              <p:nvPr/>
            </p:nvSpPr>
            <p:spPr>
              <a:xfrm>
                <a:off x="1406425" y="2919025"/>
                <a:ext cx="44100" cy="44125"/>
              </a:xfrm>
              <a:custGeom>
                <a:avLst/>
                <a:gdLst/>
                <a:ahLst/>
                <a:cxnLst/>
                <a:rect l="l" t="t" r="r" b="b"/>
                <a:pathLst>
                  <a:path w="1764" h="1765" extrusionOk="0">
                    <a:moveTo>
                      <a:pt x="850" y="1"/>
                    </a:moveTo>
                    <a:lnTo>
                      <a:pt x="764" y="12"/>
                    </a:lnTo>
                    <a:lnTo>
                      <a:pt x="689" y="33"/>
                    </a:lnTo>
                    <a:lnTo>
                      <a:pt x="603" y="55"/>
                    </a:lnTo>
                    <a:lnTo>
                      <a:pt x="527" y="87"/>
                    </a:lnTo>
                    <a:lnTo>
                      <a:pt x="452" y="119"/>
                    </a:lnTo>
                    <a:lnTo>
                      <a:pt x="388" y="173"/>
                    </a:lnTo>
                    <a:lnTo>
                      <a:pt x="323" y="216"/>
                    </a:lnTo>
                    <a:lnTo>
                      <a:pt x="259" y="281"/>
                    </a:lnTo>
                    <a:lnTo>
                      <a:pt x="205" y="334"/>
                    </a:lnTo>
                    <a:lnTo>
                      <a:pt x="151" y="410"/>
                    </a:lnTo>
                    <a:lnTo>
                      <a:pt x="108" y="474"/>
                    </a:lnTo>
                    <a:lnTo>
                      <a:pt x="76" y="549"/>
                    </a:lnTo>
                    <a:lnTo>
                      <a:pt x="44" y="625"/>
                    </a:lnTo>
                    <a:lnTo>
                      <a:pt x="22" y="711"/>
                    </a:lnTo>
                    <a:lnTo>
                      <a:pt x="11" y="786"/>
                    </a:lnTo>
                    <a:lnTo>
                      <a:pt x="1" y="872"/>
                    </a:lnTo>
                    <a:lnTo>
                      <a:pt x="11" y="958"/>
                    </a:lnTo>
                    <a:lnTo>
                      <a:pt x="22" y="1044"/>
                    </a:lnTo>
                    <a:lnTo>
                      <a:pt x="44" y="1130"/>
                    </a:lnTo>
                    <a:lnTo>
                      <a:pt x="76" y="1205"/>
                    </a:lnTo>
                    <a:lnTo>
                      <a:pt x="108" y="1291"/>
                    </a:lnTo>
                    <a:lnTo>
                      <a:pt x="151" y="1356"/>
                    </a:lnTo>
                    <a:lnTo>
                      <a:pt x="205" y="1431"/>
                    </a:lnTo>
                    <a:lnTo>
                      <a:pt x="269" y="1496"/>
                    </a:lnTo>
                    <a:lnTo>
                      <a:pt x="323" y="1549"/>
                    </a:lnTo>
                    <a:lnTo>
                      <a:pt x="398" y="1603"/>
                    </a:lnTo>
                    <a:lnTo>
                      <a:pt x="474" y="1646"/>
                    </a:lnTo>
                    <a:lnTo>
                      <a:pt x="549" y="1689"/>
                    </a:lnTo>
                    <a:lnTo>
                      <a:pt x="624" y="1721"/>
                    </a:lnTo>
                    <a:lnTo>
                      <a:pt x="710" y="1743"/>
                    </a:lnTo>
                    <a:lnTo>
                      <a:pt x="796" y="1754"/>
                    </a:lnTo>
                    <a:lnTo>
                      <a:pt x="882" y="1764"/>
                    </a:lnTo>
                    <a:lnTo>
                      <a:pt x="968" y="1754"/>
                    </a:lnTo>
                    <a:lnTo>
                      <a:pt x="1054" y="1743"/>
                    </a:lnTo>
                    <a:lnTo>
                      <a:pt x="1140" y="1721"/>
                    </a:lnTo>
                    <a:lnTo>
                      <a:pt x="1226" y="1689"/>
                    </a:lnTo>
                    <a:lnTo>
                      <a:pt x="1302" y="1646"/>
                    </a:lnTo>
                    <a:lnTo>
                      <a:pt x="1366" y="1603"/>
                    </a:lnTo>
                    <a:lnTo>
                      <a:pt x="1441" y="1549"/>
                    </a:lnTo>
                    <a:lnTo>
                      <a:pt x="1506" y="1485"/>
                    </a:lnTo>
                    <a:lnTo>
                      <a:pt x="1560" y="1420"/>
                    </a:lnTo>
                    <a:lnTo>
                      <a:pt x="1613" y="1356"/>
                    </a:lnTo>
                    <a:lnTo>
                      <a:pt x="1656" y="1281"/>
                    </a:lnTo>
                    <a:lnTo>
                      <a:pt x="1689" y="1205"/>
                    </a:lnTo>
                    <a:lnTo>
                      <a:pt x="1721" y="1119"/>
                    </a:lnTo>
                    <a:lnTo>
                      <a:pt x="1742" y="1044"/>
                    </a:lnTo>
                    <a:lnTo>
                      <a:pt x="1753" y="958"/>
                    </a:lnTo>
                    <a:lnTo>
                      <a:pt x="1764" y="861"/>
                    </a:lnTo>
                    <a:lnTo>
                      <a:pt x="1753" y="775"/>
                    </a:lnTo>
                    <a:lnTo>
                      <a:pt x="1732" y="689"/>
                    </a:lnTo>
                    <a:lnTo>
                      <a:pt x="1710" y="614"/>
                    </a:lnTo>
                    <a:lnTo>
                      <a:pt x="1678" y="528"/>
                    </a:lnTo>
                    <a:lnTo>
                      <a:pt x="1635" y="453"/>
                    </a:lnTo>
                    <a:lnTo>
                      <a:pt x="1592" y="377"/>
                    </a:lnTo>
                    <a:lnTo>
                      <a:pt x="1538" y="313"/>
                    </a:lnTo>
                    <a:lnTo>
                      <a:pt x="1474" y="248"/>
                    </a:lnTo>
                    <a:lnTo>
                      <a:pt x="1409" y="194"/>
                    </a:lnTo>
                    <a:lnTo>
                      <a:pt x="1345" y="141"/>
                    </a:lnTo>
                    <a:lnTo>
                      <a:pt x="1269" y="98"/>
                    </a:lnTo>
                    <a:lnTo>
                      <a:pt x="1183"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15"/>
              <p:cNvSpPr/>
              <p:nvPr/>
            </p:nvSpPr>
            <p:spPr>
              <a:xfrm>
                <a:off x="1092450" y="1345350"/>
                <a:ext cx="43550" cy="43575"/>
              </a:xfrm>
              <a:custGeom>
                <a:avLst/>
                <a:gdLst/>
                <a:ahLst/>
                <a:cxnLst/>
                <a:rect l="l" t="t" r="r" b="b"/>
                <a:pathLst>
                  <a:path w="1742" h="1743" extrusionOk="0">
                    <a:moveTo>
                      <a:pt x="828" y="0"/>
                    </a:moveTo>
                    <a:lnTo>
                      <a:pt x="753" y="11"/>
                    </a:lnTo>
                    <a:lnTo>
                      <a:pt x="667" y="32"/>
                    </a:lnTo>
                    <a:lnTo>
                      <a:pt x="591" y="54"/>
                    </a:lnTo>
                    <a:lnTo>
                      <a:pt x="516" y="86"/>
                    </a:lnTo>
                    <a:lnTo>
                      <a:pt x="441" y="129"/>
                    </a:lnTo>
                    <a:lnTo>
                      <a:pt x="376" y="172"/>
                    </a:lnTo>
                    <a:lnTo>
                      <a:pt x="312" y="226"/>
                    </a:lnTo>
                    <a:lnTo>
                      <a:pt x="247" y="280"/>
                    </a:lnTo>
                    <a:lnTo>
                      <a:pt x="194" y="344"/>
                    </a:lnTo>
                    <a:lnTo>
                      <a:pt x="140" y="409"/>
                    </a:lnTo>
                    <a:lnTo>
                      <a:pt x="97" y="484"/>
                    </a:lnTo>
                    <a:lnTo>
                      <a:pt x="65" y="559"/>
                    </a:lnTo>
                    <a:lnTo>
                      <a:pt x="32" y="635"/>
                    </a:lnTo>
                    <a:lnTo>
                      <a:pt x="11" y="721"/>
                    </a:lnTo>
                    <a:lnTo>
                      <a:pt x="0" y="807"/>
                    </a:lnTo>
                    <a:lnTo>
                      <a:pt x="0" y="893"/>
                    </a:lnTo>
                    <a:lnTo>
                      <a:pt x="11" y="979"/>
                    </a:lnTo>
                    <a:lnTo>
                      <a:pt x="22" y="1065"/>
                    </a:lnTo>
                    <a:lnTo>
                      <a:pt x="43" y="1140"/>
                    </a:lnTo>
                    <a:lnTo>
                      <a:pt x="75" y="1226"/>
                    </a:lnTo>
                    <a:lnTo>
                      <a:pt x="118" y="1301"/>
                    </a:lnTo>
                    <a:lnTo>
                      <a:pt x="172" y="1377"/>
                    </a:lnTo>
                    <a:lnTo>
                      <a:pt x="226" y="1441"/>
                    </a:lnTo>
                    <a:lnTo>
                      <a:pt x="280" y="1506"/>
                    </a:lnTo>
                    <a:lnTo>
                      <a:pt x="344" y="1559"/>
                    </a:lnTo>
                    <a:lnTo>
                      <a:pt x="419" y="1613"/>
                    </a:lnTo>
                    <a:lnTo>
                      <a:pt x="495" y="1656"/>
                    </a:lnTo>
                    <a:lnTo>
                      <a:pt x="570" y="1688"/>
                    </a:lnTo>
                    <a:lnTo>
                      <a:pt x="656" y="1721"/>
                    </a:lnTo>
                    <a:lnTo>
                      <a:pt x="742" y="1731"/>
                    </a:lnTo>
                    <a:lnTo>
                      <a:pt x="828" y="1742"/>
                    </a:lnTo>
                    <a:lnTo>
                      <a:pt x="989" y="1742"/>
                    </a:lnTo>
                    <a:lnTo>
                      <a:pt x="1075" y="1721"/>
                    </a:lnTo>
                    <a:lnTo>
                      <a:pt x="1151" y="1699"/>
                    </a:lnTo>
                    <a:lnTo>
                      <a:pt x="1226" y="1667"/>
                    </a:lnTo>
                    <a:lnTo>
                      <a:pt x="1301" y="1624"/>
                    </a:lnTo>
                    <a:lnTo>
                      <a:pt x="1366" y="1581"/>
                    </a:lnTo>
                    <a:lnTo>
                      <a:pt x="1430" y="1527"/>
                    </a:lnTo>
                    <a:lnTo>
                      <a:pt x="1495" y="1463"/>
                    </a:lnTo>
                    <a:lnTo>
                      <a:pt x="1548" y="1398"/>
                    </a:lnTo>
                    <a:lnTo>
                      <a:pt x="1602" y="1333"/>
                    </a:lnTo>
                    <a:lnTo>
                      <a:pt x="1645" y="1269"/>
                    </a:lnTo>
                    <a:lnTo>
                      <a:pt x="1677" y="1183"/>
                    </a:lnTo>
                    <a:lnTo>
                      <a:pt x="1710" y="1108"/>
                    </a:lnTo>
                    <a:lnTo>
                      <a:pt x="1731" y="1032"/>
                    </a:lnTo>
                    <a:lnTo>
                      <a:pt x="1742" y="946"/>
                    </a:lnTo>
                    <a:lnTo>
                      <a:pt x="1742" y="860"/>
                    </a:lnTo>
                    <a:lnTo>
                      <a:pt x="1731" y="774"/>
                    </a:lnTo>
                    <a:lnTo>
                      <a:pt x="1720" y="688"/>
                    </a:lnTo>
                    <a:lnTo>
                      <a:pt x="1699" y="602"/>
                    </a:lnTo>
                    <a:lnTo>
                      <a:pt x="1667" y="527"/>
                    </a:lnTo>
                    <a:lnTo>
                      <a:pt x="1624" y="452"/>
                    </a:lnTo>
                    <a:lnTo>
                      <a:pt x="1570" y="376"/>
                    </a:lnTo>
                    <a:lnTo>
                      <a:pt x="1516" y="312"/>
                    </a:lnTo>
                    <a:lnTo>
                      <a:pt x="1462" y="247"/>
                    </a:lnTo>
                    <a:lnTo>
                      <a:pt x="1398" y="194"/>
                    </a:lnTo>
                    <a:lnTo>
                      <a:pt x="1323" y="140"/>
                    </a:lnTo>
                    <a:lnTo>
                      <a:pt x="1247" y="97"/>
                    </a:lnTo>
                    <a:lnTo>
                      <a:pt x="1172" y="65"/>
                    </a:lnTo>
                    <a:lnTo>
                      <a:pt x="1086" y="32"/>
                    </a:lnTo>
                    <a:lnTo>
                      <a:pt x="1000" y="11"/>
                    </a:lnTo>
                    <a:lnTo>
                      <a:pt x="91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15"/>
              <p:cNvSpPr/>
              <p:nvPr/>
            </p:nvSpPr>
            <p:spPr>
              <a:xfrm>
                <a:off x="461225" y="1973850"/>
                <a:ext cx="43575" cy="43575"/>
              </a:xfrm>
              <a:custGeom>
                <a:avLst/>
                <a:gdLst/>
                <a:ahLst/>
                <a:cxnLst/>
                <a:rect l="l" t="t" r="r" b="b"/>
                <a:pathLst>
                  <a:path w="1743" h="1743" extrusionOk="0">
                    <a:moveTo>
                      <a:pt x="786" y="1"/>
                    </a:moveTo>
                    <a:lnTo>
                      <a:pt x="700" y="11"/>
                    </a:lnTo>
                    <a:lnTo>
                      <a:pt x="625" y="44"/>
                    </a:lnTo>
                    <a:lnTo>
                      <a:pt x="539" y="65"/>
                    </a:lnTo>
                    <a:lnTo>
                      <a:pt x="463" y="108"/>
                    </a:lnTo>
                    <a:lnTo>
                      <a:pt x="388" y="151"/>
                    </a:lnTo>
                    <a:lnTo>
                      <a:pt x="324" y="205"/>
                    </a:lnTo>
                    <a:lnTo>
                      <a:pt x="259" y="259"/>
                    </a:lnTo>
                    <a:lnTo>
                      <a:pt x="205" y="323"/>
                    </a:lnTo>
                    <a:lnTo>
                      <a:pt x="152" y="398"/>
                    </a:lnTo>
                    <a:lnTo>
                      <a:pt x="109" y="474"/>
                    </a:lnTo>
                    <a:lnTo>
                      <a:pt x="66" y="549"/>
                    </a:lnTo>
                    <a:lnTo>
                      <a:pt x="33" y="624"/>
                    </a:lnTo>
                    <a:lnTo>
                      <a:pt x="12" y="710"/>
                    </a:lnTo>
                    <a:lnTo>
                      <a:pt x="1" y="796"/>
                    </a:lnTo>
                    <a:lnTo>
                      <a:pt x="1" y="882"/>
                    </a:lnTo>
                    <a:lnTo>
                      <a:pt x="1" y="968"/>
                    </a:lnTo>
                    <a:lnTo>
                      <a:pt x="12" y="1044"/>
                    </a:lnTo>
                    <a:lnTo>
                      <a:pt x="33" y="1119"/>
                    </a:lnTo>
                    <a:lnTo>
                      <a:pt x="66" y="1205"/>
                    </a:lnTo>
                    <a:lnTo>
                      <a:pt x="109" y="1269"/>
                    </a:lnTo>
                    <a:lnTo>
                      <a:pt x="152" y="1345"/>
                    </a:lnTo>
                    <a:lnTo>
                      <a:pt x="195" y="1409"/>
                    </a:lnTo>
                    <a:lnTo>
                      <a:pt x="248" y="1474"/>
                    </a:lnTo>
                    <a:lnTo>
                      <a:pt x="313" y="1527"/>
                    </a:lnTo>
                    <a:lnTo>
                      <a:pt x="377" y="1581"/>
                    </a:lnTo>
                    <a:lnTo>
                      <a:pt x="442" y="1624"/>
                    </a:lnTo>
                    <a:lnTo>
                      <a:pt x="517" y="1667"/>
                    </a:lnTo>
                    <a:lnTo>
                      <a:pt x="592" y="1700"/>
                    </a:lnTo>
                    <a:lnTo>
                      <a:pt x="678" y="1721"/>
                    </a:lnTo>
                    <a:lnTo>
                      <a:pt x="754" y="1743"/>
                    </a:lnTo>
                    <a:lnTo>
                      <a:pt x="926" y="1743"/>
                    </a:lnTo>
                    <a:lnTo>
                      <a:pt x="1012" y="1732"/>
                    </a:lnTo>
                    <a:lnTo>
                      <a:pt x="1098" y="1710"/>
                    </a:lnTo>
                    <a:lnTo>
                      <a:pt x="1173" y="1689"/>
                    </a:lnTo>
                    <a:lnTo>
                      <a:pt x="1248" y="1646"/>
                    </a:lnTo>
                    <a:lnTo>
                      <a:pt x="1324" y="1603"/>
                    </a:lnTo>
                    <a:lnTo>
                      <a:pt x="1399" y="1560"/>
                    </a:lnTo>
                    <a:lnTo>
                      <a:pt x="1463" y="1506"/>
                    </a:lnTo>
                    <a:lnTo>
                      <a:pt x="1517" y="1441"/>
                    </a:lnTo>
                    <a:lnTo>
                      <a:pt x="1571" y="1377"/>
                    </a:lnTo>
                    <a:lnTo>
                      <a:pt x="1625" y="1302"/>
                    </a:lnTo>
                    <a:lnTo>
                      <a:pt x="1668" y="1226"/>
                    </a:lnTo>
                    <a:lnTo>
                      <a:pt x="1700" y="1151"/>
                    </a:lnTo>
                    <a:lnTo>
                      <a:pt x="1721" y="1065"/>
                    </a:lnTo>
                    <a:lnTo>
                      <a:pt x="1732" y="979"/>
                    </a:lnTo>
                    <a:lnTo>
                      <a:pt x="1743" y="893"/>
                    </a:lnTo>
                    <a:lnTo>
                      <a:pt x="1743" y="807"/>
                    </a:lnTo>
                    <a:lnTo>
                      <a:pt x="1732" y="721"/>
                    </a:lnTo>
                    <a:lnTo>
                      <a:pt x="1711" y="635"/>
                    </a:lnTo>
                    <a:lnTo>
                      <a:pt x="1678" y="560"/>
                    </a:lnTo>
                    <a:lnTo>
                      <a:pt x="1646" y="484"/>
                    </a:lnTo>
                    <a:lnTo>
                      <a:pt x="1603" y="409"/>
                    </a:lnTo>
                    <a:lnTo>
                      <a:pt x="1549" y="334"/>
                    </a:lnTo>
                    <a:lnTo>
                      <a:pt x="1496" y="269"/>
                    </a:lnTo>
                    <a:lnTo>
                      <a:pt x="1431" y="216"/>
                    </a:lnTo>
                    <a:lnTo>
                      <a:pt x="1356" y="162"/>
                    </a:lnTo>
                    <a:lnTo>
                      <a:pt x="1291" y="119"/>
                    </a:lnTo>
                    <a:lnTo>
                      <a:pt x="1216" y="76"/>
                    </a:lnTo>
                    <a:lnTo>
                      <a:pt x="1130" y="44"/>
                    </a:lnTo>
                    <a:lnTo>
                      <a:pt x="1044" y="22"/>
                    </a:lnTo>
                    <a:lnTo>
                      <a:pt x="96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15"/>
              <p:cNvSpPr/>
              <p:nvPr/>
            </p:nvSpPr>
            <p:spPr>
              <a:xfrm>
                <a:off x="1092175" y="2919025"/>
                <a:ext cx="44100" cy="44125"/>
              </a:xfrm>
              <a:custGeom>
                <a:avLst/>
                <a:gdLst/>
                <a:ahLst/>
                <a:cxnLst/>
                <a:rect l="l" t="t" r="r" b="b"/>
                <a:pathLst>
                  <a:path w="1764" h="1765" extrusionOk="0">
                    <a:moveTo>
                      <a:pt x="850" y="1"/>
                    </a:moveTo>
                    <a:lnTo>
                      <a:pt x="764" y="12"/>
                    </a:lnTo>
                    <a:lnTo>
                      <a:pt x="688" y="33"/>
                    </a:lnTo>
                    <a:lnTo>
                      <a:pt x="602" y="55"/>
                    </a:lnTo>
                    <a:lnTo>
                      <a:pt x="527" y="87"/>
                    </a:lnTo>
                    <a:lnTo>
                      <a:pt x="452" y="119"/>
                    </a:lnTo>
                    <a:lnTo>
                      <a:pt x="387" y="173"/>
                    </a:lnTo>
                    <a:lnTo>
                      <a:pt x="323" y="216"/>
                    </a:lnTo>
                    <a:lnTo>
                      <a:pt x="258" y="281"/>
                    </a:lnTo>
                    <a:lnTo>
                      <a:pt x="205" y="334"/>
                    </a:lnTo>
                    <a:lnTo>
                      <a:pt x="151" y="410"/>
                    </a:lnTo>
                    <a:lnTo>
                      <a:pt x="108" y="474"/>
                    </a:lnTo>
                    <a:lnTo>
                      <a:pt x="76" y="549"/>
                    </a:lnTo>
                    <a:lnTo>
                      <a:pt x="43" y="625"/>
                    </a:lnTo>
                    <a:lnTo>
                      <a:pt x="22" y="711"/>
                    </a:lnTo>
                    <a:lnTo>
                      <a:pt x="11" y="786"/>
                    </a:lnTo>
                    <a:lnTo>
                      <a:pt x="0" y="872"/>
                    </a:lnTo>
                    <a:lnTo>
                      <a:pt x="11" y="958"/>
                    </a:lnTo>
                    <a:lnTo>
                      <a:pt x="22" y="1044"/>
                    </a:lnTo>
                    <a:lnTo>
                      <a:pt x="43" y="1130"/>
                    </a:lnTo>
                    <a:lnTo>
                      <a:pt x="76" y="1205"/>
                    </a:lnTo>
                    <a:lnTo>
                      <a:pt x="108" y="1291"/>
                    </a:lnTo>
                    <a:lnTo>
                      <a:pt x="151" y="1356"/>
                    </a:lnTo>
                    <a:lnTo>
                      <a:pt x="205" y="1431"/>
                    </a:lnTo>
                    <a:lnTo>
                      <a:pt x="269" y="1496"/>
                    </a:lnTo>
                    <a:lnTo>
                      <a:pt x="334" y="1549"/>
                    </a:lnTo>
                    <a:lnTo>
                      <a:pt x="398" y="1603"/>
                    </a:lnTo>
                    <a:lnTo>
                      <a:pt x="473" y="1646"/>
                    </a:lnTo>
                    <a:lnTo>
                      <a:pt x="549" y="1689"/>
                    </a:lnTo>
                    <a:lnTo>
                      <a:pt x="624" y="1721"/>
                    </a:lnTo>
                    <a:lnTo>
                      <a:pt x="710" y="1743"/>
                    </a:lnTo>
                    <a:lnTo>
                      <a:pt x="796" y="1754"/>
                    </a:lnTo>
                    <a:lnTo>
                      <a:pt x="882" y="1764"/>
                    </a:lnTo>
                    <a:lnTo>
                      <a:pt x="968" y="1754"/>
                    </a:lnTo>
                    <a:lnTo>
                      <a:pt x="1054" y="1743"/>
                    </a:lnTo>
                    <a:lnTo>
                      <a:pt x="1140" y="1721"/>
                    </a:lnTo>
                    <a:lnTo>
                      <a:pt x="1226" y="1689"/>
                    </a:lnTo>
                    <a:lnTo>
                      <a:pt x="1301" y="1646"/>
                    </a:lnTo>
                    <a:lnTo>
                      <a:pt x="1377" y="1603"/>
                    </a:lnTo>
                    <a:lnTo>
                      <a:pt x="1441" y="1549"/>
                    </a:lnTo>
                    <a:lnTo>
                      <a:pt x="1506" y="1485"/>
                    </a:lnTo>
                    <a:lnTo>
                      <a:pt x="1559" y="1420"/>
                    </a:lnTo>
                    <a:lnTo>
                      <a:pt x="1613" y="1356"/>
                    </a:lnTo>
                    <a:lnTo>
                      <a:pt x="1656" y="1281"/>
                    </a:lnTo>
                    <a:lnTo>
                      <a:pt x="1699" y="1205"/>
                    </a:lnTo>
                    <a:lnTo>
                      <a:pt x="1721" y="1119"/>
                    </a:lnTo>
                    <a:lnTo>
                      <a:pt x="1742" y="1044"/>
                    </a:lnTo>
                    <a:lnTo>
                      <a:pt x="1753" y="958"/>
                    </a:lnTo>
                    <a:lnTo>
                      <a:pt x="1764" y="861"/>
                    </a:lnTo>
                    <a:lnTo>
                      <a:pt x="1753" y="775"/>
                    </a:lnTo>
                    <a:lnTo>
                      <a:pt x="1742" y="689"/>
                    </a:lnTo>
                    <a:lnTo>
                      <a:pt x="1710" y="614"/>
                    </a:lnTo>
                    <a:lnTo>
                      <a:pt x="1678" y="528"/>
                    </a:lnTo>
                    <a:lnTo>
                      <a:pt x="1635" y="453"/>
                    </a:lnTo>
                    <a:lnTo>
                      <a:pt x="1592" y="377"/>
                    </a:lnTo>
                    <a:lnTo>
                      <a:pt x="1538" y="313"/>
                    </a:lnTo>
                    <a:lnTo>
                      <a:pt x="1473" y="248"/>
                    </a:lnTo>
                    <a:lnTo>
                      <a:pt x="1409" y="194"/>
                    </a:lnTo>
                    <a:lnTo>
                      <a:pt x="1344" y="141"/>
                    </a:lnTo>
                    <a:lnTo>
                      <a:pt x="1269" y="98"/>
                    </a:lnTo>
                    <a:lnTo>
                      <a:pt x="1194" y="65"/>
                    </a:lnTo>
                    <a:lnTo>
                      <a:pt x="1108" y="33"/>
                    </a:lnTo>
                    <a:lnTo>
                      <a:pt x="1022" y="22"/>
                    </a:lnTo>
                    <a:lnTo>
                      <a:pt x="936" y="12"/>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15"/>
              <p:cNvSpPr/>
              <p:nvPr/>
            </p:nvSpPr>
            <p:spPr>
              <a:xfrm>
                <a:off x="2035200" y="1973850"/>
                <a:ext cx="43575" cy="43575"/>
              </a:xfrm>
              <a:custGeom>
                <a:avLst/>
                <a:gdLst/>
                <a:ahLst/>
                <a:cxnLst/>
                <a:rect l="l" t="t" r="r" b="b"/>
                <a:pathLst>
                  <a:path w="1743" h="1743" extrusionOk="0">
                    <a:moveTo>
                      <a:pt x="807" y="1"/>
                    </a:moveTo>
                    <a:lnTo>
                      <a:pt x="721" y="11"/>
                    </a:lnTo>
                    <a:lnTo>
                      <a:pt x="635" y="33"/>
                    </a:lnTo>
                    <a:lnTo>
                      <a:pt x="560" y="65"/>
                    </a:lnTo>
                    <a:lnTo>
                      <a:pt x="485" y="97"/>
                    </a:lnTo>
                    <a:lnTo>
                      <a:pt x="409" y="140"/>
                    </a:lnTo>
                    <a:lnTo>
                      <a:pt x="334" y="194"/>
                    </a:lnTo>
                    <a:lnTo>
                      <a:pt x="270" y="248"/>
                    </a:lnTo>
                    <a:lnTo>
                      <a:pt x="216" y="312"/>
                    </a:lnTo>
                    <a:lnTo>
                      <a:pt x="162" y="388"/>
                    </a:lnTo>
                    <a:lnTo>
                      <a:pt x="108" y="452"/>
                    </a:lnTo>
                    <a:lnTo>
                      <a:pt x="76" y="538"/>
                    </a:lnTo>
                    <a:lnTo>
                      <a:pt x="44" y="613"/>
                    </a:lnTo>
                    <a:lnTo>
                      <a:pt x="12" y="699"/>
                    </a:lnTo>
                    <a:lnTo>
                      <a:pt x="1" y="786"/>
                    </a:lnTo>
                    <a:lnTo>
                      <a:pt x="1" y="872"/>
                    </a:lnTo>
                    <a:lnTo>
                      <a:pt x="1" y="958"/>
                    </a:lnTo>
                    <a:lnTo>
                      <a:pt x="12" y="1033"/>
                    </a:lnTo>
                    <a:lnTo>
                      <a:pt x="33" y="1119"/>
                    </a:lnTo>
                    <a:lnTo>
                      <a:pt x="65" y="1194"/>
                    </a:lnTo>
                    <a:lnTo>
                      <a:pt x="98" y="1269"/>
                    </a:lnTo>
                    <a:lnTo>
                      <a:pt x="141" y="1345"/>
                    </a:lnTo>
                    <a:lnTo>
                      <a:pt x="194" y="1409"/>
                    </a:lnTo>
                    <a:lnTo>
                      <a:pt x="248" y="1474"/>
                    </a:lnTo>
                    <a:lnTo>
                      <a:pt x="313" y="1527"/>
                    </a:lnTo>
                    <a:lnTo>
                      <a:pt x="377" y="1581"/>
                    </a:lnTo>
                    <a:lnTo>
                      <a:pt x="442" y="1624"/>
                    </a:lnTo>
                    <a:lnTo>
                      <a:pt x="517" y="1667"/>
                    </a:lnTo>
                    <a:lnTo>
                      <a:pt x="592" y="1700"/>
                    </a:lnTo>
                    <a:lnTo>
                      <a:pt x="678" y="1721"/>
                    </a:lnTo>
                    <a:lnTo>
                      <a:pt x="753" y="1732"/>
                    </a:lnTo>
                    <a:lnTo>
                      <a:pt x="839" y="1743"/>
                    </a:lnTo>
                    <a:lnTo>
                      <a:pt x="926" y="1743"/>
                    </a:lnTo>
                    <a:lnTo>
                      <a:pt x="1012" y="1732"/>
                    </a:lnTo>
                    <a:lnTo>
                      <a:pt x="1098" y="1710"/>
                    </a:lnTo>
                    <a:lnTo>
                      <a:pt x="1173" y="1678"/>
                    </a:lnTo>
                    <a:lnTo>
                      <a:pt x="1259" y="1646"/>
                    </a:lnTo>
                    <a:lnTo>
                      <a:pt x="1334" y="1603"/>
                    </a:lnTo>
                    <a:lnTo>
                      <a:pt x="1399" y="1549"/>
                    </a:lnTo>
                    <a:lnTo>
                      <a:pt x="1463" y="1495"/>
                    </a:lnTo>
                    <a:lnTo>
                      <a:pt x="1528" y="1431"/>
                    </a:lnTo>
                    <a:lnTo>
                      <a:pt x="1581" y="1355"/>
                    </a:lnTo>
                    <a:lnTo>
                      <a:pt x="1624" y="1291"/>
                    </a:lnTo>
                    <a:lnTo>
                      <a:pt x="1667" y="1216"/>
                    </a:lnTo>
                    <a:lnTo>
                      <a:pt x="1700" y="1130"/>
                    </a:lnTo>
                    <a:lnTo>
                      <a:pt x="1721" y="1044"/>
                    </a:lnTo>
                    <a:lnTo>
                      <a:pt x="1732" y="958"/>
                    </a:lnTo>
                    <a:lnTo>
                      <a:pt x="1743" y="872"/>
                    </a:lnTo>
                    <a:lnTo>
                      <a:pt x="1732" y="786"/>
                    </a:lnTo>
                    <a:lnTo>
                      <a:pt x="1721" y="710"/>
                    </a:lnTo>
                    <a:lnTo>
                      <a:pt x="1700" y="624"/>
                    </a:lnTo>
                    <a:lnTo>
                      <a:pt x="1667" y="549"/>
                    </a:lnTo>
                    <a:lnTo>
                      <a:pt x="1635" y="474"/>
                    </a:lnTo>
                    <a:lnTo>
                      <a:pt x="1592" y="409"/>
                    </a:lnTo>
                    <a:lnTo>
                      <a:pt x="1538" y="334"/>
                    </a:lnTo>
                    <a:lnTo>
                      <a:pt x="1485" y="280"/>
                    </a:lnTo>
                    <a:lnTo>
                      <a:pt x="1431" y="216"/>
                    </a:lnTo>
                    <a:lnTo>
                      <a:pt x="1366" y="162"/>
                    </a:lnTo>
                    <a:lnTo>
                      <a:pt x="1291" y="119"/>
                    </a:lnTo>
                    <a:lnTo>
                      <a:pt x="1216" y="87"/>
                    </a:lnTo>
                    <a:lnTo>
                      <a:pt x="1141" y="54"/>
                    </a:lnTo>
                    <a:lnTo>
                      <a:pt x="1065" y="22"/>
                    </a:lnTo>
                    <a:lnTo>
                      <a:pt x="979" y="11"/>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15"/>
              <p:cNvSpPr/>
              <p:nvPr/>
            </p:nvSpPr>
            <p:spPr>
              <a:xfrm>
                <a:off x="461225" y="2288100"/>
                <a:ext cx="43575" cy="43575"/>
              </a:xfrm>
              <a:custGeom>
                <a:avLst/>
                <a:gdLst/>
                <a:ahLst/>
                <a:cxnLst/>
                <a:rect l="l" t="t" r="r" b="b"/>
                <a:pathLst>
                  <a:path w="1743" h="1743" extrusionOk="0">
                    <a:moveTo>
                      <a:pt x="764" y="1"/>
                    </a:moveTo>
                    <a:lnTo>
                      <a:pt x="678" y="22"/>
                    </a:lnTo>
                    <a:lnTo>
                      <a:pt x="603" y="44"/>
                    </a:lnTo>
                    <a:lnTo>
                      <a:pt x="528" y="76"/>
                    </a:lnTo>
                    <a:lnTo>
                      <a:pt x="453" y="108"/>
                    </a:lnTo>
                    <a:lnTo>
                      <a:pt x="388" y="162"/>
                    </a:lnTo>
                    <a:lnTo>
                      <a:pt x="324" y="205"/>
                    </a:lnTo>
                    <a:lnTo>
                      <a:pt x="259" y="259"/>
                    </a:lnTo>
                    <a:lnTo>
                      <a:pt x="205" y="323"/>
                    </a:lnTo>
                    <a:lnTo>
                      <a:pt x="152" y="388"/>
                    </a:lnTo>
                    <a:lnTo>
                      <a:pt x="109" y="463"/>
                    </a:lnTo>
                    <a:lnTo>
                      <a:pt x="76" y="538"/>
                    </a:lnTo>
                    <a:lnTo>
                      <a:pt x="44" y="614"/>
                    </a:lnTo>
                    <a:lnTo>
                      <a:pt x="22" y="689"/>
                    </a:lnTo>
                    <a:lnTo>
                      <a:pt x="1" y="775"/>
                    </a:lnTo>
                    <a:lnTo>
                      <a:pt x="1" y="850"/>
                    </a:lnTo>
                    <a:lnTo>
                      <a:pt x="1" y="936"/>
                    </a:lnTo>
                    <a:lnTo>
                      <a:pt x="12" y="1022"/>
                    </a:lnTo>
                    <a:lnTo>
                      <a:pt x="33" y="1108"/>
                    </a:lnTo>
                    <a:lnTo>
                      <a:pt x="66" y="1194"/>
                    </a:lnTo>
                    <a:lnTo>
                      <a:pt x="98" y="1270"/>
                    </a:lnTo>
                    <a:lnTo>
                      <a:pt x="141" y="1345"/>
                    </a:lnTo>
                    <a:lnTo>
                      <a:pt x="195" y="1409"/>
                    </a:lnTo>
                    <a:lnTo>
                      <a:pt x="248" y="1474"/>
                    </a:lnTo>
                    <a:lnTo>
                      <a:pt x="313" y="1528"/>
                    </a:lnTo>
                    <a:lnTo>
                      <a:pt x="388" y="1581"/>
                    </a:lnTo>
                    <a:lnTo>
                      <a:pt x="453" y="1635"/>
                    </a:lnTo>
                    <a:lnTo>
                      <a:pt x="528" y="1667"/>
                    </a:lnTo>
                    <a:lnTo>
                      <a:pt x="614" y="1700"/>
                    </a:lnTo>
                    <a:lnTo>
                      <a:pt x="700" y="1721"/>
                    </a:lnTo>
                    <a:lnTo>
                      <a:pt x="775" y="1743"/>
                    </a:lnTo>
                    <a:lnTo>
                      <a:pt x="958" y="1743"/>
                    </a:lnTo>
                    <a:lnTo>
                      <a:pt x="1044" y="1721"/>
                    </a:lnTo>
                    <a:lnTo>
                      <a:pt x="1119" y="1700"/>
                    </a:lnTo>
                    <a:lnTo>
                      <a:pt x="1205" y="1678"/>
                    </a:lnTo>
                    <a:lnTo>
                      <a:pt x="1281" y="1635"/>
                    </a:lnTo>
                    <a:lnTo>
                      <a:pt x="1356" y="1592"/>
                    </a:lnTo>
                    <a:lnTo>
                      <a:pt x="1420" y="1538"/>
                    </a:lnTo>
                    <a:lnTo>
                      <a:pt x="1485" y="1474"/>
                    </a:lnTo>
                    <a:lnTo>
                      <a:pt x="1539" y="1409"/>
                    </a:lnTo>
                    <a:lnTo>
                      <a:pt x="1592" y="1345"/>
                    </a:lnTo>
                    <a:lnTo>
                      <a:pt x="1635" y="1270"/>
                    </a:lnTo>
                    <a:lnTo>
                      <a:pt x="1678" y="1194"/>
                    </a:lnTo>
                    <a:lnTo>
                      <a:pt x="1711" y="1119"/>
                    </a:lnTo>
                    <a:lnTo>
                      <a:pt x="1732" y="1033"/>
                    </a:lnTo>
                    <a:lnTo>
                      <a:pt x="1743" y="947"/>
                    </a:lnTo>
                    <a:lnTo>
                      <a:pt x="1743" y="861"/>
                    </a:lnTo>
                    <a:lnTo>
                      <a:pt x="1743" y="775"/>
                    </a:lnTo>
                    <a:lnTo>
                      <a:pt x="1721" y="689"/>
                    </a:lnTo>
                    <a:lnTo>
                      <a:pt x="1700" y="603"/>
                    </a:lnTo>
                    <a:lnTo>
                      <a:pt x="1668" y="528"/>
                    </a:lnTo>
                    <a:lnTo>
                      <a:pt x="1625" y="452"/>
                    </a:lnTo>
                    <a:lnTo>
                      <a:pt x="1582" y="377"/>
                    </a:lnTo>
                    <a:lnTo>
                      <a:pt x="1528" y="313"/>
                    </a:lnTo>
                    <a:lnTo>
                      <a:pt x="1463" y="248"/>
                    </a:lnTo>
                    <a:lnTo>
                      <a:pt x="1399" y="194"/>
                    </a:lnTo>
                    <a:lnTo>
                      <a:pt x="1334" y="141"/>
                    </a:lnTo>
                    <a:lnTo>
                      <a:pt x="1259" y="98"/>
                    </a:lnTo>
                    <a:lnTo>
                      <a:pt x="1184" y="65"/>
                    </a:lnTo>
                    <a:lnTo>
                      <a:pt x="1098" y="33"/>
                    </a:lnTo>
                    <a:lnTo>
                      <a:pt x="1023" y="11"/>
                    </a:lnTo>
                    <a:lnTo>
                      <a:pt x="93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15"/>
              <p:cNvSpPr/>
              <p:nvPr/>
            </p:nvSpPr>
            <p:spPr>
              <a:xfrm>
                <a:off x="2034950" y="2288100"/>
                <a:ext cx="43825" cy="43575"/>
              </a:xfrm>
              <a:custGeom>
                <a:avLst/>
                <a:gdLst/>
                <a:ahLst/>
                <a:cxnLst/>
                <a:rect l="l" t="t" r="r" b="b"/>
                <a:pathLst>
                  <a:path w="1753" h="1743" extrusionOk="0">
                    <a:moveTo>
                      <a:pt x="796" y="1"/>
                    </a:moveTo>
                    <a:lnTo>
                      <a:pt x="710" y="11"/>
                    </a:lnTo>
                    <a:lnTo>
                      <a:pt x="624" y="44"/>
                    </a:lnTo>
                    <a:lnTo>
                      <a:pt x="548" y="65"/>
                    </a:lnTo>
                    <a:lnTo>
                      <a:pt x="462" y="108"/>
                    </a:lnTo>
                    <a:lnTo>
                      <a:pt x="398" y="151"/>
                    </a:lnTo>
                    <a:lnTo>
                      <a:pt x="323" y="205"/>
                    </a:lnTo>
                    <a:lnTo>
                      <a:pt x="258" y="270"/>
                    </a:lnTo>
                    <a:lnTo>
                      <a:pt x="204" y="334"/>
                    </a:lnTo>
                    <a:lnTo>
                      <a:pt x="151" y="399"/>
                    </a:lnTo>
                    <a:lnTo>
                      <a:pt x="108" y="474"/>
                    </a:lnTo>
                    <a:lnTo>
                      <a:pt x="75" y="549"/>
                    </a:lnTo>
                    <a:lnTo>
                      <a:pt x="43" y="624"/>
                    </a:lnTo>
                    <a:lnTo>
                      <a:pt x="22" y="710"/>
                    </a:lnTo>
                    <a:lnTo>
                      <a:pt x="11" y="796"/>
                    </a:lnTo>
                    <a:lnTo>
                      <a:pt x="0" y="882"/>
                    </a:lnTo>
                    <a:lnTo>
                      <a:pt x="11" y="969"/>
                    </a:lnTo>
                    <a:lnTo>
                      <a:pt x="22" y="1044"/>
                    </a:lnTo>
                    <a:lnTo>
                      <a:pt x="43" y="1130"/>
                    </a:lnTo>
                    <a:lnTo>
                      <a:pt x="75" y="1205"/>
                    </a:lnTo>
                    <a:lnTo>
                      <a:pt x="118" y="1280"/>
                    </a:lnTo>
                    <a:lnTo>
                      <a:pt x="161" y="1345"/>
                    </a:lnTo>
                    <a:lnTo>
                      <a:pt x="204" y="1409"/>
                    </a:lnTo>
                    <a:lnTo>
                      <a:pt x="258" y="1474"/>
                    </a:lnTo>
                    <a:lnTo>
                      <a:pt x="323" y="1528"/>
                    </a:lnTo>
                    <a:lnTo>
                      <a:pt x="387" y="1581"/>
                    </a:lnTo>
                    <a:lnTo>
                      <a:pt x="462" y="1624"/>
                    </a:lnTo>
                    <a:lnTo>
                      <a:pt x="527" y="1667"/>
                    </a:lnTo>
                    <a:lnTo>
                      <a:pt x="602" y="1700"/>
                    </a:lnTo>
                    <a:lnTo>
                      <a:pt x="688" y="1721"/>
                    </a:lnTo>
                    <a:lnTo>
                      <a:pt x="763" y="1732"/>
                    </a:lnTo>
                    <a:lnTo>
                      <a:pt x="849" y="1743"/>
                    </a:lnTo>
                    <a:lnTo>
                      <a:pt x="936" y="1743"/>
                    </a:lnTo>
                    <a:lnTo>
                      <a:pt x="1022" y="1732"/>
                    </a:lnTo>
                    <a:lnTo>
                      <a:pt x="1108" y="1710"/>
                    </a:lnTo>
                    <a:lnTo>
                      <a:pt x="1183" y="1678"/>
                    </a:lnTo>
                    <a:lnTo>
                      <a:pt x="1258" y="1646"/>
                    </a:lnTo>
                    <a:lnTo>
                      <a:pt x="1333" y="1603"/>
                    </a:lnTo>
                    <a:lnTo>
                      <a:pt x="1409" y="1549"/>
                    </a:lnTo>
                    <a:lnTo>
                      <a:pt x="1473" y="1495"/>
                    </a:lnTo>
                    <a:lnTo>
                      <a:pt x="1527" y="1431"/>
                    </a:lnTo>
                    <a:lnTo>
                      <a:pt x="1581" y="1366"/>
                    </a:lnTo>
                    <a:lnTo>
                      <a:pt x="1634" y="1291"/>
                    </a:lnTo>
                    <a:lnTo>
                      <a:pt x="1667" y="1216"/>
                    </a:lnTo>
                    <a:lnTo>
                      <a:pt x="1710" y="1141"/>
                    </a:lnTo>
                    <a:lnTo>
                      <a:pt x="1731" y="1055"/>
                    </a:lnTo>
                    <a:lnTo>
                      <a:pt x="1742" y="969"/>
                    </a:lnTo>
                    <a:lnTo>
                      <a:pt x="1753" y="882"/>
                    </a:lnTo>
                    <a:lnTo>
                      <a:pt x="1753" y="796"/>
                    </a:lnTo>
                    <a:lnTo>
                      <a:pt x="1731" y="710"/>
                    </a:lnTo>
                    <a:lnTo>
                      <a:pt x="1710" y="635"/>
                    </a:lnTo>
                    <a:lnTo>
                      <a:pt x="1688" y="549"/>
                    </a:lnTo>
                    <a:lnTo>
                      <a:pt x="1645" y="474"/>
                    </a:lnTo>
                    <a:lnTo>
                      <a:pt x="1602" y="399"/>
                    </a:lnTo>
                    <a:lnTo>
                      <a:pt x="1548" y="334"/>
                    </a:lnTo>
                    <a:lnTo>
                      <a:pt x="1495" y="270"/>
                    </a:lnTo>
                    <a:lnTo>
                      <a:pt x="1430" y="205"/>
                    </a:lnTo>
                    <a:lnTo>
                      <a:pt x="1366" y="151"/>
                    </a:lnTo>
                    <a:lnTo>
                      <a:pt x="1290" y="108"/>
                    </a:lnTo>
                    <a:lnTo>
                      <a:pt x="1215" y="76"/>
                    </a:lnTo>
                    <a:lnTo>
                      <a:pt x="1129" y="44"/>
                    </a:lnTo>
                    <a:lnTo>
                      <a:pt x="1054" y="11"/>
                    </a:lnTo>
                    <a:lnTo>
                      <a:pt x="96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15"/>
              <p:cNvSpPr/>
              <p:nvPr/>
            </p:nvSpPr>
            <p:spPr>
              <a:xfrm>
                <a:off x="1643250" y="2838925"/>
                <a:ext cx="43325" cy="43050"/>
              </a:xfrm>
              <a:custGeom>
                <a:avLst/>
                <a:gdLst/>
                <a:ahLst/>
                <a:cxnLst/>
                <a:rect l="l" t="t" r="r" b="b"/>
                <a:pathLst>
                  <a:path w="1733" h="1722" extrusionOk="0">
                    <a:moveTo>
                      <a:pt x="807" y="1"/>
                    </a:moveTo>
                    <a:lnTo>
                      <a:pt x="721" y="11"/>
                    </a:lnTo>
                    <a:lnTo>
                      <a:pt x="635" y="33"/>
                    </a:lnTo>
                    <a:lnTo>
                      <a:pt x="560" y="54"/>
                    </a:lnTo>
                    <a:lnTo>
                      <a:pt x="474" y="97"/>
                    </a:lnTo>
                    <a:lnTo>
                      <a:pt x="399" y="140"/>
                    </a:lnTo>
                    <a:lnTo>
                      <a:pt x="334" y="194"/>
                    </a:lnTo>
                    <a:lnTo>
                      <a:pt x="270" y="248"/>
                    </a:lnTo>
                    <a:lnTo>
                      <a:pt x="205" y="312"/>
                    </a:lnTo>
                    <a:lnTo>
                      <a:pt x="151" y="377"/>
                    </a:lnTo>
                    <a:lnTo>
                      <a:pt x="108" y="452"/>
                    </a:lnTo>
                    <a:lnTo>
                      <a:pt x="65" y="527"/>
                    </a:lnTo>
                    <a:lnTo>
                      <a:pt x="33" y="613"/>
                    </a:lnTo>
                    <a:lnTo>
                      <a:pt x="12" y="699"/>
                    </a:lnTo>
                    <a:lnTo>
                      <a:pt x="1" y="786"/>
                    </a:lnTo>
                    <a:lnTo>
                      <a:pt x="1" y="872"/>
                    </a:lnTo>
                    <a:lnTo>
                      <a:pt x="1" y="958"/>
                    </a:lnTo>
                    <a:lnTo>
                      <a:pt x="22" y="1033"/>
                    </a:lnTo>
                    <a:lnTo>
                      <a:pt x="44" y="1119"/>
                    </a:lnTo>
                    <a:lnTo>
                      <a:pt x="76" y="1194"/>
                    </a:lnTo>
                    <a:lnTo>
                      <a:pt x="108" y="1269"/>
                    </a:lnTo>
                    <a:lnTo>
                      <a:pt x="151" y="1334"/>
                    </a:lnTo>
                    <a:lnTo>
                      <a:pt x="205" y="1409"/>
                    </a:lnTo>
                    <a:lnTo>
                      <a:pt x="259" y="1463"/>
                    </a:lnTo>
                    <a:lnTo>
                      <a:pt x="323" y="1527"/>
                    </a:lnTo>
                    <a:lnTo>
                      <a:pt x="388" y="1570"/>
                    </a:lnTo>
                    <a:lnTo>
                      <a:pt x="463" y="1613"/>
                    </a:lnTo>
                    <a:lnTo>
                      <a:pt x="539" y="1657"/>
                    </a:lnTo>
                    <a:lnTo>
                      <a:pt x="614" y="1689"/>
                    </a:lnTo>
                    <a:lnTo>
                      <a:pt x="689" y="1710"/>
                    </a:lnTo>
                    <a:lnTo>
                      <a:pt x="775" y="1721"/>
                    </a:lnTo>
                    <a:lnTo>
                      <a:pt x="936" y="1721"/>
                    </a:lnTo>
                    <a:lnTo>
                      <a:pt x="1022" y="1710"/>
                    </a:lnTo>
                    <a:lnTo>
                      <a:pt x="1108" y="1689"/>
                    </a:lnTo>
                    <a:lnTo>
                      <a:pt x="1184" y="1657"/>
                    </a:lnTo>
                    <a:lnTo>
                      <a:pt x="1259" y="1624"/>
                    </a:lnTo>
                    <a:lnTo>
                      <a:pt x="1324" y="1581"/>
                    </a:lnTo>
                    <a:lnTo>
                      <a:pt x="1399" y="1527"/>
                    </a:lnTo>
                    <a:lnTo>
                      <a:pt x="1453" y="1474"/>
                    </a:lnTo>
                    <a:lnTo>
                      <a:pt x="1517" y="1409"/>
                    </a:lnTo>
                    <a:lnTo>
                      <a:pt x="1571" y="1345"/>
                    </a:lnTo>
                    <a:lnTo>
                      <a:pt x="1614" y="1280"/>
                    </a:lnTo>
                    <a:lnTo>
                      <a:pt x="1646" y="1205"/>
                    </a:lnTo>
                    <a:lnTo>
                      <a:pt x="1678" y="1130"/>
                    </a:lnTo>
                    <a:lnTo>
                      <a:pt x="1700" y="1044"/>
                    </a:lnTo>
                    <a:lnTo>
                      <a:pt x="1721" y="968"/>
                    </a:lnTo>
                    <a:lnTo>
                      <a:pt x="1732" y="882"/>
                    </a:lnTo>
                    <a:lnTo>
                      <a:pt x="1721" y="796"/>
                    </a:lnTo>
                    <a:lnTo>
                      <a:pt x="1711" y="710"/>
                    </a:lnTo>
                    <a:lnTo>
                      <a:pt x="1689" y="635"/>
                    </a:lnTo>
                    <a:lnTo>
                      <a:pt x="1668" y="560"/>
                    </a:lnTo>
                    <a:lnTo>
                      <a:pt x="1625" y="484"/>
                    </a:lnTo>
                    <a:lnTo>
                      <a:pt x="1592" y="409"/>
                    </a:lnTo>
                    <a:lnTo>
                      <a:pt x="1539" y="345"/>
                    </a:lnTo>
                    <a:lnTo>
                      <a:pt x="1485" y="280"/>
                    </a:lnTo>
                    <a:lnTo>
                      <a:pt x="1420" y="216"/>
                    </a:lnTo>
                    <a:lnTo>
                      <a:pt x="1356" y="162"/>
                    </a:lnTo>
                    <a:lnTo>
                      <a:pt x="1291" y="119"/>
                    </a:lnTo>
                    <a:lnTo>
                      <a:pt x="1216" y="76"/>
                    </a:lnTo>
                    <a:lnTo>
                      <a:pt x="1141" y="44"/>
                    </a:lnTo>
                    <a:lnTo>
                      <a:pt x="1065" y="22"/>
                    </a:lnTo>
                    <a:lnTo>
                      <a:pt x="97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15"/>
              <p:cNvSpPr/>
              <p:nvPr/>
            </p:nvSpPr>
            <p:spPr>
              <a:xfrm>
                <a:off x="541875" y="2524675"/>
                <a:ext cx="43325" cy="43300"/>
              </a:xfrm>
              <a:custGeom>
                <a:avLst/>
                <a:gdLst/>
                <a:ahLst/>
                <a:cxnLst/>
                <a:rect l="l" t="t" r="r" b="b"/>
                <a:pathLst>
                  <a:path w="1733" h="1732" extrusionOk="0">
                    <a:moveTo>
                      <a:pt x="764" y="0"/>
                    </a:moveTo>
                    <a:lnTo>
                      <a:pt x="678" y="22"/>
                    </a:lnTo>
                    <a:lnTo>
                      <a:pt x="603" y="43"/>
                    </a:lnTo>
                    <a:lnTo>
                      <a:pt x="528" y="76"/>
                    </a:lnTo>
                    <a:lnTo>
                      <a:pt x="453" y="119"/>
                    </a:lnTo>
                    <a:lnTo>
                      <a:pt x="377" y="162"/>
                    </a:lnTo>
                    <a:lnTo>
                      <a:pt x="313" y="215"/>
                    </a:lnTo>
                    <a:lnTo>
                      <a:pt x="259" y="269"/>
                    </a:lnTo>
                    <a:lnTo>
                      <a:pt x="205" y="334"/>
                    </a:lnTo>
                    <a:lnTo>
                      <a:pt x="151" y="398"/>
                    </a:lnTo>
                    <a:lnTo>
                      <a:pt x="108" y="463"/>
                    </a:lnTo>
                    <a:lnTo>
                      <a:pt x="76" y="538"/>
                    </a:lnTo>
                    <a:lnTo>
                      <a:pt x="44" y="613"/>
                    </a:lnTo>
                    <a:lnTo>
                      <a:pt x="22" y="699"/>
                    </a:lnTo>
                    <a:lnTo>
                      <a:pt x="12" y="775"/>
                    </a:lnTo>
                    <a:lnTo>
                      <a:pt x="1" y="861"/>
                    </a:lnTo>
                    <a:lnTo>
                      <a:pt x="12" y="947"/>
                    </a:lnTo>
                    <a:lnTo>
                      <a:pt x="22" y="1033"/>
                    </a:lnTo>
                    <a:lnTo>
                      <a:pt x="44" y="1119"/>
                    </a:lnTo>
                    <a:lnTo>
                      <a:pt x="76" y="1194"/>
                    </a:lnTo>
                    <a:lnTo>
                      <a:pt x="119" y="1269"/>
                    </a:lnTo>
                    <a:lnTo>
                      <a:pt x="162" y="1344"/>
                    </a:lnTo>
                    <a:lnTo>
                      <a:pt x="216" y="1409"/>
                    </a:lnTo>
                    <a:lnTo>
                      <a:pt x="280" y="1474"/>
                    </a:lnTo>
                    <a:lnTo>
                      <a:pt x="345" y="1538"/>
                    </a:lnTo>
                    <a:lnTo>
                      <a:pt x="409" y="1581"/>
                    </a:lnTo>
                    <a:lnTo>
                      <a:pt x="485" y="1635"/>
                    </a:lnTo>
                    <a:lnTo>
                      <a:pt x="560" y="1667"/>
                    </a:lnTo>
                    <a:lnTo>
                      <a:pt x="646" y="1699"/>
                    </a:lnTo>
                    <a:lnTo>
                      <a:pt x="721" y="1721"/>
                    </a:lnTo>
                    <a:lnTo>
                      <a:pt x="807" y="1732"/>
                    </a:lnTo>
                    <a:lnTo>
                      <a:pt x="893" y="1732"/>
                    </a:lnTo>
                    <a:lnTo>
                      <a:pt x="979" y="1721"/>
                    </a:lnTo>
                    <a:lnTo>
                      <a:pt x="1065" y="1710"/>
                    </a:lnTo>
                    <a:lnTo>
                      <a:pt x="1141" y="1678"/>
                    </a:lnTo>
                    <a:lnTo>
                      <a:pt x="1216" y="1646"/>
                    </a:lnTo>
                    <a:lnTo>
                      <a:pt x="1291" y="1613"/>
                    </a:lnTo>
                    <a:lnTo>
                      <a:pt x="1356" y="1570"/>
                    </a:lnTo>
                    <a:lnTo>
                      <a:pt x="1420" y="1517"/>
                    </a:lnTo>
                    <a:lnTo>
                      <a:pt x="1485" y="1452"/>
                    </a:lnTo>
                    <a:lnTo>
                      <a:pt x="1539" y="1398"/>
                    </a:lnTo>
                    <a:lnTo>
                      <a:pt x="1592" y="1334"/>
                    </a:lnTo>
                    <a:lnTo>
                      <a:pt x="1635" y="1258"/>
                    </a:lnTo>
                    <a:lnTo>
                      <a:pt x="1668" y="1183"/>
                    </a:lnTo>
                    <a:lnTo>
                      <a:pt x="1700" y="1108"/>
                    </a:lnTo>
                    <a:lnTo>
                      <a:pt x="1721" y="1033"/>
                    </a:lnTo>
                    <a:lnTo>
                      <a:pt x="1732" y="947"/>
                    </a:lnTo>
                    <a:lnTo>
                      <a:pt x="1732" y="861"/>
                    </a:lnTo>
                    <a:lnTo>
                      <a:pt x="1732" y="775"/>
                    </a:lnTo>
                    <a:lnTo>
                      <a:pt x="1721" y="689"/>
                    </a:lnTo>
                    <a:lnTo>
                      <a:pt x="1700" y="613"/>
                    </a:lnTo>
                    <a:lnTo>
                      <a:pt x="1668" y="527"/>
                    </a:lnTo>
                    <a:lnTo>
                      <a:pt x="1625" y="452"/>
                    </a:lnTo>
                    <a:lnTo>
                      <a:pt x="1582" y="377"/>
                    </a:lnTo>
                    <a:lnTo>
                      <a:pt x="1528" y="312"/>
                    </a:lnTo>
                    <a:lnTo>
                      <a:pt x="1463" y="248"/>
                    </a:lnTo>
                    <a:lnTo>
                      <a:pt x="1399" y="194"/>
                    </a:lnTo>
                    <a:lnTo>
                      <a:pt x="1334" y="140"/>
                    </a:lnTo>
                    <a:lnTo>
                      <a:pt x="1259" y="97"/>
                    </a:lnTo>
                    <a:lnTo>
                      <a:pt x="1184" y="54"/>
                    </a:lnTo>
                    <a:lnTo>
                      <a:pt x="1098" y="33"/>
                    </a:lnTo>
                    <a:lnTo>
                      <a:pt x="1012" y="11"/>
                    </a:lnTo>
                    <a:lnTo>
                      <a:pt x="92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15"/>
              <p:cNvSpPr/>
              <p:nvPr/>
            </p:nvSpPr>
            <p:spPr>
              <a:xfrm>
                <a:off x="1406700" y="1345600"/>
                <a:ext cx="43300" cy="43325"/>
              </a:xfrm>
              <a:custGeom>
                <a:avLst/>
                <a:gdLst/>
                <a:ahLst/>
                <a:cxnLst/>
                <a:rect l="l" t="t" r="r" b="b"/>
                <a:pathLst>
                  <a:path w="1732" h="1733" extrusionOk="0">
                    <a:moveTo>
                      <a:pt x="785" y="1"/>
                    </a:moveTo>
                    <a:lnTo>
                      <a:pt x="699" y="12"/>
                    </a:lnTo>
                    <a:lnTo>
                      <a:pt x="624" y="33"/>
                    </a:lnTo>
                    <a:lnTo>
                      <a:pt x="538" y="65"/>
                    </a:lnTo>
                    <a:lnTo>
                      <a:pt x="463" y="108"/>
                    </a:lnTo>
                    <a:lnTo>
                      <a:pt x="387" y="151"/>
                    </a:lnTo>
                    <a:lnTo>
                      <a:pt x="323" y="205"/>
                    </a:lnTo>
                    <a:lnTo>
                      <a:pt x="258" y="270"/>
                    </a:lnTo>
                    <a:lnTo>
                      <a:pt x="205" y="334"/>
                    </a:lnTo>
                    <a:lnTo>
                      <a:pt x="151" y="399"/>
                    </a:lnTo>
                    <a:lnTo>
                      <a:pt x="108" y="474"/>
                    </a:lnTo>
                    <a:lnTo>
                      <a:pt x="65" y="549"/>
                    </a:lnTo>
                    <a:lnTo>
                      <a:pt x="43" y="635"/>
                    </a:lnTo>
                    <a:lnTo>
                      <a:pt x="22" y="711"/>
                    </a:lnTo>
                    <a:lnTo>
                      <a:pt x="11" y="797"/>
                    </a:lnTo>
                    <a:lnTo>
                      <a:pt x="0" y="883"/>
                    </a:lnTo>
                    <a:lnTo>
                      <a:pt x="11" y="969"/>
                    </a:lnTo>
                    <a:lnTo>
                      <a:pt x="22" y="1055"/>
                    </a:lnTo>
                    <a:lnTo>
                      <a:pt x="54" y="1130"/>
                    </a:lnTo>
                    <a:lnTo>
                      <a:pt x="76" y="1205"/>
                    </a:lnTo>
                    <a:lnTo>
                      <a:pt x="119" y="1280"/>
                    </a:lnTo>
                    <a:lnTo>
                      <a:pt x="162" y="1345"/>
                    </a:lnTo>
                    <a:lnTo>
                      <a:pt x="215" y="1410"/>
                    </a:lnTo>
                    <a:lnTo>
                      <a:pt x="269" y="1474"/>
                    </a:lnTo>
                    <a:lnTo>
                      <a:pt x="334" y="1528"/>
                    </a:lnTo>
                    <a:lnTo>
                      <a:pt x="398" y="1582"/>
                    </a:lnTo>
                    <a:lnTo>
                      <a:pt x="473" y="1625"/>
                    </a:lnTo>
                    <a:lnTo>
                      <a:pt x="538" y="1657"/>
                    </a:lnTo>
                    <a:lnTo>
                      <a:pt x="624" y="1689"/>
                    </a:lnTo>
                    <a:lnTo>
                      <a:pt x="699" y="1711"/>
                    </a:lnTo>
                    <a:lnTo>
                      <a:pt x="785" y="1721"/>
                    </a:lnTo>
                    <a:lnTo>
                      <a:pt x="860" y="1732"/>
                    </a:lnTo>
                    <a:lnTo>
                      <a:pt x="947" y="1732"/>
                    </a:lnTo>
                    <a:lnTo>
                      <a:pt x="1033" y="1711"/>
                    </a:lnTo>
                    <a:lnTo>
                      <a:pt x="1119" y="1689"/>
                    </a:lnTo>
                    <a:lnTo>
                      <a:pt x="1194" y="1657"/>
                    </a:lnTo>
                    <a:lnTo>
                      <a:pt x="1280" y="1625"/>
                    </a:lnTo>
                    <a:lnTo>
                      <a:pt x="1344" y="1571"/>
                    </a:lnTo>
                    <a:lnTo>
                      <a:pt x="1420" y="1517"/>
                    </a:lnTo>
                    <a:lnTo>
                      <a:pt x="1484" y="1463"/>
                    </a:lnTo>
                    <a:lnTo>
                      <a:pt x="1538" y="1399"/>
                    </a:lnTo>
                    <a:lnTo>
                      <a:pt x="1592" y="1334"/>
                    </a:lnTo>
                    <a:lnTo>
                      <a:pt x="1635" y="1259"/>
                    </a:lnTo>
                    <a:lnTo>
                      <a:pt x="1667" y="1184"/>
                    </a:lnTo>
                    <a:lnTo>
                      <a:pt x="1699" y="1098"/>
                    </a:lnTo>
                    <a:lnTo>
                      <a:pt x="1721" y="1012"/>
                    </a:lnTo>
                    <a:lnTo>
                      <a:pt x="1731" y="926"/>
                    </a:lnTo>
                    <a:lnTo>
                      <a:pt x="1731" y="840"/>
                    </a:lnTo>
                    <a:lnTo>
                      <a:pt x="1731" y="764"/>
                    </a:lnTo>
                    <a:lnTo>
                      <a:pt x="1710" y="678"/>
                    </a:lnTo>
                    <a:lnTo>
                      <a:pt x="1688" y="603"/>
                    </a:lnTo>
                    <a:lnTo>
                      <a:pt x="1656" y="528"/>
                    </a:lnTo>
                    <a:lnTo>
                      <a:pt x="1624" y="453"/>
                    </a:lnTo>
                    <a:lnTo>
                      <a:pt x="1581" y="377"/>
                    </a:lnTo>
                    <a:lnTo>
                      <a:pt x="1527" y="313"/>
                    </a:lnTo>
                    <a:lnTo>
                      <a:pt x="1473" y="259"/>
                    </a:lnTo>
                    <a:lnTo>
                      <a:pt x="1409" y="194"/>
                    </a:lnTo>
                    <a:lnTo>
                      <a:pt x="1344" y="151"/>
                    </a:lnTo>
                    <a:lnTo>
                      <a:pt x="1269" y="108"/>
                    </a:lnTo>
                    <a:lnTo>
                      <a:pt x="1194" y="65"/>
                    </a:lnTo>
                    <a:lnTo>
                      <a:pt x="1119" y="44"/>
                    </a:lnTo>
                    <a:lnTo>
                      <a:pt x="1043" y="12"/>
                    </a:lnTo>
                    <a:lnTo>
                      <a:pt x="95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15"/>
              <p:cNvSpPr/>
              <p:nvPr/>
            </p:nvSpPr>
            <p:spPr>
              <a:xfrm>
                <a:off x="856400" y="1423575"/>
                <a:ext cx="42775" cy="43025"/>
              </a:xfrm>
              <a:custGeom>
                <a:avLst/>
                <a:gdLst/>
                <a:ahLst/>
                <a:cxnLst/>
                <a:rect l="l" t="t" r="r" b="b"/>
                <a:pathLst>
                  <a:path w="1711" h="1721" extrusionOk="0">
                    <a:moveTo>
                      <a:pt x="797" y="0"/>
                    </a:moveTo>
                    <a:lnTo>
                      <a:pt x="711" y="11"/>
                    </a:lnTo>
                    <a:lnTo>
                      <a:pt x="635" y="32"/>
                    </a:lnTo>
                    <a:lnTo>
                      <a:pt x="560" y="65"/>
                    </a:lnTo>
                    <a:lnTo>
                      <a:pt x="485" y="97"/>
                    </a:lnTo>
                    <a:lnTo>
                      <a:pt x="409" y="140"/>
                    </a:lnTo>
                    <a:lnTo>
                      <a:pt x="345" y="183"/>
                    </a:lnTo>
                    <a:lnTo>
                      <a:pt x="280" y="237"/>
                    </a:lnTo>
                    <a:lnTo>
                      <a:pt x="227" y="301"/>
                    </a:lnTo>
                    <a:lnTo>
                      <a:pt x="173" y="366"/>
                    </a:lnTo>
                    <a:lnTo>
                      <a:pt x="130" y="430"/>
                    </a:lnTo>
                    <a:lnTo>
                      <a:pt x="87" y="506"/>
                    </a:lnTo>
                    <a:lnTo>
                      <a:pt x="55" y="581"/>
                    </a:lnTo>
                    <a:lnTo>
                      <a:pt x="22" y="656"/>
                    </a:lnTo>
                    <a:lnTo>
                      <a:pt x="12" y="742"/>
                    </a:lnTo>
                    <a:lnTo>
                      <a:pt x="1" y="828"/>
                    </a:lnTo>
                    <a:lnTo>
                      <a:pt x="1" y="903"/>
                    </a:lnTo>
                    <a:lnTo>
                      <a:pt x="12" y="990"/>
                    </a:lnTo>
                    <a:lnTo>
                      <a:pt x="33" y="1065"/>
                    </a:lnTo>
                    <a:lnTo>
                      <a:pt x="55" y="1151"/>
                    </a:lnTo>
                    <a:lnTo>
                      <a:pt x="87" y="1226"/>
                    </a:lnTo>
                    <a:lnTo>
                      <a:pt x="130" y="1291"/>
                    </a:lnTo>
                    <a:lnTo>
                      <a:pt x="173" y="1366"/>
                    </a:lnTo>
                    <a:lnTo>
                      <a:pt x="227" y="1430"/>
                    </a:lnTo>
                    <a:lnTo>
                      <a:pt x="291" y="1484"/>
                    </a:lnTo>
                    <a:lnTo>
                      <a:pt x="356" y="1538"/>
                    </a:lnTo>
                    <a:lnTo>
                      <a:pt x="420" y="1581"/>
                    </a:lnTo>
                    <a:lnTo>
                      <a:pt x="496" y="1624"/>
                    </a:lnTo>
                    <a:lnTo>
                      <a:pt x="571" y="1656"/>
                    </a:lnTo>
                    <a:lnTo>
                      <a:pt x="646" y="1688"/>
                    </a:lnTo>
                    <a:lnTo>
                      <a:pt x="721" y="1710"/>
                    </a:lnTo>
                    <a:lnTo>
                      <a:pt x="807" y="1721"/>
                    </a:lnTo>
                    <a:lnTo>
                      <a:pt x="893" y="1721"/>
                    </a:lnTo>
                    <a:lnTo>
                      <a:pt x="979" y="1710"/>
                    </a:lnTo>
                    <a:lnTo>
                      <a:pt x="1065" y="1688"/>
                    </a:lnTo>
                    <a:lnTo>
                      <a:pt x="1151" y="1667"/>
                    </a:lnTo>
                    <a:lnTo>
                      <a:pt x="1227" y="1624"/>
                    </a:lnTo>
                    <a:lnTo>
                      <a:pt x="1302" y="1581"/>
                    </a:lnTo>
                    <a:lnTo>
                      <a:pt x="1367" y="1538"/>
                    </a:lnTo>
                    <a:lnTo>
                      <a:pt x="1431" y="1484"/>
                    </a:lnTo>
                    <a:lnTo>
                      <a:pt x="1496" y="1420"/>
                    </a:lnTo>
                    <a:lnTo>
                      <a:pt x="1549" y="1355"/>
                    </a:lnTo>
                    <a:lnTo>
                      <a:pt x="1592" y="1280"/>
                    </a:lnTo>
                    <a:lnTo>
                      <a:pt x="1635" y="1205"/>
                    </a:lnTo>
                    <a:lnTo>
                      <a:pt x="1668" y="1119"/>
                    </a:lnTo>
                    <a:lnTo>
                      <a:pt x="1689" y="1043"/>
                    </a:lnTo>
                    <a:lnTo>
                      <a:pt x="1711" y="957"/>
                    </a:lnTo>
                    <a:lnTo>
                      <a:pt x="1711" y="871"/>
                    </a:lnTo>
                    <a:lnTo>
                      <a:pt x="1711" y="785"/>
                    </a:lnTo>
                    <a:lnTo>
                      <a:pt x="1700" y="699"/>
                    </a:lnTo>
                    <a:lnTo>
                      <a:pt x="1678" y="624"/>
                    </a:lnTo>
                    <a:lnTo>
                      <a:pt x="1646" y="549"/>
                    </a:lnTo>
                    <a:lnTo>
                      <a:pt x="1614" y="473"/>
                    </a:lnTo>
                    <a:lnTo>
                      <a:pt x="1571" y="398"/>
                    </a:lnTo>
                    <a:lnTo>
                      <a:pt x="1528" y="334"/>
                    </a:lnTo>
                    <a:lnTo>
                      <a:pt x="1463" y="269"/>
                    </a:lnTo>
                    <a:lnTo>
                      <a:pt x="1410" y="215"/>
                    </a:lnTo>
                    <a:lnTo>
                      <a:pt x="1345" y="162"/>
                    </a:lnTo>
                    <a:lnTo>
                      <a:pt x="1270" y="119"/>
                    </a:lnTo>
                    <a:lnTo>
                      <a:pt x="1205" y="76"/>
                    </a:lnTo>
                    <a:lnTo>
                      <a:pt x="1119" y="54"/>
                    </a:lnTo>
                    <a:lnTo>
                      <a:pt x="1044" y="22"/>
                    </a:lnTo>
                    <a:lnTo>
                      <a:pt x="958" y="11"/>
                    </a:lnTo>
                    <a:lnTo>
                      <a:pt x="88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15"/>
              <p:cNvSpPr/>
              <p:nvPr/>
            </p:nvSpPr>
            <p:spPr>
              <a:xfrm>
                <a:off x="542150" y="1737825"/>
                <a:ext cx="43050" cy="43025"/>
              </a:xfrm>
              <a:custGeom>
                <a:avLst/>
                <a:gdLst/>
                <a:ahLst/>
                <a:cxnLst/>
                <a:rect l="l" t="t" r="r" b="b"/>
                <a:pathLst>
                  <a:path w="1722" h="1721" extrusionOk="0">
                    <a:moveTo>
                      <a:pt x="796" y="0"/>
                    </a:moveTo>
                    <a:lnTo>
                      <a:pt x="710" y="11"/>
                    </a:lnTo>
                    <a:lnTo>
                      <a:pt x="635" y="33"/>
                    </a:lnTo>
                    <a:lnTo>
                      <a:pt x="560" y="65"/>
                    </a:lnTo>
                    <a:lnTo>
                      <a:pt x="485" y="97"/>
                    </a:lnTo>
                    <a:lnTo>
                      <a:pt x="409" y="140"/>
                    </a:lnTo>
                    <a:lnTo>
                      <a:pt x="345" y="183"/>
                    </a:lnTo>
                    <a:lnTo>
                      <a:pt x="280" y="237"/>
                    </a:lnTo>
                    <a:lnTo>
                      <a:pt x="216" y="302"/>
                    </a:lnTo>
                    <a:lnTo>
                      <a:pt x="173" y="366"/>
                    </a:lnTo>
                    <a:lnTo>
                      <a:pt x="119" y="431"/>
                    </a:lnTo>
                    <a:lnTo>
                      <a:pt x="87" y="506"/>
                    </a:lnTo>
                    <a:lnTo>
                      <a:pt x="54" y="581"/>
                    </a:lnTo>
                    <a:lnTo>
                      <a:pt x="22" y="667"/>
                    </a:lnTo>
                    <a:lnTo>
                      <a:pt x="11" y="742"/>
                    </a:lnTo>
                    <a:lnTo>
                      <a:pt x="1" y="828"/>
                    </a:lnTo>
                    <a:lnTo>
                      <a:pt x="1" y="914"/>
                    </a:lnTo>
                    <a:lnTo>
                      <a:pt x="11" y="990"/>
                    </a:lnTo>
                    <a:lnTo>
                      <a:pt x="33" y="1076"/>
                    </a:lnTo>
                    <a:lnTo>
                      <a:pt x="54" y="1151"/>
                    </a:lnTo>
                    <a:lnTo>
                      <a:pt x="87" y="1226"/>
                    </a:lnTo>
                    <a:lnTo>
                      <a:pt x="130" y="1302"/>
                    </a:lnTo>
                    <a:lnTo>
                      <a:pt x="183" y="1366"/>
                    </a:lnTo>
                    <a:lnTo>
                      <a:pt x="226" y="1431"/>
                    </a:lnTo>
                    <a:lnTo>
                      <a:pt x="291" y="1484"/>
                    </a:lnTo>
                    <a:lnTo>
                      <a:pt x="355" y="1538"/>
                    </a:lnTo>
                    <a:lnTo>
                      <a:pt x="420" y="1592"/>
                    </a:lnTo>
                    <a:lnTo>
                      <a:pt x="495" y="1624"/>
                    </a:lnTo>
                    <a:lnTo>
                      <a:pt x="571" y="1667"/>
                    </a:lnTo>
                    <a:lnTo>
                      <a:pt x="646" y="1689"/>
                    </a:lnTo>
                    <a:lnTo>
                      <a:pt x="732" y="1710"/>
                    </a:lnTo>
                    <a:lnTo>
                      <a:pt x="818" y="1721"/>
                    </a:lnTo>
                    <a:lnTo>
                      <a:pt x="904" y="1721"/>
                    </a:lnTo>
                    <a:lnTo>
                      <a:pt x="990" y="1710"/>
                    </a:lnTo>
                    <a:lnTo>
                      <a:pt x="1065" y="1689"/>
                    </a:lnTo>
                    <a:lnTo>
                      <a:pt x="1151" y="1667"/>
                    </a:lnTo>
                    <a:lnTo>
                      <a:pt x="1226" y="1624"/>
                    </a:lnTo>
                    <a:lnTo>
                      <a:pt x="1302" y="1581"/>
                    </a:lnTo>
                    <a:lnTo>
                      <a:pt x="1377" y="1538"/>
                    </a:lnTo>
                    <a:lnTo>
                      <a:pt x="1442" y="1474"/>
                    </a:lnTo>
                    <a:lnTo>
                      <a:pt x="1495" y="1420"/>
                    </a:lnTo>
                    <a:lnTo>
                      <a:pt x="1549" y="1345"/>
                    </a:lnTo>
                    <a:lnTo>
                      <a:pt x="1603" y="1280"/>
                    </a:lnTo>
                    <a:lnTo>
                      <a:pt x="1646" y="1194"/>
                    </a:lnTo>
                    <a:lnTo>
                      <a:pt x="1678" y="1119"/>
                    </a:lnTo>
                    <a:lnTo>
                      <a:pt x="1700" y="1033"/>
                    </a:lnTo>
                    <a:lnTo>
                      <a:pt x="1710" y="947"/>
                    </a:lnTo>
                    <a:lnTo>
                      <a:pt x="1721" y="861"/>
                    </a:lnTo>
                    <a:lnTo>
                      <a:pt x="1710" y="775"/>
                    </a:lnTo>
                    <a:lnTo>
                      <a:pt x="1700" y="699"/>
                    </a:lnTo>
                    <a:lnTo>
                      <a:pt x="1678" y="613"/>
                    </a:lnTo>
                    <a:lnTo>
                      <a:pt x="1657" y="538"/>
                    </a:lnTo>
                    <a:lnTo>
                      <a:pt x="1614" y="463"/>
                    </a:lnTo>
                    <a:lnTo>
                      <a:pt x="1571" y="398"/>
                    </a:lnTo>
                    <a:lnTo>
                      <a:pt x="1528" y="334"/>
                    </a:lnTo>
                    <a:lnTo>
                      <a:pt x="1463" y="269"/>
                    </a:lnTo>
                    <a:lnTo>
                      <a:pt x="1409" y="216"/>
                    </a:lnTo>
                    <a:lnTo>
                      <a:pt x="1345" y="162"/>
                    </a:lnTo>
                    <a:lnTo>
                      <a:pt x="1269" y="119"/>
                    </a:lnTo>
                    <a:lnTo>
                      <a:pt x="1194" y="76"/>
                    </a:lnTo>
                    <a:lnTo>
                      <a:pt x="1119" y="43"/>
                    </a:lnTo>
                    <a:lnTo>
                      <a:pt x="1044" y="22"/>
                    </a:lnTo>
                    <a:lnTo>
                      <a:pt x="958" y="11"/>
                    </a:lnTo>
                    <a:lnTo>
                      <a:pt x="8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15"/>
              <p:cNvSpPr/>
              <p:nvPr/>
            </p:nvSpPr>
            <p:spPr>
              <a:xfrm>
                <a:off x="856150" y="2838650"/>
                <a:ext cx="43300" cy="43575"/>
              </a:xfrm>
              <a:custGeom>
                <a:avLst/>
                <a:gdLst/>
                <a:ahLst/>
                <a:cxnLst/>
                <a:rect l="l" t="t" r="r" b="b"/>
                <a:pathLst>
                  <a:path w="1732" h="1743" extrusionOk="0">
                    <a:moveTo>
                      <a:pt x="893" y="1"/>
                    </a:moveTo>
                    <a:lnTo>
                      <a:pt x="807" y="12"/>
                    </a:lnTo>
                    <a:lnTo>
                      <a:pt x="721" y="22"/>
                    </a:lnTo>
                    <a:lnTo>
                      <a:pt x="635" y="44"/>
                    </a:lnTo>
                    <a:lnTo>
                      <a:pt x="559" y="65"/>
                    </a:lnTo>
                    <a:lnTo>
                      <a:pt x="484" y="108"/>
                    </a:lnTo>
                    <a:lnTo>
                      <a:pt x="409" y="151"/>
                    </a:lnTo>
                    <a:lnTo>
                      <a:pt x="333" y="205"/>
                    </a:lnTo>
                    <a:lnTo>
                      <a:pt x="269" y="259"/>
                    </a:lnTo>
                    <a:lnTo>
                      <a:pt x="215" y="323"/>
                    </a:lnTo>
                    <a:lnTo>
                      <a:pt x="161" y="388"/>
                    </a:lnTo>
                    <a:lnTo>
                      <a:pt x="118" y="463"/>
                    </a:lnTo>
                    <a:lnTo>
                      <a:pt x="75" y="538"/>
                    </a:lnTo>
                    <a:lnTo>
                      <a:pt x="43" y="624"/>
                    </a:lnTo>
                    <a:lnTo>
                      <a:pt x="22" y="700"/>
                    </a:lnTo>
                    <a:lnTo>
                      <a:pt x="11" y="786"/>
                    </a:lnTo>
                    <a:lnTo>
                      <a:pt x="0" y="872"/>
                    </a:lnTo>
                    <a:lnTo>
                      <a:pt x="11" y="958"/>
                    </a:lnTo>
                    <a:lnTo>
                      <a:pt x="22" y="1044"/>
                    </a:lnTo>
                    <a:lnTo>
                      <a:pt x="43" y="1119"/>
                    </a:lnTo>
                    <a:lnTo>
                      <a:pt x="75" y="1194"/>
                    </a:lnTo>
                    <a:lnTo>
                      <a:pt x="108" y="1270"/>
                    </a:lnTo>
                    <a:lnTo>
                      <a:pt x="151" y="1345"/>
                    </a:lnTo>
                    <a:lnTo>
                      <a:pt x="204" y="1409"/>
                    </a:lnTo>
                    <a:lnTo>
                      <a:pt x="258" y="1463"/>
                    </a:lnTo>
                    <a:lnTo>
                      <a:pt x="312" y="1528"/>
                    </a:lnTo>
                    <a:lnTo>
                      <a:pt x="376" y="1581"/>
                    </a:lnTo>
                    <a:lnTo>
                      <a:pt x="452" y="1624"/>
                    </a:lnTo>
                    <a:lnTo>
                      <a:pt x="527" y="1657"/>
                    </a:lnTo>
                    <a:lnTo>
                      <a:pt x="602" y="1689"/>
                    </a:lnTo>
                    <a:lnTo>
                      <a:pt x="678" y="1711"/>
                    </a:lnTo>
                    <a:lnTo>
                      <a:pt x="764" y="1732"/>
                    </a:lnTo>
                    <a:lnTo>
                      <a:pt x="839" y="1743"/>
                    </a:lnTo>
                    <a:lnTo>
                      <a:pt x="925" y="1732"/>
                    </a:lnTo>
                    <a:lnTo>
                      <a:pt x="1011" y="1721"/>
                    </a:lnTo>
                    <a:lnTo>
                      <a:pt x="1097" y="1700"/>
                    </a:lnTo>
                    <a:lnTo>
                      <a:pt x="1183" y="1678"/>
                    </a:lnTo>
                    <a:lnTo>
                      <a:pt x="1258" y="1635"/>
                    </a:lnTo>
                    <a:lnTo>
                      <a:pt x="1334" y="1592"/>
                    </a:lnTo>
                    <a:lnTo>
                      <a:pt x="1398" y="1538"/>
                    </a:lnTo>
                    <a:lnTo>
                      <a:pt x="1463" y="1485"/>
                    </a:lnTo>
                    <a:lnTo>
                      <a:pt x="1527" y="1420"/>
                    </a:lnTo>
                    <a:lnTo>
                      <a:pt x="1581" y="1356"/>
                    </a:lnTo>
                    <a:lnTo>
                      <a:pt x="1624" y="1280"/>
                    </a:lnTo>
                    <a:lnTo>
                      <a:pt x="1667" y="1205"/>
                    </a:lnTo>
                    <a:lnTo>
                      <a:pt x="1688" y="1130"/>
                    </a:lnTo>
                    <a:lnTo>
                      <a:pt x="1721" y="1044"/>
                    </a:lnTo>
                    <a:lnTo>
                      <a:pt x="1731" y="958"/>
                    </a:lnTo>
                    <a:lnTo>
                      <a:pt x="1731" y="872"/>
                    </a:lnTo>
                    <a:lnTo>
                      <a:pt x="1731" y="786"/>
                    </a:lnTo>
                    <a:lnTo>
                      <a:pt x="1721" y="710"/>
                    </a:lnTo>
                    <a:lnTo>
                      <a:pt x="1699" y="624"/>
                    </a:lnTo>
                    <a:lnTo>
                      <a:pt x="1667" y="549"/>
                    </a:lnTo>
                    <a:lnTo>
                      <a:pt x="1635" y="474"/>
                    </a:lnTo>
                    <a:lnTo>
                      <a:pt x="1581" y="409"/>
                    </a:lnTo>
                    <a:lnTo>
                      <a:pt x="1538" y="334"/>
                    </a:lnTo>
                    <a:lnTo>
                      <a:pt x="1484" y="280"/>
                    </a:lnTo>
                    <a:lnTo>
                      <a:pt x="1420" y="216"/>
                    </a:lnTo>
                    <a:lnTo>
                      <a:pt x="1355" y="173"/>
                    </a:lnTo>
                    <a:lnTo>
                      <a:pt x="1290" y="119"/>
                    </a:lnTo>
                    <a:lnTo>
                      <a:pt x="1215" y="87"/>
                    </a:lnTo>
                    <a:lnTo>
                      <a:pt x="1140" y="55"/>
                    </a:lnTo>
                    <a:lnTo>
                      <a:pt x="1054" y="33"/>
                    </a:lnTo>
                    <a:lnTo>
                      <a:pt x="979" y="12"/>
                    </a:lnTo>
                    <a:lnTo>
                      <a:pt x="89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15"/>
              <p:cNvSpPr/>
              <p:nvPr/>
            </p:nvSpPr>
            <p:spPr>
              <a:xfrm>
                <a:off x="1957525" y="2524675"/>
                <a:ext cx="43025" cy="43025"/>
              </a:xfrm>
              <a:custGeom>
                <a:avLst/>
                <a:gdLst/>
                <a:ahLst/>
                <a:cxnLst/>
                <a:rect l="l" t="t" r="r" b="b"/>
                <a:pathLst>
                  <a:path w="1721" h="1721" extrusionOk="0">
                    <a:moveTo>
                      <a:pt x="860" y="0"/>
                    </a:moveTo>
                    <a:lnTo>
                      <a:pt x="774" y="11"/>
                    </a:lnTo>
                    <a:lnTo>
                      <a:pt x="699" y="22"/>
                    </a:lnTo>
                    <a:lnTo>
                      <a:pt x="613" y="43"/>
                    </a:lnTo>
                    <a:lnTo>
                      <a:pt x="538" y="76"/>
                    </a:lnTo>
                    <a:lnTo>
                      <a:pt x="463" y="108"/>
                    </a:lnTo>
                    <a:lnTo>
                      <a:pt x="398" y="151"/>
                    </a:lnTo>
                    <a:lnTo>
                      <a:pt x="323" y="205"/>
                    </a:lnTo>
                    <a:lnTo>
                      <a:pt x="269" y="258"/>
                    </a:lnTo>
                    <a:lnTo>
                      <a:pt x="204" y="323"/>
                    </a:lnTo>
                    <a:lnTo>
                      <a:pt x="161" y="387"/>
                    </a:lnTo>
                    <a:lnTo>
                      <a:pt x="118" y="452"/>
                    </a:lnTo>
                    <a:lnTo>
                      <a:pt x="75" y="527"/>
                    </a:lnTo>
                    <a:lnTo>
                      <a:pt x="43" y="603"/>
                    </a:lnTo>
                    <a:lnTo>
                      <a:pt x="22" y="689"/>
                    </a:lnTo>
                    <a:lnTo>
                      <a:pt x="11" y="764"/>
                    </a:lnTo>
                    <a:lnTo>
                      <a:pt x="0" y="850"/>
                    </a:lnTo>
                    <a:lnTo>
                      <a:pt x="0" y="936"/>
                    </a:lnTo>
                    <a:lnTo>
                      <a:pt x="11" y="1011"/>
                    </a:lnTo>
                    <a:lnTo>
                      <a:pt x="32" y="1097"/>
                    </a:lnTo>
                    <a:lnTo>
                      <a:pt x="65" y="1172"/>
                    </a:lnTo>
                    <a:lnTo>
                      <a:pt x="97" y="1248"/>
                    </a:lnTo>
                    <a:lnTo>
                      <a:pt x="140" y="1312"/>
                    </a:lnTo>
                    <a:lnTo>
                      <a:pt x="194" y="1387"/>
                    </a:lnTo>
                    <a:lnTo>
                      <a:pt x="247" y="1441"/>
                    </a:lnTo>
                    <a:lnTo>
                      <a:pt x="301" y="1506"/>
                    </a:lnTo>
                    <a:lnTo>
                      <a:pt x="366" y="1560"/>
                    </a:lnTo>
                    <a:lnTo>
                      <a:pt x="441" y="1603"/>
                    </a:lnTo>
                    <a:lnTo>
                      <a:pt x="516" y="1646"/>
                    </a:lnTo>
                    <a:lnTo>
                      <a:pt x="592" y="1678"/>
                    </a:lnTo>
                    <a:lnTo>
                      <a:pt x="667" y="1699"/>
                    </a:lnTo>
                    <a:lnTo>
                      <a:pt x="753" y="1710"/>
                    </a:lnTo>
                    <a:lnTo>
                      <a:pt x="828" y="1721"/>
                    </a:lnTo>
                    <a:lnTo>
                      <a:pt x="925" y="1721"/>
                    </a:lnTo>
                    <a:lnTo>
                      <a:pt x="1011" y="1710"/>
                    </a:lnTo>
                    <a:lnTo>
                      <a:pt x="1086" y="1689"/>
                    </a:lnTo>
                    <a:lnTo>
                      <a:pt x="1172" y="1656"/>
                    </a:lnTo>
                    <a:lnTo>
                      <a:pt x="1247" y="1624"/>
                    </a:lnTo>
                    <a:lnTo>
                      <a:pt x="1323" y="1581"/>
                    </a:lnTo>
                    <a:lnTo>
                      <a:pt x="1387" y="1527"/>
                    </a:lnTo>
                    <a:lnTo>
                      <a:pt x="1452" y="1463"/>
                    </a:lnTo>
                    <a:lnTo>
                      <a:pt x="1516" y="1409"/>
                    </a:lnTo>
                    <a:lnTo>
                      <a:pt x="1570" y="1334"/>
                    </a:lnTo>
                    <a:lnTo>
                      <a:pt x="1613" y="1258"/>
                    </a:lnTo>
                    <a:lnTo>
                      <a:pt x="1645" y="1183"/>
                    </a:lnTo>
                    <a:lnTo>
                      <a:pt x="1678" y="1108"/>
                    </a:lnTo>
                    <a:lnTo>
                      <a:pt x="1699" y="1022"/>
                    </a:lnTo>
                    <a:lnTo>
                      <a:pt x="1721" y="936"/>
                    </a:lnTo>
                    <a:lnTo>
                      <a:pt x="1721" y="850"/>
                    </a:lnTo>
                    <a:lnTo>
                      <a:pt x="1710" y="764"/>
                    </a:lnTo>
                    <a:lnTo>
                      <a:pt x="1699" y="689"/>
                    </a:lnTo>
                    <a:lnTo>
                      <a:pt x="1678" y="603"/>
                    </a:lnTo>
                    <a:lnTo>
                      <a:pt x="1645" y="527"/>
                    </a:lnTo>
                    <a:lnTo>
                      <a:pt x="1602" y="452"/>
                    </a:lnTo>
                    <a:lnTo>
                      <a:pt x="1559" y="387"/>
                    </a:lnTo>
                    <a:lnTo>
                      <a:pt x="1516" y="323"/>
                    </a:lnTo>
                    <a:lnTo>
                      <a:pt x="1452" y="258"/>
                    </a:lnTo>
                    <a:lnTo>
                      <a:pt x="1398" y="205"/>
                    </a:lnTo>
                    <a:lnTo>
                      <a:pt x="1323" y="151"/>
                    </a:lnTo>
                    <a:lnTo>
                      <a:pt x="1258" y="108"/>
                    </a:lnTo>
                    <a:lnTo>
                      <a:pt x="1183" y="76"/>
                    </a:lnTo>
                    <a:lnTo>
                      <a:pt x="1108" y="43"/>
                    </a:lnTo>
                    <a:lnTo>
                      <a:pt x="1022" y="22"/>
                    </a:lnTo>
                    <a:lnTo>
                      <a:pt x="946" y="11"/>
                    </a:lnTo>
                    <a:lnTo>
                      <a:pt x="8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15"/>
              <p:cNvSpPr/>
              <p:nvPr/>
            </p:nvSpPr>
            <p:spPr>
              <a:xfrm>
                <a:off x="1012875" y="2920375"/>
                <a:ext cx="41675" cy="41700"/>
              </a:xfrm>
              <a:custGeom>
                <a:avLst/>
                <a:gdLst/>
                <a:ahLst/>
                <a:cxnLst/>
                <a:rect l="l" t="t" r="r" b="b"/>
                <a:pathLst>
                  <a:path w="1667" h="1668" extrusionOk="0">
                    <a:moveTo>
                      <a:pt x="764" y="1"/>
                    </a:moveTo>
                    <a:lnTo>
                      <a:pt x="678" y="11"/>
                    </a:lnTo>
                    <a:lnTo>
                      <a:pt x="592" y="33"/>
                    </a:lnTo>
                    <a:lnTo>
                      <a:pt x="516" y="54"/>
                    </a:lnTo>
                    <a:lnTo>
                      <a:pt x="441" y="87"/>
                    </a:lnTo>
                    <a:lnTo>
                      <a:pt x="376" y="130"/>
                    </a:lnTo>
                    <a:lnTo>
                      <a:pt x="312" y="183"/>
                    </a:lnTo>
                    <a:lnTo>
                      <a:pt x="247" y="237"/>
                    </a:lnTo>
                    <a:lnTo>
                      <a:pt x="194" y="291"/>
                    </a:lnTo>
                    <a:lnTo>
                      <a:pt x="140" y="356"/>
                    </a:lnTo>
                    <a:lnTo>
                      <a:pt x="97" y="420"/>
                    </a:lnTo>
                    <a:lnTo>
                      <a:pt x="65" y="495"/>
                    </a:lnTo>
                    <a:lnTo>
                      <a:pt x="32" y="571"/>
                    </a:lnTo>
                    <a:lnTo>
                      <a:pt x="11" y="657"/>
                    </a:lnTo>
                    <a:lnTo>
                      <a:pt x="0" y="743"/>
                    </a:lnTo>
                    <a:lnTo>
                      <a:pt x="0" y="829"/>
                    </a:lnTo>
                    <a:lnTo>
                      <a:pt x="0" y="915"/>
                    </a:lnTo>
                    <a:lnTo>
                      <a:pt x="11" y="1001"/>
                    </a:lnTo>
                    <a:lnTo>
                      <a:pt x="32" y="1076"/>
                    </a:lnTo>
                    <a:lnTo>
                      <a:pt x="65" y="1151"/>
                    </a:lnTo>
                    <a:lnTo>
                      <a:pt x="97" y="1227"/>
                    </a:lnTo>
                    <a:lnTo>
                      <a:pt x="140" y="1302"/>
                    </a:lnTo>
                    <a:lnTo>
                      <a:pt x="183" y="1366"/>
                    </a:lnTo>
                    <a:lnTo>
                      <a:pt x="237" y="1420"/>
                    </a:lnTo>
                    <a:lnTo>
                      <a:pt x="301" y="1474"/>
                    </a:lnTo>
                    <a:lnTo>
                      <a:pt x="366" y="1528"/>
                    </a:lnTo>
                    <a:lnTo>
                      <a:pt x="441" y="1560"/>
                    </a:lnTo>
                    <a:lnTo>
                      <a:pt x="506" y="1603"/>
                    </a:lnTo>
                    <a:lnTo>
                      <a:pt x="592" y="1624"/>
                    </a:lnTo>
                    <a:lnTo>
                      <a:pt x="667" y="1646"/>
                    </a:lnTo>
                    <a:lnTo>
                      <a:pt x="753" y="1657"/>
                    </a:lnTo>
                    <a:lnTo>
                      <a:pt x="839" y="1667"/>
                    </a:lnTo>
                    <a:lnTo>
                      <a:pt x="925" y="1657"/>
                    </a:lnTo>
                    <a:lnTo>
                      <a:pt x="1011" y="1646"/>
                    </a:lnTo>
                    <a:lnTo>
                      <a:pt x="1086" y="1624"/>
                    </a:lnTo>
                    <a:lnTo>
                      <a:pt x="1161" y="1592"/>
                    </a:lnTo>
                    <a:lnTo>
                      <a:pt x="1237" y="1560"/>
                    </a:lnTo>
                    <a:lnTo>
                      <a:pt x="1312" y="1506"/>
                    </a:lnTo>
                    <a:lnTo>
                      <a:pt x="1377" y="1463"/>
                    </a:lnTo>
                    <a:lnTo>
                      <a:pt x="1430" y="1409"/>
                    </a:lnTo>
                    <a:lnTo>
                      <a:pt x="1484" y="1345"/>
                    </a:lnTo>
                    <a:lnTo>
                      <a:pt x="1527" y="1280"/>
                    </a:lnTo>
                    <a:lnTo>
                      <a:pt x="1570" y="1205"/>
                    </a:lnTo>
                    <a:lnTo>
                      <a:pt x="1602" y="1130"/>
                    </a:lnTo>
                    <a:lnTo>
                      <a:pt x="1635" y="1054"/>
                    </a:lnTo>
                    <a:lnTo>
                      <a:pt x="1645" y="979"/>
                    </a:lnTo>
                    <a:lnTo>
                      <a:pt x="1656" y="893"/>
                    </a:lnTo>
                    <a:lnTo>
                      <a:pt x="1667" y="807"/>
                    </a:lnTo>
                    <a:lnTo>
                      <a:pt x="1656" y="721"/>
                    </a:lnTo>
                    <a:lnTo>
                      <a:pt x="1645" y="646"/>
                    </a:lnTo>
                    <a:lnTo>
                      <a:pt x="1624" y="571"/>
                    </a:lnTo>
                    <a:lnTo>
                      <a:pt x="1592" y="495"/>
                    </a:lnTo>
                    <a:lnTo>
                      <a:pt x="1559" y="420"/>
                    </a:lnTo>
                    <a:lnTo>
                      <a:pt x="1516" y="356"/>
                    </a:lnTo>
                    <a:lnTo>
                      <a:pt x="1463" y="291"/>
                    </a:lnTo>
                    <a:lnTo>
                      <a:pt x="1420" y="237"/>
                    </a:lnTo>
                    <a:lnTo>
                      <a:pt x="1355" y="183"/>
                    </a:lnTo>
                    <a:lnTo>
                      <a:pt x="1290" y="140"/>
                    </a:lnTo>
                    <a:lnTo>
                      <a:pt x="1226" y="97"/>
                    </a:lnTo>
                    <a:lnTo>
                      <a:pt x="1161" y="65"/>
                    </a:lnTo>
                    <a:lnTo>
                      <a:pt x="1086" y="33"/>
                    </a:lnTo>
                    <a:lnTo>
                      <a:pt x="1011" y="11"/>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15"/>
              <p:cNvSpPr/>
              <p:nvPr/>
            </p:nvSpPr>
            <p:spPr>
              <a:xfrm>
                <a:off x="1957775" y="1738100"/>
                <a:ext cx="42500" cy="42500"/>
              </a:xfrm>
              <a:custGeom>
                <a:avLst/>
                <a:gdLst/>
                <a:ahLst/>
                <a:cxnLst/>
                <a:rect l="l" t="t" r="r" b="b"/>
                <a:pathLst>
                  <a:path w="1700" h="1700" extrusionOk="0">
                    <a:moveTo>
                      <a:pt x="775" y="0"/>
                    </a:moveTo>
                    <a:lnTo>
                      <a:pt x="700" y="11"/>
                    </a:lnTo>
                    <a:lnTo>
                      <a:pt x="614" y="32"/>
                    </a:lnTo>
                    <a:lnTo>
                      <a:pt x="539" y="65"/>
                    </a:lnTo>
                    <a:lnTo>
                      <a:pt x="463" y="97"/>
                    </a:lnTo>
                    <a:lnTo>
                      <a:pt x="399" y="140"/>
                    </a:lnTo>
                    <a:lnTo>
                      <a:pt x="323" y="183"/>
                    </a:lnTo>
                    <a:lnTo>
                      <a:pt x="270" y="248"/>
                    </a:lnTo>
                    <a:lnTo>
                      <a:pt x="205" y="301"/>
                    </a:lnTo>
                    <a:lnTo>
                      <a:pt x="162" y="366"/>
                    </a:lnTo>
                    <a:lnTo>
                      <a:pt x="108" y="441"/>
                    </a:lnTo>
                    <a:lnTo>
                      <a:pt x="76" y="506"/>
                    </a:lnTo>
                    <a:lnTo>
                      <a:pt x="44" y="592"/>
                    </a:lnTo>
                    <a:lnTo>
                      <a:pt x="22" y="667"/>
                    </a:lnTo>
                    <a:lnTo>
                      <a:pt x="12" y="753"/>
                    </a:lnTo>
                    <a:lnTo>
                      <a:pt x="1" y="839"/>
                    </a:lnTo>
                    <a:lnTo>
                      <a:pt x="1" y="914"/>
                    </a:lnTo>
                    <a:lnTo>
                      <a:pt x="12" y="1000"/>
                    </a:lnTo>
                    <a:lnTo>
                      <a:pt x="33" y="1086"/>
                    </a:lnTo>
                    <a:lnTo>
                      <a:pt x="65" y="1162"/>
                    </a:lnTo>
                    <a:lnTo>
                      <a:pt x="98" y="1237"/>
                    </a:lnTo>
                    <a:lnTo>
                      <a:pt x="141" y="1301"/>
                    </a:lnTo>
                    <a:lnTo>
                      <a:pt x="194" y="1366"/>
                    </a:lnTo>
                    <a:lnTo>
                      <a:pt x="248" y="1430"/>
                    </a:lnTo>
                    <a:lnTo>
                      <a:pt x="302" y="1484"/>
                    </a:lnTo>
                    <a:lnTo>
                      <a:pt x="366" y="1538"/>
                    </a:lnTo>
                    <a:lnTo>
                      <a:pt x="442" y="1581"/>
                    </a:lnTo>
                    <a:lnTo>
                      <a:pt x="517" y="1624"/>
                    </a:lnTo>
                    <a:lnTo>
                      <a:pt x="592" y="1656"/>
                    </a:lnTo>
                    <a:lnTo>
                      <a:pt x="668" y="1678"/>
                    </a:lnTo>
                    <a:lnTo>
                      <a:pt x="754" y="1688"/>
                    </a:lnTo>
                    <a:lnTo>
                      <a:pt x="840" y="1699"/>
                    </a:lnTo>
                    <a:lnTo>
                      <a:pt x="926" y="1699"/>
                    </a:lnTo>
                    <a:lnTo>
                      <a:pt x="1001" y="1678"/>
                    </a:lnTo>
                    <a:lnTo>
                      <a:pt x="1087" y="1667"/>
                    </a:lnTo>
                    <a:lnTo>
                      <a:pt x="1162" y="1635"/>
                    </a:lnTo>
                    <a:lnTo>
                      <a:pt x="1237" y="1602"/>
                    </a:lnTo>
                    <a:lnTo>
                      <a:pt x="1302" y="1559"/>
                    </a:lnTo>
                    <a:lnTo>
                      <a:pt x="1377" y="1506"/>
                    </a:lnTo>
                    <a:lnTo>
                      <a:pt x="1431" y="1452"/>
                    </a:lnTo>
                    <a:lnTo>
                      <a:pt x="1496" y="1387"/>
                    </a:lnTo>
                    <a:lnTo>
                      <a:pt x="1539" y="1323"/>
                    </a:lnTo>
                    <a:lnTo>
                      <a:pt x="1592" y="1258"/>
                    </a:lnTo>
                    <a:lnTo>
                      <a:pt x="1625" y="1183"/>
                    </a:lnTo>
                    <a:lnTo>
                      <a:pt x="1657" y="1108"/>
                    </a:lnTo>
                    <a:lnTo>
                      <a:pt x="1678" y="1032"/>
                    </a:lnTo>
                    <a:lnTo>
                      <a:pt x="1689" y="946"/>
                    </a:lnTo>
                    <a:lnTo>
                      <a:pt x="1700" y="860"/>
                    </a:lnTo>
                    <a:lnTo>
                      <a:pt x="1700" y="774"/>
                    </a:lnTo>
                    <a:lnTo>
                      <a:pt x="1689" y="699"/>
                    </a:lnTo>
                    <a:lnTo>
                      <a:pt x="1668" y="613"/>
                    </a:lnTo>
                    <a:lnTo>
                      <a:pt x="1635" y="538"/>
                    </a:lnTo>
                    <a:lnTo>
                      <a:pt x="1603" y="463"/>
                    </a:lnTo>
                    <a:lnTo>
                      <a:pt x="1560" y="387"/>
                    </a:lnTo>
                    <a:lnTo>
                      <a:pt x="1506" y="323"/>
                    </a:lnTo>
                    <a:lnTo>
                      <a:pt x="1453" y="258"/>
                    </a:lnTo>
                    <a:lnTo>
                      <a:pt x="1399" y="205"/>
                    </a:lnTo>
                    <a:lnTo>
                      <a:pt x="1334" y="151"/>
                    </a:lnTo>
                    <a:lnTo>
                      <a:pt x="1259" y="108"/>
                    </a:lnTo>
                    <a:lnTo>
                      <a:pt x="1184" y="75"/>
                    </a:lnTo>
                    <a:lnTo>
                      <a:pt x="1108" y="43"/>
                    </a:lnTo>
                    <a:lnTo>
                      <a:pt x="1033" y="22"/>
                    </a:lnTo>
                    <a:lnTo>
                      <a:pt x="94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15"/>
              <p:cNvSpPr/>
              <p:nvPr/>
            </p:nvSpPr>
            <p:spPr>
              <a:xfrm>
                <a:off x="1485450" y="2920375"/>
                <a:ext cx="41700" cy="41700"/>
              </a:xfrm>
              <a:custGeom>
                <a:avLst/>
                <a:gdLst/>
                <a:ahLst/>
                <a:cxnLst/>
                <a:rect l="l" t="t" r="r" b="b"/>
                <a:pathLst>
                  <a:path w="1668" h="1668" extrusionOk="0">
                    <a:moveTo>
                      <a:pt x="754" y="1"/>
                    </a:moveTo>
                    <a:lnTo>
                      <a:pt x="668" y="11"/>
                    </a:lnTo>
                    <a:lnTo>
                      <a:pt x="592" y="33"/>
                    </a:lnTo>
                    <a:lnTo>
                      <a:pt x="517" y="65"/>
                    </a:lnTo>
                    <a:lnTo>
                      <a:pt x="442" y="97"/>
                    </a:lnTo>
                    <a:lnTo>
                      <a:pt x="366" y="140"/>
                    </a:lnTo>
                    <a:lnTo>
                      <a:pt x="302" y="183"/>
                    </a:lnTo>
                    <a:lnTo>
                      <a:pt x="248" y="237"/>
                    </a:lnTo>
                    <a:lnTo>
                      <a:pt x="194" y="302"/>
                    </a:lnTo>
                    <a:lnTo>
                      <a:pt x="141" y="366"/>
                    </a:lnTo>
                    <a:lnTo>
                      <a:pt x="98" y="431"/>
                    </a:lnTo>
                    <a:lnTo>
                      <a:pt x="65" y="506"/>
                    </a:lnTo>
                    <a:lnTo>
                      <a:pt x="33" y="581"/>
                    </a:lnTo>
                    <a:lnTo>
                      <a:pt x="12" y="667"/>
                    </a:lnTo>
                    <a:lnTo>
                      <a:pt x="1" y="753"/>
                    </a:lnTo>
                    <a:lnTo>
                      <a:pt x="1" y="839"/>
                    </a:lnTo>
                    <a:lnTo>
                      <a:pt x="1" y="915"/>
                    </a:lnTo>
                    <a:lnTo>
                      <a:pt x="22" y="1001"/>
                    </a:lnTo>
                    <a:lnTo>
                      <a:pt x="33" y="1076"/>
                    </a:lnTo>
                    <a:lnTo>
                      <a:pt x="65" y="1151"/>
                    </a:lnTo>
                    <a:lnTo>
                      <a:pt x="98" y="1227"/>
                    </a:lnTo>
                    <a:lnTo>
                      <a:pt x="141" y="1291"/>
                    </a:lnTo>
                    <a:lnTo>
                      <a:pt x="184" y="1356"/>
                    </a:lnTo>
                    <a:lnTo>
                      <a:pt x="237" y="1409"/>
                    </a:lnTo>
                    <a:lnTo>
                      <a:pt x="291" y="1463"/>
                    </a:lnTo>
                    <a:lnTo>
                      <a:pt x="356" y="1506"/>
                    </a:lnTo>
                    <a:lnTo>
                      <a:pt x="420" y="1549"/>
                    </a:lnTo>
                    <a:lnTo>
                      <a:pt x="485" y="1592"/>
                    </a:lnTo>
                    <a:lnTo>
                      <a:pt x="560" y="1614"/>
                    </a:lnTo>
                    <a:lnTo>
                      <a:pt x="635" y="1635"/>
                    </a:lnTo>
                    <a:lnTo>
                      <a:pt x="721" y="1657"/>
                    </a:lnTo>
                    <a:lnTo>
                      <a:pt x="797" y="1667"/>
                    </a:lnTo>
                    <a:lnTo>
                      <a:pt x="883" y="1657"/>
                    </a:lnTo>
                    <a:lnTo>
                      <a:pt x="969" y="1657"/>
                    </a:lnTo>
                    <a:lnTo>
                      <a:pt x="1055" y="1635"/>
                    </a:lnTo>
                    <a:lnTo>
                      <a:pt x="1130" y="1614"/>
                    </a:lnTo>
                    <a:lnTo>
                      <a:pt x="1205" y="1571"/>
                    </a:lnTo>
                    <a:lnTo>
                      <a:pt x="1280" y="1538"/>
                    </a:lnTo>
                    <a:lnTo>
                      <a:pt x="1345" y="1485"/>
                    </a:lnTo>
                    <a:lnTo>
                      <a:pt x="1410" y="1442"/>
                    </a:lnTo>
                    <a:lnTo>
                      <a:pt x="1463" y="1377"/>
                    </a:lnTo>
                    <a:lnTo>
                      <a:pt x="1506" y="1313"/>
                    </a:lnTo>
                    <a:lnTo>
                      <a:pt x="1560" y="1248"/>
                    </a:lnTo>
                    <a:lnTo>
                      <a:pt x="1592" y="1173"/>
                    </a:lnTo>
                    <a:lnTo>
                      <a:pt x="1625" y="1097"/>
                    </a:lnTo>
                    <a:lnTo>
                      <a:pt x="1646" y="1022"/>
                    </a:lnTo>
                    <a:lnTo>
                      <a:pt x="1657" y="936"/>
                    </a:lnTo>
                    <a:lnTo>
                      <a:pt x="1668" y="850"/>
                    </a:lnTo>
                    <a:lnTo>
                      <a:pt x="1668" y="764"/>
                    </a:lnTo>
                    <a:lnTo>
                      <a:pt x="1657" y="678"/>
                    </a:lnTo>
                    <a:lnTo>
                      <a:pt x="1635" y="592"/>
                    </a:lnTo>
                    <a:lnTo>
                      <a:pt x="1614" y="517"/>
                    </a:lnTo>
                    <a:lnTo>
                      <a:pt x="1571" y="442"/>
                    </a:lnTo>
                    <a:lnTo>
                      <a:pt x="1539" y="377"/>
                    </a:lnTo>
                    <a:lnTo>
                      <a:pt x="1485" y="313"/>
                    </a:lnTo>
                    <a:lnTo>
                      <a:pt x="1431" y="248"/>
                    </a:lnTo>
                    <a:lnTo>
                      <a:pt x="1377" y="194"/>
                    </a:lnTo>
                    <a:lnTo>
                      <a:pt x="1313" y="140"/>
                    </a:lnTo>
                    <a:lnTo>
                      <a:pt x="1237" y="97"/>
                    </a:lnTo>
                    <a:lnTo>
                      <a:pt x="1162" y="65"/>
                    </a:lnTo>
                    <a:lnTo>
                      <a:pt x="1087" y="33"/>
                    </a:lnTo>
                    <a:lnTo>
                      <a:pt x="1012" y="11"/>
                    </a:lnTo>
                    <a:lnTo>
                      <a:pt x="92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15"/>
              <p:cNvSpPr/>
              <p:nvPr/>
            </p:nvSpPr>
            <p:spPr>
              <a:xfrm>
                <a:off x="1643525" y="1423825"/>
                <a:ext cx="42500" cy="42500"/>
              </a:xfrm>
              <a:custGeom>
                <a:avLst/>
                <a:gdLst/>
                <a:ahLst/>
                <a:cxnLst/>
                <a:rect l="l" t="t" r="r" b="b"/>
                <a:pathLst>
                  <a:path w="1700" h="1700" extrusionOk="0">
                    <a:moveTo>
                      <a:pt x="839" y="1"/>
                    </a:moveTo>
                    <a:lnTo>
                      <a:pt x="753" y="12"/>
                    </a:lnTo>
                    <a:lnTo>
                      <a:pt x="667" y="22"/>
                    </a:lnTo>
                    <a:lnTo>
                      <a:pt x="592" y="44"/>
                    </a:lnTo>
                    <a:lnTo>
                      <a:pt x="517" y="76"/>
                    </a:lnTo>
                    <a:lnTo>
                      <a:pt x="442" y="109"/>
                    </a:lnTo>
                    <a:lnTo>
                      <a:pt x="366" y="162"/>
                    </a:lnTo>
                    <a:lnTo>
                      <a:pt x="302" y="205"/>
                    </a:lnTo>
                    <a:lnTo>
                      <a:pt x="248" y="270"/>
                    </a:lnTo>
                    <a:lnTo>
                      <a:pt x="194" y="324"/>
                    </a:lnTo>
                    <a:lnTo>
                      <a:pt x="140" y="388"/>
                    </a:lnTo>
                    <a:lnTo>
                      <a:pt x="97" y="463"/>
                    </a:lnTo>
                    <a:lnTo>
                      <a:pt x="65" y="539"/>
                    </a:lnTo>
                    <a:lnTo>
                      <a:pt x="33" y="614"/>
                    </a:lnTo>
                    <a:lnTo>
                      <a:pt x="22" y="700"/>
                    </a:lnTo>
                    <a:lnTo>
                      <a:pt x="1" y="775"/>
                    </a:lnTo>
                    <a:lnTo>
                      <a:pt x="1" y="861"/>
                    </a:lnTo>
                    <a:lnTo>
                      <a:pt x="11" y="947"/>
                    </a:lnTo>
                    <a:lnTo>
                      <a:pt x="22" y="1033"/>
                    </a:lnTo>
                    <a:lnTo>
                      <a:pt x="44" y="1109"/>
                    </a:lnTo>
                    <a:lnTo>
                      <a:pt x="76" y="1184"/>
                    </a:lnTo>
                    <a:lnTo>
                      <a:pt x="119" y="1259"/>
                    </a:lnTo>
                    <a:lnTo>
                      <a:pt x="162" y="1334"/>
                    </a:lnTo>
                    <a:lnTo>
                      <a:pt x="205" y="1399"/>
                    </a:lnTo>
                    <a:lnTo>
                      <a:pt x="269" y="1453"/>
                    </a:lnTo>
                    <a:lnTo>
                      <a:pt x="323" y="1506"/>
                    </a:lnTo>
                    <a:lnTo>
                      <a:pt x="399" y="1560"/>
                    </a:lnTo>
                    <a:lnTo>
                      <a:pt x="463" y="1603"/>
                    </a:lnTo>
                    <a:lnTo>
                      <a:pt x="538" y="1635"/>
                    </a:lnTo>
                    <a:lnTo>
                      <a:pt x="614" y="1668"/>
                    </a:lnTo>
                    <a:lnTo>
                      <a:pt x="700" y="1689"/>
                    </a:lnTo>
                    <a:lnTo>
                      <a:pt x="786" y="1700"/>
                    </a:lnTo>
                    <a:lnTo>
                      <a:pt x="861" y="1700"/>
                    </a:lnTo>
                    <a:lnTo>
                      <a:pt x="947" y="1689"/>
                    </a:lnTo>
                    <a:lnTo>
                      <a:pt x="1033" y="1678"/>
                    </a:lnTo>
                    <a:lnTo>
                      <a:pt x="1108" y="1657"/>
                    </a:lnTo>
                    <a:lnTo>
                      <a:pt x="1183" y="1625"/>
                    </a:lnTo>
                    <a:lnTo>
                      <a:pt x="1259" y="1582"/>
                    </a:lnTo>
                    <a:lnTo>
                      <a:pt x="1334" y="1539"/>
                    </a:lnTo>
                    <a:lnTo>
                      <a:pt x="1399" y="1496"/>
                    </a:lnTo>
                    <a:lnTo>
                      <a:pt x="1452" y="1431"/>
                    </a:lnTo>
                    <a:lnTo>
                      <a:pt x="1506" y="1377"/>
                    </a:lnTo>
                    <a:lnTo>
                      <a:pt x="1560" y="1302"/>
                    </a:lnTo>
                    <a:lnTo>
                      <a:pt x="1603" y="1238"/>
                    </a:lnTo>
                    <a:lnTo>
                      <a:pt x="1635" y="1162"/>
                    </a:lnTo>
                    <a:lnTo>
                      <a:pt x="1667" y="1087"/>
                    </a:lnTo>
                    <a:lnTo>
                      <a:pt x="1689" y="1001"/>
                    </a:lnTo>
                    <a:lnTo>
                      <a:pt x="1700" y="926"/>
                    </a:lnTo>
                    <a:lnTo>
                      <a:pt x="1700" y="840"/>
                    </a:lnTo>
                    <a:lnTo>
                      <a:pt x="1700" y="754"/>
                    </a:lnTo>
                    <a:lnTo>
                      <a:pt x="1678" y="668"/>
                    </a:lnTo>
                    <a:lnTo>
                      <a:pt x="1657" y="592"/>
                    </a:lnTo>
                    <a:lnTo>
                      <a:pt x="1624" y="517"/>
                    </a:lnTo>
                    <a:lnTo>
                      <a:pt x="1592" y="442"/>
                    </a:lnTo>
                    <a:lnTo>
                      <a:pt x="1538" y="367"/>
                    </a:lnTo>
                    <a:lnTo>
                      <a:pt x="1495" y="302"/>
                    </a:lnTo>
                    <a:lnTo>
                      <a:pt x="1442" y="248"/>
                    </a:lnTo>
                    <a:lnTo>
                      <a:pt x="1377" y="195"/>
                    </a:lnTo>
                    <a:lnTo>
                      <a:pt x="1313" y="141"/>
                    </a:lnTo>
                    <a:lnTo>
                      <a:pt x="1237" y="98"/>
                    </a:lnTo>
                    <a:lnTo>
                      <a:pt x="1162" y="66"/>
                    </a:lnTo>
                    <a:lnTo>
                      <a:pt x="1087" y="33"/>
                    </a:lnTo>
                    <a:lnTo>
                      <a:pt x="1001" y="12"/>
                    </a:lnTo>
                    <a:lnTo>
                      <a:pt x="92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15"/>
              <p:cNvSpPr/>
              <p:nvPr/>
            </p:nvSpPr>
            <p:spPr>
              <a:xfrm>
                <a:off x="2036275" y="2369825"/>
                <a:ext cx="41150" cy="41150"/>
              </a:xfrm>
              <a:custGeom>
                <a:avLst/>
                <a:gdLst/>
                <a:ahLst/>
                <a:cxnLst/>
                <a:rect l="l" t="t" r="r" b="b"/>
                <a:pathLst>
                  <a:path w="1646" h="1646" extrusionOk="0">
                    <a:moveTo>
                      <a:pt x="764" y="1"/>
                    </a:moveTo>
                    <a:lnTo>
                      <a:pt x="678" y="11"/>
                    </a:lnTo>
                    <a:lnTo>
                      <a:pt x="603" y="33"/>
                    </a:lnTo>
                    <a:lnTo>
                      <a:pt x="517" y="54"/>
                    </a:lnTo>
                    <a:lnTo>
                      <a:pt x="442" y="97"/>
                    </a:lnTo>
                    <a:lnTo>
                      <a:pt x="377" y="130"/>
                    </a:lnTo>
                    <a:lnTo>
                      <a:pt x="313" y="183"/>
                    </a:lnTo>
                    <a:lnTo>
                      <a:pt x="248" y="226"/>
                    </a:lnTo>
                    <a:lnTo>
                      <a:pt x="194" y="291"/>
                    </a:lnTo>
                    <a:lnTo>
                      <a:pt x="151" y="355"/>
                    </a:lnTo>
                    <a:lnTo>
                      <a:pt x="108" y="420"/>
                    </a:lnTo>
                    <a:lnTo>
                      <a:pt x="65" y="495"/>
                    </a:lnTo>
                    <a:lnTo>
                      <a:pt x="44" y="571"/>
                    </a:lnTo>
                    <a:lnTo>
                      <a:pt x="22" y="657"/>
                    </a:lnTo>
                    <a:lnTo>
                      <a:pt x="12" y="743"/>
                    </a:lnTo>
                    <a:lnTo>
                      <a:pt x="1" y="829"/>
                    </a:lnTo>
                    <a:lnTo>
                      <a:pt x="1" y="915"/>
                    </a:lnTo>
                    <a:lnTo>
                      <a:pt x="12" y="990"/>
                    </a:lnTo>
                    <a:lnTo>
                      <a:pt x="33" y="1065"/>
                    </a:lnTo>
                    <a:lnTo>
                      <a:pt x="65" y="1140"/>
                    </a:lnTo>
                    <a:lnTo>
                      <a:pt x="98" y="1216"/>
                    </a:lnTo>
                    <a:lnTo>
                      <a:pt x="130" y="1280"/>
                    </a:lnTo>
                    <a:lnTo>
                      <a:pt x="173" y="1345"/>
                    </a:lnTo>
                    <a:lnTo>
                      <a:pt x="227" y="1399"/>
                    </a:lnTo>
                    <a:lnTo>
                      <a:pt x="280" y="1452"/>
                    </a:lnTo>
                    <a:lnTo>
                      <a:pt x="345" y="1506"/>
                    </a:lnTo>
                    <a:lnTo>
                      <a:pt x="409" y="1549"/>
                    </a:lnTo>
                    <a:lnTo>
                      <a:pt x="485" y="1581"/>
                    </a:lnTo>
                    <a:lnTo>
                      <a:pt x="549" y="1603"/>
                    </a:lnTo>
                    <a:lnTo>
                      <a:pt x="635" y="1624"/>
                    </a:lnTo>
                    <a:lnTo>
                      <a:pt x="710" y="1646"/>
                    </a:lnTo>
                    <a:lnTo>
                      <a:pt x="883" y="1646"/>
                    </a:lnTo>
                    <a:lnTo>
                      <a:pt x="969" y="1635"/>
                    </a:lnTo>
                    <a:lnTo>
                      <a:pt x="1055" y="1624"/>
                    </a:lnTo>
                    <a:lnTo>
                      <a:pt x="1130" y="1592"/>
                    </a:lnTo>
                    <a:lnTo>
                      <a:pt x="1205" y="1560"/>
                    </a:lnTo>
                    <a:lnTo>
                      <a:pt x="1270" y="1528"/>
                    </a:lnTo>
                    <a:lnTo>
                      <a:pt x="1334" y="1474"/>
                    </a:lnTo>
                    <a:lnTo>
                      <a:pt x="1399" y="1420"/>
                    </a:lnTo>
                    <a:lnTo>
                      <a:pt x="1452" y="1366"/>
                    </a:lnTo>
                    <a:lnTo>
                      <a:pt x="1506" y="1302"/>
                    </a:lnTo>
                    <a:lnTo>
                      <a:pt x="1549" y="1237"/>
                    </a:lnTo>
                    <a:lnTo>
                      <a:pt x="1581" y="1162"/>
                    </a:lnTo>
                    <a:lnTo>
                      <a:pt x="1614" y="1087"/>
                    </a:lnTo>
                    <a:lnTo>
                      <a:pt x="1635" y="1001"/>
                    </a:lnTo>
                    <a:lnTo>
                      <a:pt x="1646" y="915"/>
                    </a:lnTo>
                    <a:lnTo>
                      <a:pt x="1646" y="829"/>
                    </a:lnTo>
                    <a:lnTo>
                      <a:pt x="1646" y="743"/>
                    </a:lnTo>
                    <a:lnTo>
                      <a:pt x="1635" y="667"/>
                    </a:lnTo>
                    <a:lnTo>
                      <a:pt x="1614" y="581"/>
                    </a:lnTo>
                    <a:lnTo>
                      <a:pt x="1592" y="517"/>
                    </a:lnTo>
                    <a:lnTo>
                      <a:pt x="1560" y="442"/>
                    </a:lnTo>
                    <a:lnTo>
                      <a:pt x="1517" y="377"/>
                    </a:lnTo>
                    <a:lnTo>
                      <a:pt x="1474" y="312"/>
                    </a:lnTo>
                    <a:lnTo>
                      <a:pt x="1420" y="248"/>
                    </a:lnTo>
                    <a:lnTo>
                      <a:pt x="1366" y="205"/>
                    </a:lnTo>
                    <a:lnTo>
                      <a:pt x="1302" y="151"/>
                    </a:lnTo>
                    <a:lnTo>
                      <a:pt x="1237" y="108"/>
                    </a:lnTo>
                    <a:lnTo>
                      <a:pt x="1173" y="76"/>
                    </a:lnTo>
                    <a:lnTo>
                      <a:pt x="1098" y="44"/>
                    </a:lnTo>
                    <a:lnTo>
                      <a:pt x="1022" y="22"/>
                    </a:lnTo>
                    <a:lnTo>
                      <a:pt x="936" y="11"/>
                    </a:lnTo>
                    <a:lnTo>
                      <a:pt x="85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15"/>
              <p:cNvSpPr/>
              <p:nvPr/>
            </p:nvSpPr>
            <p:spPr>
              <a:xfrm>
                <a:off x="462300" y="2369825"/>
                <a:ext cx="41175" cy="41150"/>
              </a:xfrm>
              <a:custGeom>
                <a:avLst/>
                <a:gdLst/>
                <a:ahLst/>
                <a:cxnLst/>
                <a:rect l="l" t="t" r="r" b="b"/>
                <a:pathLst>
                  <a:path w="1647" h="1646" extrusionOk="0">
                    <a:moveTo>
                      <a:pt x="840" y="1"/>
                    </a:moveTo>
                    <a:lnTo>
                      <a:pt x="754" y="11"/>
                    </a:lnTo>
                    <a:lnTo>
                      <a:pt x="668" y="22"/>
                    </a:lnTo>
                    <a:lnTo>
                      <a:pt x="592" y="33"/>
                    </a:lnTo>
                    <a:lnTo>
                      <a:pt x="506" y="65"/>
                    </a:lnTo>
                    <a:lnTo>
                      <a:pt x="442" y="97"/>
                    </a:lnTo>
                    <a:lnTo>
                      <a:pt x="367" y="140"/>
                    </a:lnTo>
                    <a:lnTo>
                      <a:pt x="302" y="183"/>
                    </a:lnTo>
                    <a:lnTo>
                      <a:pt x="248" y="237"/>
                    </a:lnTo>
                    <a:lnTo>
                      <a:pt x="195" y="302"/>
                    </a:lnTo>
                    <a:lnTo>
                      <a:pt x="141" y="366"/>
                    </a:lnTo>
                    <a:lnTo>
                      <a:pt x="98" y="431"/>
                    </a:lnTo>
                    <a:lnTo>
                      <a:pt x="66" y="506"/>
                    </a:lnTo>
                    <a:lnTo>
                      <a:pt x="44" y="581"/>
                    </a:lnTo>
                    <a:lnTo>
                      <a:pt x="23" y="667"/>
                    </a:lnTo>
                    <a:lnTo>
                      <a:pt x="12" y="753"/>
                    </a:lnTo>
                    <a:lnTo>
                      <a:pt x="1" y="839"/>
                    </a:lnTo>
                    <a:lnTo>
                      <a:pt x="12" y="925"/>
                    </a:lnTo>
                    <a:lnTo>
                      <a:pt x="23" y="1011"/>
                    </a:lnTo>
                    <a:lnTo>
                      <a:pt x="44" y="1097"/>
                    </a:lnTo>
                    <a:lnTo>
                      <a:pt x="76" y="1173"/>
                    </a:lnTo>
                    <a:lnTo>
                      <a:pt x="109" y="1248"/>
                    </a:lnTo>
                    <a:lnTo>
                      <a:pt x="152" y="1313"/>
                    </a:lnTo>
                    <a:lnTo>
                      <a:pt x="205" y="1377"/>
                    </a:lnTo>
                    <a:lnTo>
                      <a:pt x="259" y="1431"/>
                    </a:lnTo>
                    <a:lnTo>
                      <a:pt x="324" y="1485"/>
                    </a:lnTo>
                    <a:lnTo>
                      <a:pt x="388" y="1528"/>
                    </a:lnTo>
                    <a:lnTo>
                      <a:pt x="463" y="1571"/>
                    </a:lnTo>
                    <a:lnTo>
                      <a:pt x="539" y="1603"/>
                    </a:lnTo>
                    <a:lnTo>
                      <a:pt x="614" y="1624"/>
                    </a:lnTo>
                    <a:lnTo>
                      <a:pt x="700" y="1646"/>
                    </a:lnTo>
                    <a:lnTo>
                      <a:pt x="947" y="1646"/>
                    </a:lnTo>
                    <a:lnTo>
                      <a:pt x="1033" y="1624"/>
                    </a:lnTo>
                    <a:lnTo>
                      <a:pt x="1109" y="1603"/>
                    </a:lnTo>
                    <a:lnTo>
                      <a:pt x="1184" y="1571"/>
                    </a:lnTo>
                    <a:lnTo>
                      <a:pt x="1248" y="1538"/>
                    </a:lnTo>
                    <a:lnTo>
                      <a:pt x="1313" y="1495"/>
                    </a:lnTo>
                    <a:lnTo>
                      <a:pt x="1377" y="1452"/>
                    </a:lnTo>
                    <a:lnTo>
                      <a:pt x="1431" y="1399"/>
                    </a:lnTo>
                    <a:lnTo>
                      <a:pt x="1485" y="1334"/>
                    </a:lnTo>
                    <a:lnTo>
                      <a:pt x="1528" y="1269"/>
                    </a:lnTo>
                    <a:lnTo>
                      <a:pt x="1560" y="1205"/>
                    </a:lnTo>
                    <a:lnTo>
                      <a:pt x="1592" y="1130"/>
                    </a:lnTo>
                    <a:lnTo>
                      <a:pt x="1625" y="1054"/>
                    </a:lnTo>
                    <a:lnTo>
                      <a:pt x="1635" y="979"/>
                    </a:lnTo>
                    <a:lnTo>
                      <a:pt x="1646" y="904"/>
                    </a:lnTo>
                    <a:lnTo>
                      <a:pt x="1646" y="818"/>
                    </a:lnTo>
                    <a:lnTo>
                      <a:pt x="1646" y="732"/>
                    </a:lnTo>
                    <a:lnTo>
                      <a:pt x="1635" y="646"/>
                    </a:lnTo>
                    <a:lnTo>
                      <a:pt x="1614" y="571"/>
                    </a:lnTo>
                    <a:lnTo>
                      <a:pt x="1582" y="495"/>
                    </a:lnTo>
                    <a:lnTo>
                      <a:pt x="1549" y="431"/>
                    </a:lnTo>
                    <a:lnTo>
                      <a:pt x="1517" y="366"/>
                    </a:lnTo>
                    <a:lnTo>
                      <a:pt x="1463" y="302"/>
                    </a:lnTo>
                    <a:lnTo>
                      <a:pt x="1410" y="237"/>
                    </a:lnTo>
                    <a:lnTo>
                      <a:pt x="1356" y="194"/>
                    </a:lnTo>
                    <a:lnTo>
                      <a:pt x="1291" y="140"/>
                    </a:lnTo>
                    <a:lnTo>
                      <a:pt x="1227" y="108"/>
                    </a:lnTo>
                    <a:lnTo>
                      <a:pt x="1162" y="76"/>
                    </a:lnTo>
                    <a:lnTo>
                      <a:pt x="1087" y="44"/>
                    </a:lnTo>
                    <a:lnTo>
                      <a:pt x="1012" y="22"/>
                    </a:lnTo>
                    <a:lnTo>
                      <a:pt x="926" y="11"/>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15"/>
              <p:cNvSpPr/>
              <p:nvPr/>
            </p:nvSpPr>
            <p:spPr>
              <a:xfrm>
                <a:off x="462300" y="1897225"/>
                <a:ext cx="41175" cy="41175"/>
              </a:xfrm>
              <a:custGeom>
                <a:avLst/>
                <a:gdLst/>
                <a:ahLst/>
                <a:cxnLst/>
                <a:rect l="l" t="t" r="r" b="b"/>
                <a:pathLst>
                  <a:path w="1647" h="1647" extrusionOk="0">
                    <a:moveTo>
                      <a:pt x="743" y="1"/>
                    </a:moveTo>
                    <a:lnTo>
                      <a:pt x="657" y="12"/>
                    </a:lnTo>
                    <a:lnTo>
                      <a:pt x="582" y="33"/>
                    </a:lnTo>
                    <a:lnTo>
                      <a:pt x="506" y="65"/>
                    </a:lnTo>
                    <a:lnTo>
                      <a:pt x="431" y="98"/>
                    </a:lnTo>
                    <a:lnTo>
                      <a:pt x="367" y="130"/>
                    </a:lnTo>
                    <a:lnTo>
                      <a:pt x="302" y="184"/>
                    </a:lnTo>
                    <a:lnTo>
                      <a:pt x="248" y="227"/>
                    </a:lnTo>
                    <a:lnTo>
                      <a:pt x="195" y="291"/>
                    </a:lnTo>
                    <a:lnTo>
                      <a:pt x="152" y="345"/>
                    </a:lnTo>
                    <a:lnTo>
                      <a:pt x="109" y="410"/>
                    </a:lnTo>
                    <a:lnTo>
                      <a:pt x="76" y="485"/>
                    </a:lnTo>
                    <a:lnTo>
                      <a:pt x="44" y="560"/>
                    </a:lnTo>
                    <a:lnTo>
                      <a:pt x="23" y="635"/>
                    </a:lnTo>
                    <a:lnTo>
                      <a:pt x="12" y="721"/>
                    </a:lnTo>
                    <a:lnTo>
                      <a:pt x="1" y="797"/>
                    </a:lnTo>
                    <a:lnTo>
                      <a:pt x="12" y="893"/>
                    </a:lnTo>
                    <a:lnTo>
                      <a:pt x="23" y="969"/>
                    </a:lnTo>
                    <a:lnTo>
                      <a:pt x="33" y="1055"/>
                    </a:lnTo>
                    <a:lnTo>
                      <a:pt x="66" y="1130"/>
                    </a:lnTo>
                    <a:lnTo>
                      <a:pt x="98" y="1205"/>
                    </a:lnTo>
                    <a:lnTo>
                      <a:pt x="141" y="1281"/>
                    </a:lnTo>
                    <a:lnTo>
                      <a:pt x="184" y="1345"/>
                    </a:lnTo>
                    <a:lnTo>
                      <a:pt x="238" y="1399"/>
                    </a:lnTo>
                    <a:lnTo>
                      <a:pt x="291" y="1453"/>
                    </a:lnTo>
                    <a:lnTo>
                      <a:pt x="356" y="1506"/>
                    </a:lnTo>
                    <a:lnTo>
                      <a:pt x="431" y="1549"/>
                    </a:lnTo>
                    <a:lnTo>
                      <a:pt x="506" y="1582"/>
                    </a:lnTo>
                    <a:lnTo>
                      <a:pt x="582" y="1614"/>
                    </a:lnTo>
                    <a:lnTo>
                      <a:pt x="657" y="1635"/>
                    </a:lnTo>
                    <a:lnTo>
                      <a:pt x="743" y="1646"/>
                    </a:lnTo>
                    <a:lnTo>
                      <a:pt x="926" y="1646"/>
                    </a:lnTo>
                    <a:lnTo>
                      <a:pt x="1001" y="1625"/>
                    </a:lnTo>
                    <a:lnTo>
                      <a:pt x="1087" y="1603"/>
                    </a:lnTo>
                    <a:lnTo>
                      <a:pt x="1162" y="1582"/>
                    </a:lnTo>
                    <a:lnTo>
                      <a:pt x="1238" y="1539"/>
                    </a:lnTo>
                    <a:lnTo>
                      <a:pt x="1302" y="1496"/>
                    </a:lnTo>
                    <a:lnTo>
                      <a:pt x="1367" y="1453"/>
                    </a:lnTo>
                    <a:lnTo>
                      <a:pt x="1431" y="1399"/>
                    </a:lnTo>
                    <a:lnTo>
                      <a:pt x="1474" y="1334"/>
                    </a:lnTo>
                    <a:lnTo>
                      <a:pt x="1528" y="1270"/>
                    </a:lnTo>
                    <a:lnTo>
                      <a:pt x="1560" y="1195"/>
                    </a:lnTo>
                    <a:lnTo>
                      <a:pt x="1592" y="1119"/>
                    </a:lnTo>
                    <a:lnTo>
                      <a:pt x="1625" y="1044"/>
                    </a:lnTo>
                    <a:lnTo>
                      <a:pt x="1635" y="958"/>
                    </a:lnTo>
                    <a:lnTo>
                      <a:pt x="1646" y="883"/>
                    </a:lnTo>
                    <a:lnTo>
                      <a:pt x="1646" y="786"/>
                    </a:lnTo>
                    <a:lnTo>
                      <a:pt x="1646" y="711"/>
                    </a:lnTo>
                    <a:lnTo>
                      <a:pt x="1625" y="625"/>
                    </a:lnTo>
                    <a:lnTo>
                      <a:pt x="1603" y="549"/>
                    </a:lnTo>
                    <a:lnTo>
                      <a:pt x="1582" y="474"/>
                    </a:lnTo>
                    <a:lnTo>
                      <a:pt x="1539" y="410"/>
                    </a:lnTo>
                    <a:lnTo>
                      <a:pt x="1506" y="345"/>
                    </a:lnTo>
                    <a:lnTo>
                      <a:pt x="1453" y="281"/>
                    </a:lnTo>
                    <a:lnTo>
                      <a:pt x="1399" y="227"/>
                    </a:lnTo>
                    <a:lnTo>
                      <a:pt x="1345" y="173"/>
                    </a:lnTo>
                    <a:lnTo>
                      <a:pt x="1281" y="130"/>
                    </a:lnTo>
                    <a:lnTo>
                      <a:pt x="1216" y="87"/>
                    </a:lnTo>
                    <a:lnTo>
                      <a:pt x="1141" y="55"/>
                    </a:lnTo>
                    <a:lnTo>
                      <a:pt x="1066" y="33"/>
                    </a:lnTo>
                    <a:lnTo>
                      <a:pt x="990" y="12"/>
                    </a:lnTo>
                    <a:lnTo>
                      <a:pt x="90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15"/>
              <p:cNvSpPr/>
              <p:nvPr/>
            </p:nvSpPr>
            <p:spPr>
              <a:xfrm>
                <a:off x="1485725" y="1346675"/>
                <a:ext cx="41150" cy="41175"/>
              </a:xfrm>
              <a:custGeom>
                <a:avLst/>
                <a:gdLst/>
                <a:ahLst/>
                <a:cxnLst/>
                <a:rect l="l" t="t" r="r" b="b"/>
                <a:pathLst>
                  <a:path w="1646" h="1647" extrusionOk="0">
                    <a:moveTo>
                      <a:pt x="743" y="1"/>
                    </a:moveTo>
                    <a:lnTo>
                      <a:pt x="657" y="22"/>
                    </a:lnTo>
                    <a:lnTo>
                      <a:pt x="571" y="33"/>
                    </a:lnTo>
                    <a:lnTo>
                      <a:pt x="495" y="65"/>
                    </a:lnTo>
                    <a:lnTo>
                      <a:pt x="420" y="98"/>
                    </a:lnTo>
                    <a:lnTo>
                      <a:pt x="355" y="141"/>
                    </a:lnTo>
                    <a:lnTo>
                      <a:pt x="291" y="184"/>
                    </a:lnTo>
                    <a:lnTo>
                      <a:pt x="237" y="248"/>
                    </a:lnTo>
                    <a:lnTo>
                      <a:pt x="183" y="302"/>
                    </a:lnTo>
                    <a:lnTo>
                      <a:pt x="130" y="366"/>
                    </a:lnTo>
                    <a:lnTo>
                      <a:pt x="97" y="442"/>
                    </a:lnTo>
                    <a:lnTo>
                      <a:pt x="65" y="506"/>
                    </a:lnTo>
                    <a:lnTo>
                      <a:pt x="33" y="592"/>
                    </a:lnTo>
                    <a:lnTo>
                      <a:pt x="11" y="668"/>
                    </a:lnTo>
                    <a:lnTo>
                      <a:pt x="1" y="754"/>
                    </a:lnTo>
                    <a:lnTo>
                      <a:pt x="1" y="840"/>
                    </a:lnTo>
                    <a:lnTo>
                      <a:pt x="11" y="936"/>
                    </a:lnTo>
                    <a:lnTo>
                      <a:pt x="22" y="1012"/>
                    </a:lnTo>
                    <a:lnTo>
                      <a:pt x="44" y="1098"/>
                    </a:lnTo>
                    <a:lnTo>
                      <a:pt x="76" y="1173"/>
                    </a:lnTo>
                    <a:lnTo>
                      <a:pt x="119" y="1248"/>
                    </a:lnTo>
                    <a:lnTo>
                      <a:pt x="162" y="1313"/>
                    </a:lnTo>
                    <a:lnTo>
                      <a:pt x="205" y="1377"/>
                    </a:lnTo>
                    <a:lnTo>
                      <a:pt x="269" y="1431"/>
                    </a:lnTo>
                    <a:lnTo>
                      <a:pt x="323" y="1485"/>
                    </a:lnTo>
                    <a:lnTo>
                      <a:pt x="388" y="1528"/>
                    </a:lnTo>
                    <a:lnTo>
                      <a:pt x="463" y="1560"/>
                    </a:lnTo>
                    <a:lnTo>
                      <a:pt x="538" y="1592"/>
                    </a:lnTo>
                    <a:lnTo>
                      <a:pt x="614" y="1614"/>
                    </a:lnTo>
                    <a:lnTo>
                      <a:pt x="700" y="1635"/>
                    </a:lnTo>
                    <a:lnTo>
                      <a:pt x="786" y="1646"/>
                    </a:lnTo>
                    <a:lnTo>
                      <a:pt x="872" y="1635"/>
                    </a:lnTo>
                    <a:lnTo>
                      <a:pt x="958" y="1635"/>
                    </a:lnTo>
                    <a:lnTo>
                      <a:pt x="1033" y="1614"/>
                    </a:lnTo>
                    <a:lnTo>
                      <a:pt x="1108" y="1592"/>
                    </a:lnTo>
                    <a:lnTo>
                      <a:pt x="1183" y="1560"/>
                    </a:lnTo>
                    <a:lnTo>
                      <a:pt x="1259" y="1528"/>
                    </a:lnTo>
                    <a:lnTo>
                      <a:pt x="1323" y="1485"/>
                    </a:lnTo>
                    <a:lnTo>
                      <a:pt x="1377" y="1431"/>
                    </a:lnTo>
                    <a:lnTo>
                      <a:pt x="1431" y="1377"/>
                    </a:lnTo>
                    <a:lnTo>
                      <a:pt x="1485" y="1324"/>
                    </a:lnTo>
                    <a:lnTo>
                      <a:pt x="1528" y="1259"/>
                    </a:lnTo>
                    <a:lnTo>
                      <a:pt x="1560" y="1194"/>
                    </a:lnTo>
                    <a:lnTo>
                      <a:pt x="1592" y="1119"/>
                    </a:lnTo>
                    <a:lnTo>
                      <a:pt x="1614" y="1044"/>
                    </a:lnTo>
                    <a:lnTo>
                      <a:pt x="1635" y="969"/>
                    </a:lnTo>
                    <a:lnTo>
                      <a:pt x="1646" y="883"/>
                    </a:lnTo>
                    <a:lnTo>
                      <a:pt x="1646" y="797"/>
                    </a:lnTo>
                    <a:lnTo>
                      <a:pt x="1635" y="711"/>
                    </a:lnTo>
                    <a:lnTo>
                      <a:pt x="1624" y="635"/>
                    </a:lnTo>
                    <a:lnTo>
                      <a:pt x="1603" y="560"/>
                    </a:lnTo>
                    <a:lnTo>
                      <a:pt x="1571" y="485"/>
                    </a:lnTo>
                    <a:lnTo>
                      <a:pt x="1538" y="410"/>
                    </a:lnTo>
                    <a:lnTo>
                      <a:pt x="1495" y="345"/>
                    </a:lnTo>
                    <a:lnTo>
                      <a:pt x="1452" y="291"/>
                    </a:lnTo>
                    <a:lnTo>
                      <a:pt x="1399" y="227"/>
                    </a:lnTo>
                    <a:lnTo>
                      <a:pt x="1345" y="184"/>
                    </a:lnTo>
                    <a:lnTo>
                      <a:pt x="1280" y="141"/>
                    </a:lnTo>
                    <a:lnTo>
                      <a:pt x="1216" y="98"/>
                    </a:lnTo>
                    <a:lnTo>
                      <a:pt x="1151" y="65"/>
                    </a:lnTo>
                    <a:lnTo>
                      <a:pt x="1076" y="33"/>
                    </a:lnTo>
                    <a:lnTo>
                      <a:pt x="990" y="22"/>
                    </a:lnTo>
                    <a:lnTo>
                      <a:pt x="91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15"/>
              <p:cNvSpPr/>
              <p:nvPr/>
            </p:nvSpPr>
            <p:spPr>
              <a:xfrm>
                <a:off x="1013125" y="1346675"/>
                <a:ext cx="40900" cy="41175"/>
              </a:xfrm>
              <a:custGeom>
                <a:avLst/>
                <a:gdLst/>
                <a:ahLst/>
                <a:cxnLst/>
                <a:rect l="l" t="t" r="r" b="b"/>
                <a:pathLst>
                  <a:path w="1636" h="1647" extrusionOk="0">
                    <a:moveTo>
                      <a:pt x="754" y="1"/>
                    </a:moveTo>
                    <a:lnTo>
                      <a:pt x="668" y="12"/>
                    </a:lnTo>
                    <a:lnTo>
                      <a:pt x="582" y="33"/>
                    </a:lnTo>
                    <a:lnTo>
                      <a:pt x="506" y="55"/>
                    </a:lnTo>
                    <a:lnTo>
                      <a:pt x="431" y="87"/>
                    </a:lnTo>
                    <a:lnTo>
                      <a:pt x="366" y="130"/>
                    </a:lnTo>
                    <a:lnTo>
                      <a:pt x="302" y="184"/>
                    </a:lnTo>
                    <a:lnTo>
                      <a:pt x="237" y="227"/>
                    </a:lnTo>
                    <a:lnTo>
                      <a:pt x="184" y="291"/>
                    </a:lnTo>
                    <a:lnTo>
                      <a:pt x="141" y="356"/>
                    </a:lnTo>
                    <a:lnTo>
                      <a:pt x="98" y="420"/>
                    </a:lnTo>
                    <a:lnTo>
                      <a:pt x="65" y="496"/>
                    </a:lnTo>
                    <a:lnTo>
                      <a:pt x="33" y="571"/>
                    </a:lnTo>
                    <a:lnTo>
                      <a:pt x="12" y="657"/>
                    </a:lnTo>
                    <a:lnTo>
                      <a:pt x="1" y="743"/>
                    </a:lnTo>
                    <a:lnTo>
                      <a:pt x="1" y="829"/>
                    </a:lnTo>
                    <a:lnTo>
                      <a:pt x="1" y="915"/>
                    </a:lnTo>
                    <a:lnTo>
                      <a:pt x="12" y="1001"/>
                    </a:lnTo>
                    <a:lnTo>
                      <a:pt x="33" y="1076"/>
                    </a:lnTo>
                    <a:lnTo>
                      <a:pt x="65" y="1162"/>
                    </a:lnTo>
                    <a:lnTo>
                      <a:pt x="98" y="1227"/>
                    </a:lnTo>
                    <a:lnTo>
                      <a:pt x="141" y="1302"/>
                    </a:lnTo>
                    <a:lnTo>
                      <a:pt x="194" y="1367"/>
                    </a:lnTo>
                    <a:lnTo>
                      <a:pt x="248" y="1420"/>
                    </a:lnTo>
                    <a:lnTo>
                      <a:pt x="302" y="1474"/>
                    </a:lnTo>
                    <a:lnTo>
                      <a:pt x="377" y="1517"/>
                    </a:lnTo>
                    <a:lnTo>
                      <a:pt x="442" y="1560"/>
                    </a:lnTo>
                    <a:lnTo>
                      <a:pt x="517" y="1592"/>
                    </a:lnTo>
                    <a:lnTo>
                      <a:pt x="592" y="1614"/>
                    </a:lnTo>
                    <a:lnTo>
                      <a:pt x="678" y="1635"/>
                    </a:lnTo>
                    <a:lnTo>
                      <a:pt x="764" y="1635"/>
                    </a:lnTo>
                    <a:lnTo>
                      <a:pt x="850" y="1646"/>
                    </a:lnTo>
                    <a:lnTo>
                      <a:pt x="936" y="1635"/>
                    </a:lnTo>
                    <a:lnTo>
                      <a:pt x="1012" y="1625"/>
                    </a:lnTo>
                    <a:lnTo>
                      <a:pt x="1087" y="1603"/>
                    </a:lnTo>
                    <a:lnTo>
                      <a:pt x="1162" y="1571"/>
                    </a:lnTo>
                    <a:lnTo>
                      <a:pt x="1237" y="1539"/>
                    </a:lnTo>
                    <a:lnTo>
                      <a:pt x="1302" y="1496"/>
                    </a:lnTo>
                    <a:lnTo>
                      <a:pt x="1356" y="1442"/>
                    </a:lnTo>
                    <a:lnTo>
                      <a:pt x="1420" y="1388"/>
                    </a:lnTo>
                    <a:lnTo>
                      <a:pt x="1463" y="1334"/>
                    </a:lnTo>
                    <a:lnTo>
                      <a:pt x="1506" y="1270"/>
                    </a:lnTo>
                    <a:lnTo>
                      <a:pt x="1549" y="1205"/>
                    </a:lnTo>
                    <a:lnTo>
                      <a:pt x="1582" y="1130"/>
                    </a:lnTo>
                    <a:lnTo>
                      <a:pt x="1603" y="1055"/>
                    </a:lnTo>
                    <a:lnTo>
                      <a:pt x="1625" y="979"/>
                    </a:lnTo>
                    <a:lnTo>
                      <a:pt x="1635" y="904"/>
                    </a:lnTo>
                    <a:lnTo>
                      <a:pt x="1635" y="818"/>
                    </a:lnTo>
                    <a:lnTo>
                      <a:pt x="1635" y="732"/>
                    </a:lnTo>
                    <a:lnTo>
                      <a:pt x="1625" y="646"/>
                    </a:lnTo>
                    <a:lnTo>
                      <a:pt x="1603" y="571"/>
                    </a:lnTo>
                    <a:lnTo>
                      <a:pt x="1582" y="496"/>
                    </a:lnTo>
                    <a:lnTo>
                      <a:pt x="1539" y="431"/>
                    </a:lnTo>
                    <a:lnTo>
                      <a:pt x="1506" y="366"/>
                    </a:lnTo>
                    <a:lnTo>
                      <a:pt x="1463" y="302"/>
                    </a:lnTo>
                    <a:lnTo>
                      <a:pt x="1410" y="237"/>
                    </a:lnTo>
                    <a:lnTo>
                      <a:pt x="1356" y="194"/>
                    </a:lnTo>
                    <a:lnTo>
                      <a:pt x="1291" y="141"/>
                    </a:lnTo>
                    <a:lnTo>
                      <a:pt x="1227" y="108"/>
                    </a:lnTo>
                    <a:lnTo>
                      <a:pt x="1151" y="65"/>
                    </a:lnTo>
                    <a:lnTo>
                      <a:pt x="1087" y="44"/>
                    </a:lnTo>
                    <a:lnTo>
                      <a:pt x="1001" y="22"/>
                    </a:lnTo>
                    <a:lnTo>
                      <a:pt x="926" y="12"/>
                    </a:lnTo>
                    <a:lnTo>
                      <a:pt x="84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15"/>
              <p:cNvSpPr/>
              <p:nvPr/>
            </p:nvSpPr>
            <p:spPr>
              <a:xfrm>
                <a:off x="2036275" y="1897225"/>
                <a:ext cx="41150" cy="41175"/>
              </a:xfrm>
              <a:custGeom>
                <a:avLst/>
                <a:gdLst/>
                <a:ahLst/>
                <a:cxnLst/>
                <a:rect l="l" t="t" r="r" b="b"/>
                <a:pathLst>
                  <a:path w="1646" h="1647" extrusionOk="0">
                    <a:moveTo>
                      <a:pt x="829" y="1"/>
                    </a:moveTo>
                    <a:lnTo>
                      <a:pt x="743" y="12"/>
                    </a:lnTo>
                    <a:lnTo>
                      <a:pt x="667" y="22"/>
                    </a:lnTo>
                    <a:lnTo>
                      <a:pt x="581" y="33"/>
                    </a:lnTo>
                    <a:lnTo>
                      <a:pt x="517" y="65"/>
                    </a:lnTo>
                    <a:lnTo>
                      <a:pt x="442" y="98"/>
                    </a:lnTo>
                    <a:lnTo>
                      <a:pt x="377" y="130"/>
                    </a:lnTo>
                    <a:lnTo>
                      <a:pt x="313" y="173"/>
                    </a:lnTo>
                    <a:lnTo>
                      <a:pt x="248" y="227"/>
                    </a:lnTo>
                    <a:lnTo>
                      <a:pt x="205" y="281"/>
                    </a:lnTo>
                    <a:lnTo>
                      <a:pt x="151" y="345"/>
                    </a:lnTo>
                    <a:lnTo>
                      <a:pt x="108" y="410"/>
                    </a:lnTo>
                    <a:lnTo>
                      <a:pt x="76" y="474"/>
                    </a:lnTo>
                    <a:lnTo>
                      <a:pt x="44" y="549"/>
                    </a:lnTo>
                    <a:lnTo>
                      <a:pt x="22" y="625"/>
                    </a:lnTo>
                    <a:lnTo>
                      <a:pt x="12" y="711"/>
                    </a:lnTo>
                    <a:lnTo>
                      <a:pt x="1" y="786"/>
                    </a:lnTo>
                    <a:lnTo>
                      <a:pt x="1" y="883"/>
                    </a:lnTo>
                    <a:lnTo>
                      <a:pt x="12" y="969"/>
                    </a:lnTo>
                    <a:lnTo>
                      <a:pt x="33" y="1044"/>
                    </a:lnTo>
                    <a:lnTo>
                      <a:pt x="55" y="1119"/>
                    </a:lnTo>
                    <a:lnTo>
                      <a:pt x="87" y="1195"/>
                    </a:lnTo>
                    <a:lnTo>
                      <a:pt x="130" y="1270"/>
                    </a:lnTo>
                    <a:lnTo>
                      <a:pt x="173" y="1334"/>
                    </a:lnTo>
                    <a:lnTo>
                      <a:pt x="227" y="1399"/>
                    </a:lnTo>
                    <a:lnTo>
                      <a:pt x="280" y="1453"/>
                    </a:lnTo>
                    <a:lnTo>
                      <a:pt x="345" y="1496"/>
                    </a:lnTo>
                    <a:lnTo>
                      <a:pt x="420" y="1539"/>
                    </a:lnTo>
                    <a:lnTo>
                      <a:pt x="485" y="1571"/>
                    </a:lnTo>
                    <a:lnTo>
                      <a:pt x="571" y="1603"/>
                    </a:lnTo>
                    <a:lnTo>
                      <a:pt x="646" y="1625"/>
                    </a:lnTo>
                    <a:lnTo>
                      <a:pt x="732" y="1635"/>
                    </a:lnTo>
                    <a:lnTo>
                      <a:pt x="818" y="1646"/>
                    </a:lnTo>
                    <a:lnTo>
                      <a:pt x="904" y="1635"/>
                    </a:lnTo>
                    <a:lnTo>
                      <a:pt x="990" y="1625"/>
                    </a:lnTo>
                    <a:lnTo>
                      <a:pt x="1065" y="1614"/>
                    </a:lnTo>
                    <a:lnTo>
                      <a:pt x="1141" y="1582"/>
                    </a:lnTo>
                    <a:lnTo>
                      <a:pt x="1205" y="1549"/>
                    </a:lnTo>
                    <a:lnTo>
                      <a:pt x="1280" y="1517"/>
                    </a:lnTo>
                    <a:lnTo>
                      <a:pt x="1334" y="1474"/>
                    </a:lnTo>
                    <a:lnTo>
                      <a:pt x="1399" y="1420"/>
                    </a:lnTo>
                    <a:lnTo>
                      <a:pt x="1452" y="1367"/>
                    </a:lnTo>
                    <a:lnTo>
                      <a:pt x="1495" y="1302"/>
                    </a:lnTo>
                    <a:lnTo>
                      <a:pt x="1538" y="1238"/>
                    </a:lnTo>
                    <a:lnTo>
                      <a:pt x="1571" y="1173"/>
                    </a:lnTo>
                    <a:lnTo>
                      <a:pt x="1603" y="1098"/>
                    </a:lnTo>
                    <a:lnTo>
                      <a:pt x="1624" y="1022"/>
                    </a:lnTo>
                    <a:lnTo>
                      <a:pt x="1635" y="936"/>
                    </a:lnTo>
                    <a:lnTo>
                      <a:pt x="1646" y="850"/>
                    </a:lnTo>
                    <a:lnTo>
                      <a:pt x="1646" y="764"/>
                    </a:lnTo>
                    <a:lnTo>
                      <a:pt x="1635" y="678"/>
                    </a:lnTo>
                    <a:lnTo>
                      <a:pt x="1614" y="603"/>
                    </a:lnTo>
                    <a:lnTo>
                      <a:pt x="1592" y="517"/>
                    </a:lnTo>
                    <a:lnTo>
                      <a:pt x="1560" y="442"/>
                    </a:lnTo>
                    <a:lnTo>
                      <a:pt x="1517" y="377"/>
                    </a:lnTo>
                    <a:lnTo>
                      <a:pt x="1474" y="313"/>
                    </a:lnTo>
                    <a:lnTo>
                      <a:pt x="1420" y="248"/>
                    </a:lnTo>
                    <a:lnTo>
                      <a:pt x="1366" y="195"/>
                    </a:lnTo>
                    <a:lnTo>
                      <a:pt x="1302" y="151"/>
                    </a:lnTo>
                    <a:lnTo>
                      <a:pt x="1237" y="108"/>
                    </a:lnTo>
                    <a:lnTo>
                      <a:pt x="1162" y="65"/>
                    </a:lnTo>
                    <a:lnTo>
                      <a:pt x="1087" y="44"/>
                    </a:lnTo>
                    <a:lnTo>
                      <a:pt x="1001" y="22"/>
                    </a:lnTo>
                    <a:lnTo>
                      <a:pt x="915"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15"/>
              <p:cNvSpPr/>
              <p:nvPr/>
            </p:nvSpPr>
            <p:spPr>
              <a:xfrm>
                <a:off x="699675" y="1503150"/>
                <a:ext cx="39550" cy="39525"/>
              </a:xfrm>
              <a:custGeom>
                <a:avLst/>
                <a:gdLst/>
                <a:ahLst/>
                <a:cxnLst/>
                <a:rect l="l" t="t" r="r" b="b"/>
                <a:pathLst>
                  <a:path w="1582" h="1581" extrusionOk="0">
                    <a:moveTo>
                      <a:pt x="732" y="0"/>
                    </a:moveTo>
                    <a:lnTo>
                      <a:pt x="646" y="11"/>
                    </a:lnTo>
                    <a:lnTo>
                      <a:pt x="571" y="32"/>
                    </a:lnTo>
                    <a:lnTo>
                      <a:pt x="496" y="54"/>
                    </a:lnTo>
                    <a:lnTo>
                      <a:pt x="420" y="86"/>
                    </a:lnTo>
                    <a:lnTo>
                      <a:pt x="356" y="129"/>
                    </a:lnTo>
                    <a:lnTo>
                      <a:pt x="291" y="172"/>
                    </a:lnTo>
                    <a:lnTo>
                      <a:pt x="237" y="215"/>
                    </a:lnTo>
                    <a:lnTo>
                      <a:pt x="184" y="280"/>
                    </a:lnTo>
                    <a:lnTo>
                      <a:pt x="141" y="333"/>
                    </a:lnTo>
                    <a:lnTo>
                      <a:pt x="98" y="398"/>
                    </a:lnTo>
                    <a:lnTo>
                      <a:pt x="65" y="473"/>
                    </a:lnTo>
                    <a:lnTo>
                      <a:pt x="33" y="549"/>
                    </a:lnTo>
                    <a:lnTo>
                      <a:pt x="12" y="624"/>
                    </a:lnTo>
                    <a:lnTo>
                      <a:pt x="1" y="710"/>
                    </a:lnTo>
                    <a:lnTo>
                      <a:pt x="1" y="796"/>
                    </a:lnTo>
                    <a:lnTo>
                      <a:pt x="1" y="871"/>
                    </a:lnTo>
                    <a:lnTo>
                      <a:pt x="12" y="946"/>
                    </a:lnTo>
                    <a:lnTo>
                      <a:pt x="33" y="1022"/>
                    </a:lnTo>
                    <a:lnTo>
                      <a:pt x="55" y="1097"/>
                    </a:lnTo>
                    <a:lnTo>
                      <a:pt x="87" y="1161"/>
                    </a:lnTo>
                    <a:lnTo>
                      <a:pt x="119" y="1226"/>
                    </a:lnTo>
                    <a:lnTo>
                      <a:pt x="162" y="1290"/>
                    </a:lnTo>
                    <a:lnTo>
                      <a:pt x="216" y="1344"/>
                    </a:lnTo>
                    <a:lnTo>
                      <a:pt x="270" y="1398"/>
                    </a:lnTo>
                    <a:lnTo>
                      <a:pt x="323" y="1441"/>
                    </a:lnTo>
                    <a:lnTo>
                      <a:pt x="388" y="1484"/>
                    </a:lnTo>
                    <a:lnTo>
                      <a:pt x="453" y="1516"/>
                    </a:lnTo>
                    <a:lnTo>
                      <a:pt x="528" y="1538"/>
                    </a:lnTo>
                    <a:lnTo>
                      <a:pt x="603" y="1559"/>
                    </a:lnTo>
                    <a:lnTo>
                      <a:pt x="678" y="1570"/>
                    </a:lnTo>
                    <a:lnTo>
                      <a:pt x="764" y="1581"/>
                    </a:lnTo>
                    <a:lnTo>
                      <a:pt x="840" y="1581"/>
                    </a:lnTo>
                    <a:lnTo>
                      <a:pt x="926" y="1570"/>
                    </a:lnTo>
                    <a:lnTo>
                      <a:pt x="1001" y="1549"/>
                    </a:lnTo>
                    <a:lnTo>
                      <a:pt x="1076" y="1527"/>
                    </a:lnTo>
                    <a:lnTo>
                      <a:pt x="1151" y="1495"/>
                    </a:lnTo>
                    <a:lnTo>
                      <a:pt x="1216" y="1463"/>
                    </a:lnTo>
                    <a:lnTo>
                      <a:pt x="1280" y="1420"/>
                    </a:lnTo>
                    <a:lnTo>
                      <a:pt x="1345" y="1366"/>
                    </a:lnTo>
                    <a:lnTo>
                      <a:pt x="1388" y="1312"/>
                    </a:lnTo>
                    <a:lnTo>
                      <a:pt x="1442" y="1247"/>
                    </a:lnTo>
                    <a:lnTo>
                      <a:pt x="1485" y="1183"/>
                    </a:lnTo>
                    <a:lnTo>
                      <a:pt x="1517" y="1108"/>
                    </a:lnTo>
                    <a:lnTo>
                      <a:pt x="1539" y="1032"/>
                    </a:lnTo>
                    <a:lnTo>
                      <a:pt x="1560" y="957"/>
                    </a:lnTo>
                    <a:lnTo>
                      <a:pt x="1571" y="871"/>
                    </a:lnTo>
                    <a:lnTo>
                      <a:pt x="1582" y="796"/>
                    </a:lnTo>
                    <a:lnTo>
                      <a:pt x="1571" y="710"/>
                    </a:lnTo>
                    <a:lnTo>
                      <a:pt x="1560" y="635"/>
                    </a:lnTo>
                    <a:lnTo>
                      <a:pt x="1549" y="559"/>
                    </a:lnTo>
                    <a:lnTo>
                      <a:pt x="1517" y="484"/>
                    </a:lnTo>
                    <a:lnTo>
                      <a:pt x="1485" y="419"/>
                    </a:lnTo>
                    <a:lnTo>
                      <a:pt x="1453" y="355"/>
                    </a:lnTo>
                    <a:lnTo>
                      <a:pt x="1410" y="290"/>
                    </a:lnTo>
                    <a:lnTo>
                      <a:pt x="1356" y="237"/>
                    </a:lnTo>
                    <a:lnTo>
                      <a:pt x="1302" y="183"/>
                    </a:lnTo>
                    <a:lnTo>
                      <a:pt x="1248" y="140"/>
                    </a:lnTo>
                    <a:lnTo>
                      <a:pt x="1184" y="108"/>
                    </a:lnTo>
                    <a:lnTo>
                      <a:pt x="1119" y="65"/>
                    </a:lnTo>
                    <a:lnTo>
                      <a:pt x="1044" y="43"/>
                    </a:lnTo>
                    <a:lnTo>
                      <a:pt x="969" y="22"/>
                    </a:lnTo>
                    <a:lnTo>
                      <a:pt x="89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15"/>
              <p:cNvSpPr/>
              <p:nvPr/>
            </p:nvSpPr>
            <p:spPr>
              <a:xfrm>
                <a:off x="1800800" y="1505825"/>
                <a:ext cx="39525" cy="39550"/>
              </a:xfrm>
              <a:custGeom>
                <a:avLst/>
                <a:gdLst/>
                <a:ahLst/>
                <a:cxnLst/>
                <a:rect l="l" t="t" r="r" b="b"/>
                <a:pathLst>
                  <a:path w="1581" h="1582" extrusionOk="0">
                    <a:moveTo>
                      <a:pt x="785" y="1"/>
                    </a:moveTo>
                    <a:lnTo>
                      <a:pt x="699" y="11"/>
                    </a:lnTo>
                    <a:lnTo>
                      <a:pt x="624" y="22"/>
                    </a:lnTo>
                    <a:lnTo>
                      <a:pt x="549" y="44"/>
                    </a:lnTo>
                    <a:lnTo>
                      <a:pt x="473" y="65"/>
                    </a:lnTo>
                    <a:lnTo>
                      <a:pt x="409" y="97"/>
                    </a:lnTo>
                    <a:lnTo>
                      <a:pt x="344" y="130"/>
                    </a:lnTo>
                    <a:lnTo>
                      <a:pt x="290" y="183"/>
                    </a:lnTo>
                    <a:lnTo>
                      <a:pt x="237" y="226"/>
                    </a:lnTo>
                    <a:lnTo>
                      <a:pt x="183" y="280"/>
                    </a:lnTo>
                    <a:lnTo>
                      <a:pt x="140" y="345"/>
                    </a:lnTo>
                    <a:lnTo>
                      <a:pt x="97" y="399"/>
                    </a:lnTo>
                    <a:lnTo>
                      <a:pt x="65" y="474"/>
                    </a:lnTo>
                    <a:lnTo>
                      <a:pt x="43" y="538"/>
                    </a:lnTo>
                    <a:lnTo>
                      <a:pt x="22" y="614"/>
                    </a:lnTo>
                    <a:lnTo>
                      <a:pt x="11" y="689"/>
                    </a:lnTo>
                    <a:lnTo>
                      <a:pt x="0" y="775"/>
                    </a:lnTo>
                    <a:lnTo>
                      <a:pt x="0" y="861"/>
                    </a:lnTo>
                    <a:lnTo>
                      <a:pt x="11" y="936"/>
                    </a:lnTo>
                    <a:lnTo>
                      <a:pt x="32" y="1022"/>
                    </a:lnTo>
                    <a:lnTo>
                      <a:pt x="54" y="1097"/>
                    </a:lnTo>
                    <a:lnTo>
                      <a:pt x="86" y="1162"/>
                    </a:lnTo>
                    <a:lnTo>
                      <a:pt x="129" y="1237"/>
                    </a:lnTo>
                    <a:lnTo>
                      <a:pt x="172" y="1291"/>
                    </a:lnTo>
                    <a:lnTo>
                      <a:pt x="226" y="1356"/>
                    </a:lnTo>
                    <a:lnTo>
                      <a:pt x="280" y="1409"/>
                    </a:lnTo>
                    <a:lnTo>
                      <a:pt x="333" y="1452"/>
                    </a:lnTo>
                    <a:lnTo>
                      <a:pt x="409" y="1495"/>
                    </a:lnTo>
                    <a:lnTo>
                      <a:pt x="473" y="1528"/>
                    </a:lnTo>
                    <a:lnTo>
                      <a:pt x="549" y="1549"/>
                    </a:lnTo>
                    <a:lnTo>
                      <a:pt x="624" y="1571"/>
                    </a:lnTo>
                    <a:lnTo>
                      <a:pt x="710" y="1581"/>
                    </a:lnTo>
                    <a:lnTo>
                      <a:pt x="871" y="1581"/>
                    </a:lnTo>
                    <a:lnTo>
                      <a:pt x="957" y="1571"/>
                    </a:lnTo>
                    <a:lnTo>
                      <a:pt x="1032" y="1549"/>
                    </a:lnTo>
                    <a:lnTo>
                      <a:pt x="1097" y="1528"/>
                    </a:lnTo>
                    <a:lnTo>
                      <a:pt x="1172" y="1495"/>
                    </a:lnTo>
                    <a:lnTo>
                      <a:pt x="1237" y="1452"/>
                    </a:lnTo>
                    <a:lnTo>
                      <a:pt x="1291" y="1409"/>
                    </a:lnTo>
                    <a:lnTo>
                      <a:pt x="1344" y="1366"/>
                    </a:lnTo>
                    <a:lnTo>
                      <a:pt x="1398" y="1313"/>
                    </a:lnTo>
                    <a:lnTo>
                      <a:pt x="1441" y="1248"/>
                    </a:lnTo>
                    <a:lnTo>
                      <a:pt x="1484" y="1183"/>
                    </a:lnTo>
                    <a:lnTo>
                      <a:pt x="1516" y="1119"/>
                    </a:lnTo>
                    <a:lnTo>
                      <a:pt x="1538" y="1054"/>
                    </a:lnTo>
                    <a:lnTo>
                      <a:pt x="1559" y="979"/>
                    </a:lnTo>
                    <a:lnTo>
                      <a:pt x="1570" y="893"/>
                    </a:lnTo>
                    <a:lnTo>
                      <a:pt x="1581" y="818"/>
                    </a:lnTo>
                    <a:lnTo>
                      <a:pt x="1581" y="732"/>
                    </a:lnTo>
                    <a:lnTo>
                      <a:pt x="1570" y="646"/>
                    </a:lnTo>
                    <a:lnTo>
                      <a:pt x="1549" y="571"/>
                    </a:lnTo>
                    <a:lnTo>
                      <a:pt x="1527" y="495"/>
                    </a:lnTo>
                    <a:lnTo>
                      <a:pt x="1495" y="420"/>
                    </a:lnTo>
                    <a:lnTo>
                      <a:pt x="1452" y="355"/>
                    </a:lnTo>
                    <a:lnTo>
                      <a:pt x="1409" y="291"/>
                    </a:lnTo>
                    <a:lnTo>
                      <a:pt x="1355" y="237"/>
                    </a:lnTo>
                    <a:lnTo>
                      <a:pt x="1301" y="183"/>
                    </a:lnTo>
                    <a:lnTo>
                      <a:pt x="1237" y="140"/>
                    </a:lnTo>
                    <a:lnTo>
                      <a:pt x="1172" y="97"/>
                    </a:lnTo>
                    <a:lnTo>
                      <a:pt x="1108" y="65"/>
                    </a:lnTo>
                    <a:lnTo>
                      <a:pt x="1032" y="44"/>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15"/>
              <p:cNvSpPr/>
              <p:nvPr/>
            </p:nvSpPr>
            <p:spPr>
              <a:xfrm>
                <a:off x="621725" y="1583800"/>
                <a:ext cx="39550" cy="39525"/>
              </a:xfrm>
              <a:custGeom>
                <a:avLst/>
                <a:gdLst/>
                <a:ahLst/>
                <a:cxnLst/>
                <a:rect l="l" t="t" r="r" b="b"/>
                <a:pathLst>
                  <a:path w="1582" h="1581" extrusionOk="0">
                    <a:moveTo>
                      <a:pt x="710" y="0"/>
                    </a:moveTo>
                    <a:lnTo>
                      <a:pt x="624" y="11"/>
                    </a:lnTo>
                    <a:lnTo>
                      <a:pt x="549" y="32"/>
                    </a:lnTo>
                    <a:lnTo>
                      <a:pt x="474" y="65"/>
                    </a:lnTo>
                    <a:lnTo>
                      <a:pt x="409" y="97"/>
                    </a:lnTo>
                    <a:lnTo>
                      <a:pt x="345" y="129"/>
                    </a:lnTo>
                    <a:lnTo>
                      <a:pt x="280" y="172"/>
                    </a:lnTo>
                    <a:lnTo>
                      <a:pt x="226" y="226"/>
                    </a:lnTo>
                    <a:lnTo>
                      <a:pt x="173" y="280"/>
                    </a:lnTo>
                    <a:lnTo>
                      <a:pt x="130" y="344"/>
                    </a:lnTo>
                    <a:lnTo>
                      <a:pt x="87" y="409"/>
                    </a:lnTo>
                    <a:lnTo>
                      <a:pt x="54" y="484"/>
                    </a:lnTo>
                    <a:lnTo>
                      <a:pt x="33" y="559"/>
                    </a:lnTo>
                    <a:lnTo>
                      <a:pt x="11" y="634"/>
                    </a:lnTo>
                    <a:lnTo>
                      <a:pt x="1" y="720"/>
                    </a:lnTo>
                    <a:lnTo>
                      <a:pt x="1" y="796"/>
                    </a:lnTo>
                    <a:lnTo>
                      <a:pt x="1" y="882"/>
                    </a:lnTo>
                    <a:lnTo>
                      <a:pt x="22" y="968"/>
                    </a:lnTo>
                    <a:lnTo>
                      <a:pt x="33" y="1043"/>
                    </a:lnTo>
                    <a:lnTo>
                      <a:pt x="65" y="1118"/>
                    </a:lnTo>
                    <a:lnTo>
                      <a:pt x="97" y="1183"/>
                    </a:lnTo>
                    <a:lnTo>
                      <a:pt x="140" y="1247"/>
                    </a:lnTo>
                    <a:lnTo>
                      <a:pt x="183" y="1312"/>
                    </a:lnTo>
                    <a:lnTo>
                      <a:pt x="237" y="1366"/>
                    </a:lnTo>
                    <a:lnTo>
                      <a:pt x="291" y="1419"/>
                    </a:lnTo>
                    <a:lnTo>
                      <a:pt x="355" y="1462"/>
                    </a:lnTo>
                    <a:lnTo>
                      <a:pt x="420" y="1495"/>
                    </a:lnTo>
                    <a:lnTo>
                      <a:pt x="495" y="1527"/>
                    </a:lnTo>
                    <a:lnTo>
                      <a:pt x="570" y="1548"/>
                    </a:lnTo>
                    <a:lnTo>
                      <a:pt x="646" y="1570"/>
                    </a:lnTo>
                    <a:lnTo>
                      <a:pt x="732" y="1581"/>
                    </a:lnTo>
                    <a:lnTo>
                      <a:pt x="893" y="1581"/>
                    </a:lnTo>
                    <a:lnTo>
                      <a:pt x="979" y="1559"/>
                    </a:lnTo>
                    <a:lnTo>
                      <a:pt x="1054" y="1538"/>
                    </a:lnTo>
                    <a:lnTo>
                      <a:pt x="1130" y="1516"/>
                    </a:lnTo>
                    <a:lnTo>
                      <a:pt x="1194" y="1473"/>
                    </a:lnTo>
                    <a:lnTo>
                      <a:pt x="1259" y="1430"/>
                    </a:lnTo>
                    <a:lnTo>
                      <a:pt x="1323" y="1387"/>
                    </a:lnTo>
                    <a:lnTo>
                      <a:pt x="1377" y="1333"/>
                    </a:lnTo>
                    <a:lnTo>
                      <a:pt x="1420" y="1280"/>
                    </a:lnTo>
                    <a:lnTo>
                      <a:pt x="1463" y="1215"/>
                    </a:lnTo>
                    <a:lnTo>
                      <a:pt x="1506" y="1151"/>
                    </a:lnTo>
                    <a:lnTo>
                      <a:pt x="1538" y="1075"/>
                    </a:lnTo>
                    <a:lnTo>
                      <a:pt x="1560" y="1000"/>
                    </a:lnTo>
                    <a:lnTo>
                      <a:pt x="1570" y="925"/>
                    </a:lnTo>
                    <a:lnTo>
                      <a:pt x="1581" y="839"/>
                    </a:lnTo>
                    <a:lnTo>
                      <a:pt x="1581" y="753"/>
                    </a:lnTo>
                    <a:lnTo>
                      <a:pt x="1570" y="677"/>
                    </a:lnTo>
                    <a:lnTo>
                      <a:pt x="1560" y="602"/>
                    </a:lnTo>
                    <a:lnTo>
                      <a:pt x="1538" y="527"/>
                    </a:lnTo>
                    <a:lnTo>
                      <a:pt x="1517" y="452"/>
                    </a:lnTo>
                    <a:lnTo>
                      <a:pt x="1484" y="387"/>
                    </a:lnTo>
                    <a:lnTo>
                      <a:pt x="1441" y="323"/>
                    </a:lnTo>
                    <a:lnTo>
                      <a:pt x="1398" y="269"/>
                    </a:lnTo>
                    <a:lnTo>
                      <a:pt x="1345" y="215"/>
                    </a:lnTo>
                    <a:lnTo>
                      <a:pt x="1291" y="172"/>
                    </a:lnTo>
                    <a:lnTo>
                      <a:pt x="1226" y="129"/>
                    </a:lnTo>
                    <a:lnTo>
                      <a:pt x="1162" y="86"/>
                    </a:lnTo>
                    <a:lnTo>
                      <a:pt x="1097" y="54"/>
                    </a:lnTo>
                    <a:lnTo>
                      <a:pt x="1033" y="32"/>
                    </a:lnTo>
                    <a:lnTo>
                      <a:pt x="958" y="11"/>
                    </a:lnTo>
                    <a:lnTo>
                      <a:pt x="87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15"/>
              <p:cNvSpPr/>
              <p:nvPr/>
            </p:nvSpPr>
            <p:spPr>
              <a:xfrm>
                <a:off x="1881450" y="1583800"/>
                <a:ext cx="39525" cy="39525"/>
              </a:xfrm>
              <a:custGeom>
                <a:avLst/>
                <a:gdLst/>
                <a:ahLst/>
                <a:cxnLst/>
                <a:rect l="l" t="t" r="r" b="b"/>
                <a:pathLst>
                  <a:path w="1581" h="1581" extrusionOk="0">
                    <a:moveTo>
                      <a:pt x="720" y="0"/>
                    </a:moveTo>
                    <a:lnTo>
                      <a:pt x="645" y="11"/>
                    </a:lnTo>
                    <a:lnTo>
                      <a:pt x="570" y="32"/>
                    </a:lnTo>
                    <a:lnTo>
                      <a:pt x="495" y="54"/>
                    </a:lnTo>
                    <a:lnTo>
                      <a:pt x="430" y="86"/>
                    </a:lnTo>
                    <a:lnTo>
                      <a:pt x="366" y="118"/>
                    </a:lnTo>
                    <a:lnTo>
                      <a:pt x="301" y="161"/>
                    </a:lnTo>
                    <a:lnTo>
                      <a:pt x="247" y="215"/>
                    </a:lnTo>
                    <a:lnTo>
                      <a:pt x="194" y="269"/>
                    </a:lnTo>
                    <a:lnTo>
                      <a:pt x="151" y="323"/>
                    </a:lnTo>
                    <a:lnTo>
                      <a:pt x="108" y="387"/>
                    </a:lnTo>
                    <a:lnTo>
                      <a:pt x="75" y="452"/>
                    </a:lnTo>
                    <a:lnTo>
                      <a:pt x="43" y="516"/>
                    </a:lnTo>
                    <a:lnTo>
                      <a:pt x="22" y="591"/>
                    </a:lnTo>
                    <a:lnTo>
                      <a:pt x="11" y="667"/>
                    </a:lnTo>
                    <a:lnTo>
                      <a:pt x="0" y="753"/>
                    </a:lnTo>
                    <a:lnTo>
                      <a:pt x="0" y="839"/>
                    </a:lnTo>
                    <a:lnTo>
                      <a:pt x="11" y="914"/>
                    </a:lnTo>
                    <a:lnTo>
                      <a:pt x="22" y="1000"/>
                    </a:lnTo>
                    <a:lnTo>
                      <a:pt x="43" y="1075"/>
                    </a:lnTo>
                    <a:lnTo>
                      <a:pt x="75" y="1151"/>
                    </a:lnTo>
                    <a:lnTo>
                      <a:pt x="118" y="1215"/>
                    </a:lnTo>
                    <a:lnTo>
                      <a:pt x="161" y="1280"/>
                    </a:lnTo>
                    <a:lnTo>
                      <a:pt x="204" y="1333"/>
                    </a:lnTo>
                    <a:lnTo>
                      <a:pt x="258" y="1387"/>
                    </a:lnTo>
                    <a:lnTo>
                      <a:pt x="323" y="1441"/>
                    </a:lnTo>
                    <a:lnTo>
                      <a:pt x="387" y="1473"/>
                    </a:lnTo>
                    <a:lnTo>
                      <a:pt x="462" y="1516"/>
                    </a:lnTo>
                    <a:lnTo>
                      <a:pt x="538" y="1538"/>
                    </a:lnTo>
                    <a:lnTo>
                      <a:pt x="613" y="1559"/>
                    </a:lnTo>
                    <a:lnTo>
                      <a:pt x="688" y="1570"/>
                    </a:lnTo>
                    <a:lnTo>
                      <a:pt x="774" y="1581"/>
                    </a:lnTo>
                    <a:lnTo>
                      <a:pt x="860" y="1581"/>
                    </a:lnTo>
                    <a:lnTo>
                      <a:pt x="936" y="1570"/>
                    </a:lnTo>
                    <a:lnTo>
                      <a:pt x="1011" y="1548"/>
                    </a:lnTo>
                    <a:lnTo>
                      <a:pt x="1086" y="1527"/>
                    </a:lnTo>
                    <a:lnTo>
                      <a:pt x="1151" y="1495"/>
                    </a:lnTo>
                    <a:lnTo>
                      <a:pt x="1215" y="1462"/>
                    </a:lnTo>
                    <a:lnTo>
                      <a:pt x="1280" y="1419"/>
                    </a:lnTo>
                    <a:lnTo>
                      <a:pt x="1333" y="1366"/>
                    </a:lnTo>
                    <a:lnTo>
                      <a:pt x="1387" y="1323"/>
                    </a:lnTo>
                    <a:lnTo>
                      <a:pt x="1430" y="1258"/>
                    </a:lnTo>
                    <a:lnTo>
                      <a:pt x="1473" y="1194"/>
                    </a:lnTo>
                    <a:lnTo>
                      <a:pt x="1505" y="1129"/>
                    </a:lnTo>
                    <a:lnTo>
                      <a:pt x="1538" y="1065"/>
                    </a:lnTo>
                    <a:lnTo>
                      <a:pt x="1559" y="989"/>
                    </a:lnTo>
                    <a:lnTo>
                      <a:pt x="1570" y="914"/>
                    </a:lnTo>
                    <a:lnTo>
                      <a:pt x="1581" y="828"/>
                    </a:lnTo>
                    <a:lnTo>
                      <a:pt x="1581" y="742"/>
                    </a:lnTo>
                    <a:lnTo>
                      <a:pt x="1570" y="667"/>
                    </a:lnTo>
                    <a:lnTo>
                      <a:pt x="1559" y="581"/>
                    </a:lnTo>
                    <a:lnTo>
                      <a:pt x="1527" y="505"/>
                    </a:lnTo>
                    <a:lnTo>
                      <a:pt x="1505" y="441"/>
                    </a:lnTo>
                    <a:lnTo>
                      <a:pt x="1462" y="366"/>
                    </a:lnTo>
                    <a:lnTo>
                      <a:pt x="1419" y="301"/>
                    </a:lnTo>
                    <a:lnTo>
                      <a:pt x="1366" y="247"/>
                    </a:lnTo>
                    <a:lnTo>
                      <a:pt x="1312" y="194"/>
                    </a:lnTo>
                    <a:lnTo>
                      <a:pt x="1258" y="151"/>
                    </a:lnTo>
                    <a:lnTo>
                      <a:pt x="1194" y="108"/>
                    </a:lnTo>
                    <a:lnTo>
                      <a:pt x="1118" y="65"/>
                    </a:lnTo>
                    <a:lnTo>
                      <a:pt x="1043" y="43"/>
                    </a:lnTo>
                    <a:lnTo>
                      <a:pt x="968"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15"/>
              <p:cNvSpPr/>
              <p:nvPr/>
            </p:nvSpPr>
            <p:spPr>
              <a:xfrm>
                <a:off x="621725" y="2684900"/>
                <a:ext cx="39550" cy="39800"/>
              </a:xfrm>
              <a:custGeom>
                <a:avLst/>
                <a:gdLst/>
                <a:ahLst/>
                <a:cxnLst/>
                <a:rect l="l" t="t" r="r" b="b"/>
                <a:pathLst>
                  <a:path w="1582" h="1592" extrusionOk="0">
                    <a:moveTo>
                      <a:pt x="678" y="0"/>
                    </a:moveTo>
                    <a:lnTo>
                      <a:pt x="603" y="22"/>
                    </a:lnTo>
                    <a:lnTo>
                      <a:pt x="527" y="43"/>
                    </a:lnTo>
                    <a:lnTo>
                      <a:pt x="452" y="65"/>
                    </a:lnTo>
                    <a:lnTo>
                      <a:pt x="388" y="97"/>
                    </a:lnTo>
                    <a:lnTo>
                      <a:pt x="323" y="140"/>
                    </a:lnTo>
                    <a:lnTo>
                      <a:pt x="269" y="183"/>
                    </a:lnTo>
                    <a:lnTo>
                      <a:pt x="216" y="237"/>
                    </a:lnTo>
                    <a:lnTo>
                      <a:pt x="162" y="290"/>
                    </a:lnTo>
                    <a:lnTo>
                      <a:pt x="119" y="344"/>
                    </a:lnTo>
                    <a:lnTo>
                      <a:pt x="87" y="409"/>
                    </a:lnTo>
                    <a:lnTo>
                      <a:pt x="54" y="473"/>
                    </a:lnTo>
                    <a:lnTo>
                      <a:pt x="33" y="549"/>
                    </a:lnTo>
                    <a:lnTo>
                      <a:pt x="11" y="624"/>
                    </a:lnTo>
                    <a:lnTo>
                      <a:pt x="1" y="699"/>
                    </a:lnTo>
                    <a:lnTo>
                      <a:pt x="1" y="785"/>
                    </a:lnTo>
                    <a:lnTo>
                      <a:pt x="1" y="871"/>
                    </a:lnTo>
                    <a:lnTo>
                      <a:pt x="11" y="946"/>
                    </a:lnTo>
                    <a:lnTo>
                      <a:pt x="33" y="1032"/>
                    </a:lnTo>
                    <a:lnTo>
                      <a:pt x="54" y="1108"/>
                    </a:lnTo>
                    <a:lnTo>
                      <a:pt x="87" y="1172"/>
                    </a:lnTo>
                    <a:lnTo>
                      <a:pt x="130" y="1247"/>
                    </a:lnTo>
                    <a:lnTo>
                      <a:pt x="173" y="1301"/>
                    </a:lnTo>
                    <a:lnTo>
                      <a:pt x="216" y="1366"/>
                    </a:lnTo>
                    <a:lnTo>
                      <a:pt x="280" y="1409"/>
                    </a:lnTo>
                    <a:lnTo>
                      <a:pt x="334" y="1463"/>
                    </a:lnTo>
                    <a:lnTo>
                      <a:pt x="398" y="1495"/>
                    </a:lnTo>
                    <a:lnTo>
                      <a:pt x="474" y="1527"/>
                    </a:lnTo>
                    <a:lnTo>
                      <a:pt x="549" y="1559"/>
                    </a:lnTo>
                    <a:lnTo>
                      <a:pt x="624" y="1570"/>
                    </a:lnTo>
                    <a:lnTo>
                      <a:pt x="710" y="1581"/>
                    </a:lnTo>
                    <a:lnTo>
                      <a:pt x="796" y="1592"/>
                    </a:lnTo>
                    <a:lnTo>
                      <a:pt x="882" y="1581"/>
                    </a:lnTo>
                    <a:lnTo>
                      <a:pt x="958" y="1570"/>
                    </a:lnTo>
                    <a:lnTo>
                      <a:pt x="1044" y="1549"/>
                    </a:lnTo>
                    <a:lnTo>
                      <a:pt x="1119" y="1527"/>
                    </a:lnTo>
                    <a:lnTo>
                      <a:pt x="1183" y="1495"/>
                    </a:lnTo>
                    <a:lnTo>
                      <a:pt x="1248" y="1452"/>
                    </a:lnTo>
                    <a:lnTo>
                      <a:pt x="1312" y="1409"/>
                    </a:lnTo>
                    <a:lnTo>
                      <a:pt x="1366" y="1355"/>
                    </a:lnTo>
                    <a:lnTo>
                      <a:pt x="1420" y="1301"/>
                    </a:lnTo>
                    <a:lnTo>
                      <a:pt x="1463" y="1237"/>
                    </a:lnTo>
                    <a:lnTo>
                      <a:pt x="1495" y="1172"/>
                    </a:lnTo>
                    <a:lnTo>
                      <a:pt x="1527" y="1097"/>
                    </a:lnTo>
                    <a:lnTo>
                      <a:pt x="1560" y="1022"/>
                    </a:lnTo>
                    <a:lnTo>
                      <a:pt x="1570" y="946"/>
                    </a:lnTo>
                    <a:lnTo>
                      <a:pt x="1581" y="860"/>
                    </a:lnTo>
                    <a:lnTo>
                      <a:pt x="1581" y="774"/>
                    </a:lnTo>
                    <a:lnTo>
                      <a:pt x="1581" y="688"/>
                    </a:lnTo>
                    <a:lnTo>
                      <a:pt x="1570" y="613"/>
                    </a:lnTo>
                    <a:lnTo>
                      <a:pt x="1549" y="527"/>
                    </a:lnTo>
                    <a:lnTo>
                      <a:pt x="1517" y="462"/>
                    </a:lnTo>
                    <a:lnTo>
                      <a:pt x="1484" y="387"/>
                    </a:lnTo>
                    <a:lnTo>
                      <a:pt x="1441" y="323"/>
                    </a:lnTo>
                    <a:lnTo>
                      <a:pt x="1398" y="258"/>
                    </a:lnTo>
                    <a:lnTo>
                      <a:pt x="1345" y="204"/>
                    </a:lnTo>
                    <a:lnTo>
                      <a:pt x="1280" y="161"/>
                    </a:lnTo>
                    <a:lnTo>
                      <a:pt x="1226" y="118"/>
                    </a:lnTo>
                    <a:lnTo>
                      <a:pt x="1151" y="75"/>
                    </a:lnTo>
                    <a:lnTo>
                      <a:pt x="1087" y="43"/>
                    </a:lnTo>
                    <a:lnTo>
                      <a:pt x="1011" y="22"/>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15"/>
              <p:cNvSpPr/>
              <p:nvPr/>
            </p:nvSpPr>
            <p:spPr>
              <a:xfrm>
                <a:off x="1878475" y="2684900"/>
                <a:ext cx="39825" cy="39800"/>
              </a:xfrm>
              <a:custGeom>
                <a:avLst/>
                <a:gdLst/>
                <a:ahLst/>
                <a:cxnLst/>
                <a:rect l="l" t="t" r="r" b="b"/>
                <a:pathLst>
                  <a:path w="1593" h="1592" extrusionOk="0">
                    <a:moveTo>
                      <a:pt x="721" y="0"/>
                    </a:moveTo>
                    <a:lnTo>
                      <a:pt x="635" y="11"/>
                    </a:lnTo>
                    <a:lnTo>
                      <a:pt x="560" y="32"/>
                    </a:lnTo>
                    <a:lnTo>
                      <a:pt x="485" y="54"/>
                    </a:lnTo>
                    <a:lnTo>
                      <a:pt x="409" y="86"/>
                    </a:lnTo>
                    <a:lnTo>
                      <a:pt x="345" y="129"/>
                    </a:lnTo>
                    <a:lnTo>
                      <a:pt x="291" y="172"/>
                    </a:lnTo>
                    <a:lnTo>
                      <a:pt x="227" y="226"/>
                    </a:lnTo>
                    <a:lnTo>
                      <a:pt x="184" y="280"/>
                    </a:lnTo>
                    <a:lnTo>
                      <a:pt x="130" y="344"/>
                    </a:lnTo>
                    <a:lnTo>
                      <a:pt x="98" y="409"/>
                    </a:lnTo>
                    <a:lnTo>
                      <a:pt x="65" y="473"/>
                    </a:lnTo>
                    <a:lnTo>
                      <a:pt x="33" y="549"/>
                    </a:lnTo>
                    <a:lnTo>
                      <a:pt x="12" y="635"/>
                    </a:lnTo>
                    <a:lnTo>
                      <a:pt x="1" y="710"/>
                    </a:lnTo>
                    <a:lnTo>
                      <a:pt x="1" y="796"/>
                    </a:lnTo>
                    <a:lnTo>
                      <a:pt x="1" y="882"/>
                    </a:lnTo>
                    <a:lnTo>
                      <a:pt x="22" y="968"/>
                    </a:lnTo>
                    <a:lnTo>
                      <a:pt x="33" y="1043"/>
                    </a:lnTo>
                    <a:lnTo>
                      <a:pt x="65" y="1118"/>
                    </a:lnTo>
                    <a:lnTo>
                      <a:pt x="98" y="1183"/>
                    </a:lnTo>
                    <a:lnTo>
                      <a:pt x="141" y="1258"/>
                    </a:lnTo>
                    <a:lnTo>
                      <a:pt x="184" y="1312"/>
                    </a:lnTo>
                    <a:lnTo>
                      <a:pt x="237" y="1366"/>
                    </a:lnTo>
                    <a:lnTo>
                      <a:pt x="291" y="1419"/>
                    </a:lnTo>
                    <a:lnTo>
                      <a:pt x="356" y="1463"/>
                    </a:lnTo>
                    <a:lnTo>
                      <a:pt x="420" y="1506"/>
                    </a:lnTo>
                    <a:lnTo>
                      <a:pt x="495" y="1538"/>
                    </a:lnTo>
                    <a:lnTo>
                      <a:pt x="571" y="1559"/>
                    </a:lnTo>
                    <a:lnTo>
                      <a:pt x="646" y="1581"/>
                    </a:lnTo>
                    <a:lnTo>
                      <a:pt x="732" y="1592"/>
                    </a:lnTo>
                    <a:lnTo>
                      <a:pt x="818" y="1592"/>
                    </a:lnTo>
                    <a:lnTo>
                      <a:pt x="904" y="1581"/>
                    </a:lnTo>
                    <a:lnTo>
                      <a:pt x="979" y="1570"/>
                    </a:lnTo>
                    <a:lnTo>
                      <a:pt x="1055" y="1549"/>
                    </a:lnTo>
                    <a:lnTo>
                      <a:pt x="1130" y="1516"/>
                    </a:lnTo>
                    <a:lnTo>
                      <a:pt x="1205" y="1484"/>
                    </a:lnTo>
                    <a:lnTo>
                      <a:pt x="1270" y="1441"/>
                    </a:lnTo>
                    <a:lnTo>
                      <a:pt x="1323" y="1398"/>
                    </a:lnTo>
                    <a:lnTo>
                      <a:pt x="1377" y="1344"/>
                    </a:lnTo>
                    <a:lnTo>
                      <a:pt x="1431" y="1290"/>
                    </a:lnTo>
                    <a:lnTo>
                      <a:pt x="1474" y="1226"/>
                    </a:lnTo>
                    <a:lnTo>
                      <a:pt x="1517" y="1161"/>
                    </a:lnTo>
                    <a:lnTo>
                      <a:pt x="1538" y="1086"/>
                    </a:lnTo>
                    <a:lnTo>
                      <a:pt x="1571" y="1011"/>
                    </a:lnTo>
                    <a:lnTo>
                      <a:pt x="1581" y="925"/>
                    </a:lnTo>
                    <a:lnTo>
                      <a:pt x="1592" y="850"/>
                    </a:lnTo>
                    <a:lnTo>
                      <a:pt x="1592" y="764"/>
                    </a:lnTo>
                    <a:lnTo>
                      <a:pt x="1581" y="678"/>
                    </a:lnTo>
                    <a:lnTo>
                      <a:pt x="1571" y="602"/>
                    </a:lnTo>
                    <a:lnTo>
                      <a:pt x="1549" y="527"/>
                    </a:lnTo>
                    <a:lnTo>
                      <a:pt x="1528" y="462"/>
                    </a:lnTo>
                    <a:lnTo>
                      <a:pt x="1495" y="387"/>
                    </a:lnTo>
                    <a:lnTo>
                      <a:pt x="1452" y="333"/>
                    </a:lnTo>
                    <a:lnTo>
                      <a:pt x="1409" y="269"/>
                    </a:lnTo>
                    <a:lnTo>
                      <a:pt x="1356" y="215"/>
                    </a:lnTo>
                    <a:lnTo>
                      <a:pt x="1302" y="172"/>
                    </a:lnTo>
                    <a:lnTo>
                      <a:pt x="1248" y="129"/>
                    </a:lnTo>
                    <a:lnTo>
                      <a:pt x="1184" y="86"/>
                    </a:lnTo>
                    <a:lnTo>
                      <a:pt x="1108" y="54"/>
                    </a:lnTo>
                    <a:lnTo>
                      <a:pt x="1044" y="32"/>
                    </a:lnTo>
                    <a:lnTo>
                      <a:pt x="969" y="11"/>
                    </a:lnTo>
                    <a:lnTo>
                      <a:pt x="89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15"/>
              <p:cNvSpPr/>
              <p:nvPr/>
            </p:nvSpPr>
            <p:spPr>
              <a:xfrm>
                <a:off x="1800525" y="2762575"/>
                <a:ext cx="39800" cy="39825"/>
              </a:xfrm>
              <a:custGeom>
                <a:avLst/>
                <a:gdLst/>
                <a:ahLst/>
                <a:cxnLst/>
                <a:rect l="l" t="t" r="r" b="b"/>
                <a:pathLst>
                  <a:path w="1592" h="1593" extrusionOk="0">
                    <a:moveTo>
                      <a:pt x="807" y="1"/>
                    </a:moveTo>
                    <a:lnTo>
                      <a:pt x="721" y="11"/>
                    </a:lnTo>
                    <a:lnTo>
                      <a:pt x="646" y="22"/>
                    </a:lnTo>
                    <a:lnTo>
                      <a:pt x="570" y="33"/>
                    </a:lnTo>
                    <a:lnTo>
                      <a:pt x="495" y="65"/>
                    </a:lnTo>
                    <a:lnTo>
                      <a:pt x="431" y="87"/>
                    </a:lnTo>
                    <a:lnTo>
                      <a:pt x="366" y="130"/>
                    </a:lnTo>
                    <a:lnTo>
                      <a:pt x="301" y="173"/>
                    </a:lnTo>
                    <a:lnTo>
                      <a:pt x="248" y="216"/>
                    </a:lnTo>
                    <a:lnTo>
                      <a:pt x="194" y="270"/>
                    </a:lnTo>
                    <a:lnTo>
                      <a:pt x="151" y="323"/>
                    </a:lnTo>
                    <a:lnTo>
                      <a:pt x="108" y="388"/>
                    </a:lnTo>
                    <a:lnTo>
                      <a:pt x="76" y="452"/>
                    </a:lnTo>
                    <a:lnTo>
                      <a:pt x="54" y="528"/>
                    </a:lnTo>
                    <a:lnTo>
                      <a:pt x="33" y="603"/>
                    </a:lnTo>
                    <a:lnTo>
                      <a:pt x="11" y="678"/>
                    </a:lnTo>
                    <a:lnTo>
                      <a:pt x="0" y="753"/>
                    </a:lnTo>
                    <a:lnTo>
                      <a:pt x="0" y="839"/>
                    </a:lnTo>
                    <a:lnTo>
                      <a:pt x="11" y="925"/>
                    </a:lnTo>
                    <a:lnTo>
                      <a:pt x="33" y="1001"/>
                    </a:lnTo>
                    <a:lnTo>
                      <a:pt x="54" y="1076"/>
                    </a:lnTo>
                    <a:lnTo>
                      <a:pt x="76" y="1151"/>
                    </a:lnTo>
                    <a:lnTo>
                      <a:pt x="119" y="1216"/>
                    </a:lnTo>
                    <a:lnTo>
                      <a:pt x="162" y="1280"/>
                    </a:lnTo>
                    <a:lnTo>
                      <a:pt x="205" y="1345"/>
                    </a:lnTo>
                    <a:lnTo>
                      <a:pt x="258" y="1399"/>
                    </a:lnTo>
                    <a:lnTo>
                      <a:pt x="323" y="1442"/>
                    </a:lnTo>
                    <a:lnTo>
                      <a:pt x="387" y="1485"/>
                    </a:lnTo>
                    <a:lnTo>
                      <a:pt x="452" y="1528"/>
                    </a:lnTo>
                    <a:lnTo>
                      <a:pt x="527" y="1549"/>
                    </a:lnTo>
                    <a:lnTo>
                      <a:pt x="603" y="1571"/>
                    </a:lnTo>
                    <a:lnTo>
                      <a:pt x="689" y="1592"/>
                    </a:lnTo>
                    <a:lnTo>
                      <a:pt x="850" y="1592"/>
                    </a:lnTo>
                    <a:lnTo>
                      <a:pt x="936" y="1581"/>
                    </a:lnTo>
                    <a:lnTo>
                      <a:pt x="1011" y="1571"/>
                    </a:lnTo>
                    <a:lnTo>
                      <a:pt x="1097" y="1549"/>
                    </a:lnTo>
                    <a:lnTo>
                      <a:pt x="1162" y="1517"/>
                    </a:lnTo>
                    <a:lnTo>
                      <a:pt x="1237" y="1474"/>
                    </a:lnTo>
                    <a:lnTo>
                      <a:pt x="1291" y="1431"/>
                    </a:lnTo>
                    <a:lnTo>
                      <a:pt x="1355" y="1388"/>
                    </a:lnTo>
                    <a:lnTo>
                      <a:pt x="1409" y="1334"/>
                    </a:lnTo>
                    <a:lnTo>
                      <a:pt x="1452" y="1270"/>
                    </a:lnTo>
                    <a:lnTo>
                      <a:pt x="1495" y="1205"/>
                    </a:lnTo>
                    <a:lnTo>
                      <a:pt x="1527" y="1141"/>
                    </a:lnTo>
                    <a:lnTo>
                      <a:pt x="1560" y="1065"/>
                    </a:lnTo>
                    <a:lnTo>
                      <a:pt x="1581" y="990"/>
                    </a:lnTo>
                    <a:lnTo>
                      <a:pt x="1592" y="904"/>
                    </a:lnTo>
                    <a:lnTo>
                      <a:pt x="1592" y="818"/>
                    </a:lnTo>
                    <a:lnTo>
                      <a:pt x="1592" y="732"/>
                    </a:lnTo>
                    <a:lnTo>
                      <a:pt x="1581" y="646"/>
                    </a:lnTo>
                    <a:lnTo>
                      <a:pt x="1570" y="571"/>
                    </a:lnTo>
                    <a:lnTo>
                      <a:pt x="1538" y="495"/>
                    </a:lnTo>
                    <a:lnTo>
                      <a:pt x="1506" y="420"/>
                    </a:lnTo>
                    <a:lnTo>
                      <a:pt x="1474" y="356"/>
                    </a:lnTo>
                    <a:lnTo>
                      <a:pt x="1431" y="291"/>
                    </a:lnTo>
                    <a:lnTo>
                      <a:pt x="1377" y="237"/>
                    </a:lnTo>
                    <a:lnTo>
                      <a:pt x="1323" y="184"/>
                    </a:lnTo>
                    <a:lnTo>
                      <a:pt x="1258" y="140"/>
                    </a:lnTo>
                    <a:lnTo>
                      <a:pt x="1194" y="97"/>
                    </a:lnTo>
                    <a:lnTo>
                      <a:pt x="1129" y="65"/>
                    </a:lnTo>
                    <a:lnTo>
                      <a:pt x="1054" y="44"/>
                    </a:lnTo>
                    <a:lnTo>
                      <a:pt x="968" y="22"/>
                    </a:lnTo>
                    <a:lnTo>
                      <a:pt x="893"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15"/>
              <p:cNvSpPr/>
              <p:nvPr/>
            </p:nvSpPr>
            <p:spPr>
              <a:xfrm>
                <a:off x="699425" y="2762575"/>
                <a:ext cx="39800" cy="39825"/>
              </a:xfrm>
              <a:custGeom>
                <a:avLst/>
                <a:gdLst/>
                <a:ahLst/>
                <a:cxnLst/>
                <a:rect l="l" t="t" r="r" b="b"/>
                <a:pathLst>
                  <a:path w="1592" h="1593" extrusionOk="0">
                    <a:moveTo>
                      <a:pt x="785" y="1"/>
                    </a:moveTo>
                    <a:lnTo>
                      <a:pt x="699" y="11"/>
                    </a:lnTo>
                    <a:lnTo>
                      <a:pt x="613" y="22"/>
                    </a:lnTo>
                    <a:lnTo>
                      <a:pt x="538" y="44"/>
                    </a:lnTo>
                    <a:lnTo>
                      <a:pt x="463" y="76"/>
                    </a:lnTo>
                    <a:lnTo>
                      <a:pt x="387" y="108"/>
                    </a:lnTo>
                    <a:lnTo>
                      <a:pt x="323" y="151"/>
                    </a:lnTo>
                    <a:lnTo>
                      <a:pt x="269" y="194"/>
                    </a:lnTo>
                    <a:lnTo>
                      <a:pt x="215" y="248"/>
                    </a:lnTo>
                    <a:lnTo>
                      <a:pt x="161" y="302"/>
                    </a:lnTo>
                    <a:lnTo>
                      <a:pt x="118" y="366"/>
                    </a:lnTo>
                    <a:lnTo>
                      <a:pt x="86" y="442"/>
                    </a:lnTo>
                    <a:lnTo>
                      <a:pt x="54" y="506"/>
                    </a:lnTo>
                    <a:lnTo>
                      <a:pt x="32" y="581"/>
                    </a:lnTo>
                    <a:lnTo>
                      <a:pt x="11" y="667"/>
                    </a:lnTo>
                    <a:lnTo>
                      <a:pt x="0" y="743"/>
                    </a:lnTo>
                    <a:lnTo>
                      <a:pt x="0" y="829"/>
                    </a:lnTo>
                    <a:lnTo>
                      <a:pt x="11" y="915"/>
                    </a:lnTo>
                    <a:lnTo>
                      <a:pt x="22" y="1001"/>
                    </a:lnTo>
                    <a:lnTo>
                      <a:pt x="43" y="1076"/>
                    </a:lnTo>
                    <a:lnTo>
                      <a:pt x="75" y="1151"/>
                    </a:lnTo>
                    <a:lnTo>
                      <a:pt x="108" y="1216"/>
                    </a:lnTo>
                    <a:lnTo>
                      <a:pt x="151" y="1280"/>
                    </a:lnTo>
                    <a:lnTo>
                      <a:pt x="204" y="1345"/>
                    </a:lnTo>
                    <a:lnTo>
                      <a:pt x="258" y="1399"/>
                    </a:lnTo>
                    <a:lnTo>
                      <a:pt x="312" y="1442"/>
                    </a:lnTo>
                    <a:lnTo>
                      <a:pt x="376" y="1485"/>
                    </a:lnTo>
                    <a:lnTo>
                      <a:pt x="441" y="1517"/>
                    </a:lnTo>
                    <a:lnTo>
                      <a:pt x="516" y="1549"/>
                    </a:lnTo>
                    <a:lnTo>
                      <a:pt x="592" y="1571"/>
                    </a:lnTo>
                    <a:lnTo>
                      <a:pt x="678" y="1592"/>
                    </a:lnTo>
                    <a:lnTo>
                      <a:pt x="925" y="1592"/>
                    </a:lnTo>
                    <a:lnTo>
                      <a:pt x="1000" y="1571"/>
                    </a:lnTo>
                    <a:lnTo>
                      <a:pt x="1075" y="1549"/>
                    </a:lnTo>
                    <a:lnTo>
                      <a:pt x="1140" y="1528"/>
                    </a:lnTo>
                    <a:lnTo>
                      <a:pt x="1215" y="1495"/>
                    </a:lnTo>
                    <a:lnTo>
                      <a:pt x="1269" y="1452"/>
                    </a:lnTo>
                    <a:lnTo>
                      <a:pt x="1334" y="1409"/>
                    </a:lnTo>
                    <a:lnTo>
                      <a:pt x="1387" y="1356"/>
                    </a:lnTo>
                    <a:lnTo>
                      <a:pt x="1430" y="1302"/>
                    </a:lnTo>
                    <a:lnTo>
                      <a:pt x="1473" y="1237"/>
                    </a:lnTo>
                    <a:lnTo>
                      <a:pt x="1506" y="1173"/>
                    </a:lnTo>
                    <a:lnTo>
                      <a:pt x="1538" y="1108"/>
                    </a:lnTo>
                    <a:lnTo>
                      <a:pt x="1559" y="1033"/>
                    </a:lnTo>
                    <a:lnTo>
                      <a:pt x="1581" y="958"/>
                    </a:lnTo>
                    <a:lnTo>
                      <a:pt x="1592" y="882"/>
                    </a:lnTo>
                    <a:lnTo>
                      <a:pt x="1592" y="796"/>
                    </a:lnTo>
                    <a:lnTo>
                      <a:pt x="1592" y="710"/>
                    </a:lnTo>
                    <a:lnTo>
                      <a:pt x="1581" y="635"/>
                    </a:lnTo>
                    <a:lnTo>
                      <a:pt x="1559" y="549"/>
                    </a:lnTo>
                    <a:lnTo>
                      <a:pt x="1527" y="474"/>
                    </a:lnTo>
                    <a:lnTo>
                      <a:pt x="1495" y="409"/>
                    </a:lnTo>
                    <a:lnTo>
                      <a:pt x="1463" y="345"/>
                    </a:lnTo>
                    <a:lnTo>
                      <a:pt x="1409" y="280"/>
                    </a:lnTo>
                    <a:lnTo>
                      <a:pt x="1355" y="227"/>
                    </a:lnTo>
                    <a:lnTo>
                      <a:pt x="1301" y="173"/>
                    </a:lnTo>
                    <a:lnTo>
                      <a:pt x="1237" y="130"/>
                    </a:lnTo>
                    <a:lnTo>
                      <a:pt x="1172" y="97"/>
                    </a:lnTo>
                    <a:lnTo>
                      <a:pt x="1108" y="65"/>
                    </a:lnTo>
                    <a:lnTo>
                      <a:pt x="1032" y="33"/>
                    </a:lnTo>
                    <a:lnTo>
                      <a:pt x="946" y="22"/>
                    </a:lnTo>
                    <a:lnTo>
                      <a:pt x="871" y="11"/>
                    </a:lnTo>
                    <a:lnTo>
                      <a:pt x="78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15"/>
              <p:cNvSpPr/>
              <p:nvPr/>
            </p:nvSpPr>
            <p:spPr>
              <a:xfrm>
                <a:off x="1564775" y="2921725"/>
                <a:ext cx="39000" cy="39000"/>
              </a:xfrm>
              <a:custGeom>
                <a:avLst/>
                <a:gdLst/>
                <a:ahLst/>
                <a:cxnLst/>
                <a:rect l="l" t="t" r="r" b="b"/>
                <a:pathLst>
                  <a:path w="1560" h="1560" extrusionOk="0">
                    <a:moveTo>
                      <a:pt x="688" y="0"/>
                    </a:moveTo>
                    <a:lnTo>
                      <a:pt x="613" y="11"/>
                    </a:lnTo>
                    <a:lnTo>
                      <a:pt x="538" y="33"/>
                    </a:lnTo>
                    <a:lnTo>
                      <a:pt x="473" y="54"/>
                    </a:lnTo>
                    <a:lnTo>
                      <a:pt x="398" y="86"/>
                    </a:lnTo>
                    <a:lnTo>
                      <a:pt x="333" y="129"/>
                    </a:lnTo>
                    <a:lnTo>
                      <a:pt x="280" y="173"/>
                    </a:lnTo>
                    <a:lnTo>
                      <a:pt x="226" y="226"/>
                    </a:lnTo>
                    <a:lnTo>
                      <a:pt x="172" y="280"/>
                    </a:lnTo>
                    <a:lnTo>
                      <a:pt x="129" y="334"/>
                    </a:lnTo>
                    <a:lnTo>
                      <a:pt x="97" y="398"/>
                    </a:lnTo>
                    <a:lnTo>
                      <a:pt x="54" y="474"/>
                    </a:lnTo>
                    <a:lnTo>
                      <a:pt x="32" y="538"/>
                    </a:lnTo>
                    <a:lnTo>
                      <a:pt x="11" y="613"/>
                    </a:lnTo>
                    <a:lnTo>
                      <a:pt x="0" y="689"/>
                    </a:lnTo>
                    <a:lnTo>
                      <a:pt x="0" y="764"/>
                    </a:lnTo>
                    <a:lnTo>
                      <a:pt x="0" y="850"/>
                    </a:lnTo>
                    <a:lnTo>
                      <a:pt x="11" y="925"/>
                    </a:lnTo>
                    <a:lnTo>
                      <a:pt x="32" y="1000"/>
                    </a:lnTo>
                    <a:lnTo>
                      <a:pt x="54" y="1065"/>
                    </a:lnTo>
                    <a:lnTo>
                      <a:pt x="86" y="1140"/>
                    </a:lnTo>
                    <a:lnTo>
                      <a:pt x="118" y="1205"/>
                    </a:lnTo>
                    <a:lnTo>
                      <a:pt x="172" y="1259"/>
                    </a:lnTo>
                    <a:lnTo>
                      <a:pt x="215" y="1312"/>
                    </a:lnTo>
                    <a:lnTo>
                      <a:pt x="269" y="1366"/>
                    </a:lnTo>
                    <a:lnTo>
                      <a:pt x="333" y="1409"/>
                    </a:lnTo>
                    <a:lnTo>
                      <a:pt x="387" y="1452"/>
                    </a:lnTo>
                    <a:lnTo>
                      <a:pt x="462" y="1484"/>
                    </a:lnTo>
                    <a:lnTo>
                      <a:pt x="527" y="1517"/>
                    </a:lnTo>
                    <a:lnTo>
                      <a:pt x="602" y="1538"/>
                    </a:lnTo>
                    <a:lnTo>
                      <a:pt x="677" y="1549"/>
                    </a:lnTo>
                    <a:lnTo>
                      <a:pt x="753" y="1560"/>
                    </a:lnTo>
                    <a:lnTo>
                      <a:pt x="839" y="1549"/>
                    </a:lnTo>
                    <a:lnTo>
                      <a:pt x="914" y="1538"/>
                    </a:lnTo>
                    <a:lnTo>
                      <a:pt x="1000" y="1527"/>
                    </a:lnTo>
                    <a:lnTo>
                      <a:pt x="1075" y="1495"/>
                    </a:lnTo>
                    <a:lnTo>
                      <a:pt x="1140" y="1463"/>
                    </a:lnTo>
                    <a:lnTo>
                      <a:pt x="1204" y="1420"/>
                    </a:lnTo>
                    <a:lnTo>
                      <a:pt x="1269" y="1377"/>
                    </a:lnTo>
                    <a:lnTo>
                      <a:pt x="1323" y="1323"/>
                    </a:lnTo>
                    <a:lnTo>
                      <a:pt x="1376" y="1269"/>
                    </a:lnTo>
                    <a:lnTo>
                      <a:pt x="1430" y="1205"/>
                    </a:lnTo>
                    <a:lnTo>
                      <a:pt x="1462" y="1140"/>
                    </a:lnTo>
                    <a:lnTo>
                      <a:pt x="1495" y="1065"/>
                    </a:lnTo>
                    <a:lnTo>
                      <a:pt x="1527" y="990"/>
                    </a:lnTo>
                    <a:lnTo>
                      <a:pt x="1538" y="914"/>
                    </a:lnTo>
                    <a:lnTo>
                      <a:pt x="1548" y="839"/>
                    </a:lnTo>
                    <a:lnTo>
                      <a:pt x="1559" y="753"/>
                    </a:lnTo>
                    <a:lnTo>
                      <a:pt x="1548" y="678"/>
                    </a:lnTo>
                    <a:lnTo>
                      <a:pt x="1538" y="603"/>
                    </a:lnTo>
                    <a:lnTo>
                      <a:pt x="1516" y="527"/>
                    </a:lnTo>
                    <a:lnTo>
                      <a:pt x="1484" y="452"/>
                    </a:lnTo>
                    <a:lnTo>
                      <a:pt x="1452" y="388"/>
                    </a:lnTo>
                    <a:lnTo>
                      <a:pt x="1409" y="323"/>
                    </a:lnTo>
                    <a:lnTo>
                      <a:pt x="1366" y="269"/>
                    </a:lnTo>
                    <a:lnTo>
                      <a:pt x="1312" y="216"/>
                    </a:lnTo>
                    <a:lnTo>
                      <a:pt x="1258" y="162"/>
                    </a:lnTo>
                    <a:lnTo>
                      <a:pt x="1204" y="119"/>
                    </a:lnTo>
                    <a:lnTo>
                      <a:pt x="1140" y="86"/>
                    </a:lnTo>
                    <a:lnTo>
                      <a:pt x="1065" y="54"/>
                    </a:lnTo>
                    <a:lnTo>
                      <a:pt x="1000" y="33"/>
                    </a:lnTo>
                    <a:lnTo>
                      <a:pt x="925" y="11"/>
                    </a:lnTo>
                    <a:lnTo>
                      <a:pt x="85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15"/>
              <p:cNvSpPr/>
              <p:nvPr/>
            </p:nvSpPr>
            <p:spPr>
              <a:xfrm>
                <a:off x="936250" y="2921450"/>
                <a:ext cx="39000" cy="39275"/>
              </a:xfrm>
              <a:custGeom>
                <a:avLst/>
                <a:gdLst/>
                <a:ahLst/>
                <a:cxnLst/>
                <a:rect l="l" t="t" r="r" b="b"/>
                <a:pathLst>
                  <a:path w="1560" h="1571" extrusionOk="0">
                    <a:moveTo>
                      <a:pt x="753" y="1"/>
                    </a:moveTo>
                    <a:lnTo>
                      <a:pt x="667" y="11"/>
                    </a:lnTo>
                    <a:lnTo>
                      <a:pt x="592" y="33"/>
                    </a:lnTo>
                    <a:lnTo>
                      <a:pt x="517" y="54"/>
                    </a:lnTo>
                    <a:lnTo>
                      <a:pt x="441" y="87"/>
                    </a:lnTo>
                    <a:lnTo>
                      <a:pt x="377" y="119"/>
                    </a:lnTo>
                    <a:lnTo>
                      <a:pt x="312" y="162"/>
                    </a:lnTo>
                    <a:lnTo>
                      <a:pt x="248" y="216"/>
                    </a:lnTo>
                    <a:lnTo>
                      <a:pt x="194" y="270"/>
                    </a:lnTo>
                    <a:lnTo>
                      <a:pt x="151" y="323"/>
                    </a:lnTo>
                    <a:lnTo>
                      <a:pt x="108" y="388"/>
                    </a:lnTo>
                    <a:lnTo>
                      <a:pt x="65" y="463"/>
                    </a:lnTo>
                    <a:lnTo>
                      <a:pt x="44" y="538"/>
                    </a:lnTo>
                    <a:lnTo>
                      <a:pt x="22" y="614"/>
                    </a:lnTo>
                    <a:lnTo>
                      <a:pt x="1" y="689"/>
                    </a:lnTo>
                    <a:lnTo>
                      <a:pt x="1" y="775"/>
                    </a:lnTo>
                    <a:lnTo>
                      <a:pt x="1" y="850"/>
                    </a:lnTo>
                    <a:lnTo>
                      <a:pt x="11" y="925"/>
                    </a:lnTo>
                    <a:lnTo>
                      <a:pt x="33" y="1001"/>
                    </a:lnTo>
                    <a:lnTo>
                      <a:pt x="54" y="1076"/>
                    </a:lnTo>
                    <a:lnTo>
                      <a:pt x="87" y="1141"/>
                    </a:lnTo>
                    <a:lnTo>
                      <a:pt x="119" y="1205"/>
                    </a:lnTo>
                    <a:lnTo>
                      <a:pt x="162" y="1270"/>
                    </a:lnTo>
                    <a:lnTo>
                      <a:pt x="216" y="1323"/>
                    </a:lnTo>
                    <a:lnTo>
                      <a:pt x="269" y="1377"/>
                    </a:lnTo>
                    <a:lnTo>
                      <a:pt x="323" y="1420"/>
                    </a:lnTo>
                    <a:lnTo>
                      <a:pt x="388" y="1463"/>
                    </a:lnTo>
                    <a:lnTo>
                      <a:pt x="452" y="1495"/>
                    </a:lnTo>
                    <a:lnTo>
                      <a:pt x="527" y="1528"/>
                    </a:lnTo>
                    <a:lnTo>
                      <a:pt x="603" y="1549"/>
                    </a:lnTo>
                    <a:lnTo>
                      <a:pt x="678" y="1560"/>
                    </a:lnTo>
                    <a:lnTo>
                      <a:pt x="753" y="1571"/>
                    </a:lnTo>
                    <a:lnTo>
                      <a:pt x="829" y="1560"/>
                    </a:lnTo>
                    <a:lnTo>
                      <a:pt x="904" y="1560"/>
                    </a:lnTo>
                    <a:lnTo>
                      <a:pt x="979" y="1538"/>
                    </a:lnTo>
                    <a:lnTo>
                      <a:pt x="1054" y="1517"/>
                    </a:lnTo>
                    <a:lnTo>
                      <a:pt x="1119" y="1485"/>
                    </a:lnTo>
                    <a:lnTo>
                      <a:pt x="1183" y="1452"/>
                    </a:lnTo>
                    <a:lnTo>
                      <a:pt x="1248" y="1409"/>
                    </a:lnTo>
                    <a:lnTo>
                      <a:pt x="1302" y="1356"/>
                    </a:lnTo>
                    <a:lnTo>
                      <a:pt x="1355" y="1302"/>
                    </a:lnTo>
                    <a:lnTo>
                      <a:pt x="1409" y="1248"/>
                    </a:lnTo>
                    <a:lnTo>
                      <a:pt x="1452" y="1184"/>
                    </a:lnTo>
                    <a:lnTo>
                      <a:pt x="1484" y="1119"/>
                    </a:lnTo>
                    <a:lnTo>
                      <a:pt x="1517" y="1054"/>
                    </a:lnTo>
                    <a:lnTo>
                      <a:pt x="1538" y="979"/>
                    </a:lnTo>
                    <a:lnTo>
                      <a:pt x="1549" y="904"/>
                    </a:lnTo>
                    <a:lnTo>
                      <a:pt x="1560" y="829"/>
                    </a:lnTo>
                    <a:lnTo>
                      <a:pt x="1560" y="753"/>
                    </a:lnTo>
                    <a:lnTo>
                      <a:pt x="1549" y="667"/>
                    </a:lnTo>
                    <a:lnTo>
                      <a:pt x="1538" y="592"/>
                    </a:lnTo>
                    <a:lnTo>
                      <a:pt x="1517" y="528"/>
                    </a:lnTo>
                    <a:lnTo>
                      <a:pt x="1484" y="452"/>
                    </a:lnTo>
                    <a:lnTo>
                      <a:pt x="1452" y="388"/>
                    </a:lnTo>
                    <a:lnTo>
                      <a:pt x="1409" y="323"/>
                    </a:lnTo>
                    <a:lnTo>
                      <a:pt x="1366" y="270"/>
                    </a:lnTo>
                    <a:lnTo>
                      <a:pt x="1312" y="216"/>
                    </a:lnTo>
                    <a:lnTo>
                      <a:pt x="1248" y="173"/>
                    </a:lnTo>
                    <a:lnTo>
                      <a:pt x="1194" y="130"/>
                    </a:lnTo>
                    <a:lnTo>
                      <a:pt x="1130" y="87"/>
                    </a:lnTo>
                    <a:lnTo>
                      <a:pt x="1054" y="54"/>
                    </a:lnTo>
                    <a:lnTo>
                      <a:pt x="990" y="33"/>
                    </a:lnTo>
                    <a:lnTo>
                      <a:pt x="915" y="11"/>
                    </a:lnTo>
                    <a:lnTo>
                      <a:pt x="829" y="11"/>
                    </a:lnTo>
                    <a:lnTo>
                      <a:pt x="75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15"/>
              <p:cNvSpPr/>
              <p:nvPr/>
            </p:nvSpPr>
            <p:spPr>
              <a:xfrm>
                <a:off x="2037625" y="1820625"/>
                <a:ext cx="38725" cy="38725"/>
              </a:xfrm>
              <a:custGeom>
                <a:avLst/>
                <a:gdLst/>
                <a:ahLst/>
                <a:cxnLst/>
                <a:rect l="l" t="t" r="r" b="b"/>
                <a:pathLst>
                  <a:path w="1549" h="1549" extrusionOk="0">
                    <a:moveTo>
                      <a:pt x="678" y="0"/>
                    </a:moveTo>
                    <a:lnTo>
                      <a:pt x="603" y="22"/>
                    </a:lnTo>
                    <a:lnTo>
                      <a:pt x="527" y="43"/>
                    </a:lnTo>
                    <a:lnTo>
                      <a:pt x="452" y="65"/>
                    </a:lnTo>
                    <a:lnTo>
                      <a:pt x="388" y="108"/>
                    </a:lnTo>
                    <a:lnTo>
                      <a:pt x="323" y="140"/>
                    </a:lnTo>
                    <a:lnTo>
                      <a:pt x="269" y="194"/>
                    </a:lnTo>
                    <a:lnTo>
                      <a:pt x="216" y="248"/>
                    </a:lnTo>
                    <a:lnTo>
                      <a:pt x="162" y="301"/>
                    </a:lnTo>
                    <a:lnTo>
                      <a:pt x="119" y="355"/>
                    </a:lnTo>
                    <a:lnTo>
                      <a:pt x="87" y="430"/>
                    </a:lnTo>
                    <a:lnTo>
                      <a:pt x="54" y="495"/>
                    </a:lnTo>
                    <a:lnTo>
                      <a:pt x="22" y="570"/>
                    </a:lnTo>
                    <a:lnTo>
                      <a:pt x="11" y="635"/>
                    </a:lnTo>
                    <a:lnTo>
                      <a:pt x="1" y="710"/>
                    </a:lnTo>
                    <a:lnTo>
                      <a:pt x="1" y="796"/>
                    </a:lnTo>
                    <a:lnTo>
                      <a:pt x="1" y="871"/>
                    </a:lnTo>
                    <a:lnTo>
                      <a:pt x="11" y="947"/>
                    </a:lnTo>
                    <a:lnTo>
                      <a:pt x="33" y="1022"/>
                    </a:lnTo>
                    <a:lnTo>
                      <a:pt x="65" y="1086"/>
                    </a:lnTo>
                    <a:lnTo>
                      <a:pt x="97" y="1151"/>
                    </a:lnTo>
                    <a:lnTo>
                      <a:pt x="140" y="1215"/>
                    </a:lnTo>
                    <a:lnTo>
                      <a:pt x="194" y="1280"/>
                    </a:lnTo>
                    <a:lnTo>
                      <a:pt x="237" y="1334"/>
                    </a:lnTo>
                    <a:lnTo>
                      <a:pt x="302" y="1377"/>
                    </a:lnTo>
                    <a:lnTo>
                      <a:pt x="355" y="1420"/>
                    </a:lnTo>
                    <a:lnTo>
                      <a:pt x="420" y="1463"/>
                    </a:lnTo>
                    <a:lnTo>
                      <a:pt x="495" y="1495"/>
                    </a:lnTo>
                    <a:lnTo>
                      <a:pt x="560" y="1517"/>
                    </a:lnTo>
                    <a:lnTo>
                      <a:pt x="635" y="1538"/>
                    </a:lnTo>
                    <a:lnTo>
                      <a:pt x="710" y="1549"/>
                    </a:lnTo>
                    <a:lnTo>
                      <a:pt x="796" y="1549"/>
                    </a:lnTo>
                    <a:lnTo>
                      <a:pt x="872" y="1538"/>
                    </a:lnTo>
                    <a:lnTo>
                      <a:pt x="947" y="1527"/>
                    </a:lnTo>
                    <a:lnTo>
                      <a:pt x="1022" y="1506"/>
                    </a:lnTo>
                    <a:lnTo>
                      <a:pt x="1087" y="1474"/>
                    </a:lnTo>
                    <a:lnTo>
                      <a:pt x="1151" y="1441"/>
                    </a:lnTo>
                    <a:lnTo>
                      <a:pt x="1216" y="1398"/>
                    </a:lnTo>
                    <a:lnTo>
                      <a:pt x="1280" y="1355"/>
                    </a:lnTo>
                    <a:lnTo>
                      <a:pt x="1334" y="1301"/>
                    </a:lnTo>
                    <a:lnTo>
                      <a:pt x="1377" y="1248"/>
                    </a:lnTo>
                    <a:lnTo>
                      <a:pt x="1420" y="1183"/>
                    </a:lnTo>
                    <a:lnTo>
                      <a:pt x="1463" y="1119"/>
                    </a:lnTo>
                    <a:lnTo>
                      <a:pt x="1495" y="1054"/>
                    </a:lnTo>
                    <a:lnTo>
                      <a:pt x="1517" y="979"/>
                    </a:lnTo>
                    <a:lnTo>
                      <a:pt x="1538" y="904"/>
                    </a:lnTo>
                    <a:lnTo>
                      <a:pt x="1549" y="828"/>
                    </a:lnTo>
                    <a:lnTo>
                      <a:pt x="1549" y="753"/>
                    </a:lnTo>
                    <a:lnTo>
                      <a:pt x="1538" y="678"/>
                    </a:lnTo>
                    <a:lnTo>
                      <a:pt x="1527" y="603"/>
                    </a:lnTo>
                    <a:lnTo>
                      <a:pt x="1506" y="527"/>
                    </a:lnTo>
                    <a:lnTo>
                      <a:pt x="1474" y="452"/>
                    </a:lnTo>
                    <a:lnTo>
                      <a:pt x="1441" y="387"/>
                    </a:lnTo>
                    <a:lnTo>
                      <a:pt x="1398" y="323"/>
                    </a:lnTo>
                    <a:lnTo>
                      <a:pt x="1355" y="269"/>
                    </a:lnTo>
                    <a:lnTo>
                      <a:pt x="1302" y="215"/>
                    </a:lnTo>
                    <a:lnTo>
                      <a:pt x="1248" y="162"/>
                    </a:lnTo>
                    <a:lnTo>
                      <a:pt x="1183" y="119"/>
                    </a:lnTo>
                    <a:lnTo>
                      <a:pt x="1119" y="86"/>
                    </a:lnTo>
                    <a:lnTo>
                      <a:pt x="1054" y="54"/>
                    </a:lnTo>
                    <a:lnTo>
                      <a:pt x="979" y="22"/>
                    </a:lnTo>
                    <a:lnTo>
                      <a:pt x="904" y="11"/>
                    </a:lnTo>
                    <a:lnTo>
                      <a:pt x="82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15"/>
              <p:cNvSpPr/>
              <p:nvPr/>
            </p:nvSpPr>
            <p:spPr>
              <a:xfrm>
                <a:off x="463650" y="1820625"/>
                <a:ext cx="38750" cy="38725"/>
              </a:xfrm>
              <a:custGeom>
                <a:avLst/>
                <a:gdLst/>
                <a:ahLst/>
                <a:cxnLst/>
                <a:rect l="l" t="t" r="r" b="b"/>
                <a:pathLst>
                  <a:path w="1550" h="1549" extrusionOk="0">
                    <a:moveTo>
                      <a:pt x="700" y="0"/>
                    </a:moveTo>
                    <a:lnTo>
                      <a:pt x="624" y="11"/>
                    </a:lnTo>
                    <a:lnTo>
                      <a:pt x="549" y="33"/>
                    </a:lnTo>
                    <a:lnTo>
                      <a:pt x="474" y="54"/>
                    </a:lnTo>
                    <a:lnTo>
                      <a:pt x="409" y="86"/>
                    </a:lnTo>
                    <a:lnTo>
                      <a:pt x="345" y="129"/>
                    </a:lnTo>
                    <a:lnTo>
                      <a:pt x="291" y="172"/>
                    </a:lnTo>
                    <a:lnTo>
                      <a:pt x="227" y="226"/>
                    </a:lnTo>
                    <a:lnTo>
                      <a:pt x="184" y="280"/>
                    </a:lnTo>
                    <a:lnTo>
                      <a:pt x="130" y="334"/>
                    </a:lnTo>
                    <a:lnTo>
                      <a:pt x="98" y="398"/>
                    </a:lnTo>
                    <a:lnTo>
                      <a:pt x="65" y="473"/>
                    </a:lnTo>
                    <a:lnTo>
                      <a:pt x="33" y="538"/>
                    </a:lnTo>
                    <a:lnTo>
                      <a:pt x="12" y="613"/>
                    </a:lnTo>
                    <a:lnTo>
                      <a:pt x="1" y="689"/>
                    </a:lnTo>
                    <a:lnTo>
                      <a:pt x="1" y="764"/>
                    </a:lnTo>
                    <a:lnTo>
                      <a:pt x="1" y="850"/>
                    </a:lnTo>
                    <a:lnTo>
                      <a:pt x="12" y="925"/>
                    </a:lnTo>
                    <a:lnTo>
                      <a:pt x="33" y="1000"/>
                    </a:lnTo>
                    <a:lnTo>
                      <a:pt x="55" y="1065"/>
                    </a:lnTo>
                    <a:lnTo>
                      <a:pt x="87" y="1140"/>
                    </a:lnTo>
                    <a:lnTo>
                      <a:pt x="130" y="1205"/>
                    </a:lnTo>
                    <a:lnTo>
                      <a:pt x="173" y="1258"/>
                    </a:lnTo>
                    <a:lnTo>
                      <a:pt x="227" y="1312"/>
                    </a:lnTo>
                    <a:lnTo>
                      <a:pt x="280" y="1366"/>
                    </a:lnTo>
                    <a:lnTo>
                      <a:pt x="345" y="1409"/>
                    </a:lnTo>
                    <a:lnTo>
                      <a:pt x="399" y="1452"/>
                    </a:lnTo>
                    <a:lnTo>
                      <a:pt x="474" y="1484"/>
                    </a:lnTo>
                    <a:lnTo>
                      <a:pt x="538" y="1517"/>
                    </a:lnTo>
                    <a:lnTo>
                      <a:pt x="614" y="1527"/>
                    </a:lnTo>
                    <a:lnTo>
                      <a:pt x="689" y="1549"/>
                    </a:lnTo>
                    <a:lnTo>
                      <a:pt x="850" y="1549"/>
                    </a:lnTo>
                    <a:lnTo>
                      <a:pt x="926" y="1538"/>
                    </a:lnTo>
                    <a:lnTo>
                      <a:pt x="1001" y="1517"/>
                    </a:lnTo>
                    <a:lnTo>
                      <a:pt x="1065" y="1484"/>
                    </a:lnTo>
                    <a:lnTo>
                      <a:pt x="1141" y="1452"/>
                    </a:lnTo>
                    <a:lnTo>
                      <a:pt x="1205" y="1420"/>
                    </a:lnTo>
                    <a:lnTo>
                      <a:pt x="1259" y="1377"/>
                    </a:lnTo>
                    <a:lnTo>
                      <a:pt x="1313" y="1323"/>
                    </a:lnTo>
                    <a:lnTo>
                      <a:pt x="1366" y="1269"/>
                    </a:lnTo>
                    <a:lnTo>
                      <a:pt x="1409" y="1205"/>
                    </a:lnTo>
                    <a:lnTo>
                      <a:pt x="1452" y="1140"/>
                    </a:lnTo>
                    <a:lnTo>
                      <a:pt x="1485" y="1076"/>
                    </a:lnTo>
                    <a:lnTo>
                      <a:pt x="1517" y="1000"/>
                    </a:lnTo>
                    <a:lnTo>
                      <a:pt x="1538" y="936"/>
                    </a:lnTo>
                    <a:lnTo>
                      <a:pt x="1549" y="850"/>
                    </a:lnTo>
                    <a:lnTo>
                      <a:pt x="1549" y="775"/>
                    </a:lnTo>
                    <a:lnTo>
                      <a:pt x="1549" y="699"/>
                    </a:lnTo>
                    <a:lnTo>
                      <a:pt x="1538" y="624"/>
                    </a:lnTo>
                    <a:lnTo>
                      <a:pt x="1517" y="549"/>
                    </a:lnTo>
                    <a:lnTo>
                      <a:pt x="1485" y="473"/>
                    </a:lnTo>
                    <a:lnTo>
                      <a:pt x="1452" y="409"/>
                    </a:lnTo>
                    <a:lnTo>
                      <a:pt x="1420" y="344"/>
                    </a:lnTo>
                    <a:lnTo>
                      <a:pt x="1377" y="280"/>
                    </a:lnTo>
                    <a:lnTo>
                      <a:pt x="1323" y="226"/>
                    </a:lnTo>
                    <a:lnTo>
                      <a:pt x="1270" y="183"/>
                    </a:lnTo>
                    <a:lnTo>
                      <a:pt x="1205" y="129"/>
                    </a:lnTo>
                    <a:lnTo>
                      <a:pt x="1141" y="97"/>
                    </a:lnTo>
                    <a:lnTo>
                      <a:pt x="1076" y="65"/>
                    </a:lnTo>
                    <a:lnTo>
                      <a:pt x="1001" y="33"/>
                    </a:lnTo>
                    <a:lnTo>
                      <a:pt x="936" y="11"/>
                    </a:lnTo>
                    <a:lnTo>
                      <a:pt x="86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15"/>
              <p:cNvSpPr/>
              <p:nvPr/>
            </p:nvSpPr>
            <p:spPr>
              <a:xfrm>
                <a:off x="463400" y="2448875"/>
                <a:ext cx="39000" cy="39000"/>
              </a:xfrm>
              <a:custGeom>
                <a:avLst/>
                <a:gdLst/>
                <a:ahLst/>
                <a:cxnLst/>
                <a:rect l="l" t="t" r="r" b="b"/>
                <a:pathLst>
                  <a:path w="1560" h="1560" extrusionOk="0">
                    <a:moveTo>
                      <a:pt x="731" y="0"/>
                    </a:moveTo>
                    <a:lnTo>
                      <a:pt x="656" y="11"/>
                    </a:lnTo>
                    <a:lnTo>
                      <a:pt x="581" y="32"/>
                    </a:lnTo>
                    <a:lnTo>
                      <a:pt x="505" y="54"/>
                    </a:lnTo>
                    <a:lnTo>
                      <a:pt x="430" y="86"/>
                    </a:lnTo>
                    <a:lnTo>
                      <a:pt x="366" y="129"/>
                    </a:lnTo>
                    <a:lnTo>
                      <a:pt x="301" y="172"/>
                    </a:lnTo>
                    <a:lnTo>
                      <a:pt x="247" y="215"/>
                    </a:lnTo>
                    <a:lnTo>
                      <a:pt x="194" y="280"/>
                    </a:lnTo>
                    <a:lnTo>
                      <a:pt x="140" y="333"/>
                    </a:lnTo>
                    <a:lnTo>
                      <a:pt x="97" y="409"/>
                    </a:lnTo>
                    <a:lnTo>
                      <a:pt x="65" y="473"/>
                    </a:lnTo>
                    <a:lnTo>
                      <a:pt x="43" y="548"/>
                    </a:lnTo>
                    <a:lnTo>
                      <a:pt x="22" y="624"/>
                    </a:lnTo>
                    <a:lnTo>
                      <a:pt x="11" y="710"/>
                    </a:lnTo>
                    <a:lnTo>
                      <a:pt x="0" y="785"/>
                    </a:lnTo>
                    <a:lnTo>
                      <a:pt x="11" y="871"/>
                    </a:lnTo>
                    <a:lnTo>
                      <a:pt x="22" y="946"/>
                    </a:lnTo>
                    <a:lnTo>
                      <a:pt x="43" y="1011"/>
                    </a:lnTo>
                    <a:lnTo>
                      <a:pt x="65" y="1086"/>
                    </a:lnTo>
                    <a:lnTo>
                      <a:pt x="97" y="1151"/>
                    </a:lnTo>
                    <a:lnTo>
                      <a:pt x="140" y="1215"/>
                    </a:lnTo>
                    <a:lnTo>
                      <a:pt x="183" y="1280"/>
                    </a:lnTo>
                    <a:lnTo>
                      <a:pt x="237" y="1333"/>
                    </a:lnTo>
                    <a:lnTo>
                      <a:pt x="290" y="1376"/>
                    </a:lnTo>
                    <a:lnTo>
                      <a:pt x="344" y="1430"/>
                    </a:lnTo>
                    <a:lnTo>
                      <a:pt x="409" y="1462"/>
                    </a:lnTo>
                    <a:lnTo>
                      <a:pt x="473" y="1495"/>
                    </a:lnTo>
                    <a:lnTo>
                      <a:pt x="548" y="1527"/>
                    </a:lnTo>
                    <a:lnTo>
                      <a:pt x="624" y="1538"/>
                    </a:lnTo>
                    <a:lnTo>
                      <a:pt x="699" y="1559"/>
                    </a:lnTo>
                    <a:lnTo>
                      <a:pt x="860" y="1559"/>
                    </a:lnTo>
                    <a:lnTo>
                      <a:pt x="936" y="1548"/>
                    </a:lnTo>
                    <a:lnTo>
                      <a:pt x="1011" y="1527"/>
                    </a:lnTo>
                    <a:lnTo>
                      <a:pt x="1075" y="1505"/>
                    </a:lnTo>
                    <a:lnTo>
                      <a:pt x="1151" y="1473"/>
                    </a:lnTo>
                    <a:lnTo>
                      <a:pt x="1204" y="1430"/>
                    </a:lnTo>
                    <a:lnTo>
                      <a:pt x="1269" y="1387"/>
                    </a:lnTo>
                    <a:lnTo>
                      <a:pt x="1323" y="1344"/>
                    </a:lnTo>
                    <a:lnTo>
                      <a:pt x="1376" y="1290"/>
                    </a:lnTo>
                    <a:lnTo>
                      <a:pt x="1419" y="1226"/>
                    </a:lnTo>
                    <a:lnTo>
                      <a:pt x="1462" y="1161"/>
                    </a:lnTo>
                    <a:lnTo>
                      <a:pt x="1495" y="1097"/>
                    </a:lnTo>
                    <a:lnTo>
                      <a:pt x="1527" y="1032"/>
                    </a:lnTo>
                    <a:lnTo>
                      <a:pt x="1548" y="957"/>
                    </a:lnTo>
                    <a:lnTo>
                      <a:pt x="1559" y="882"/>
                    </a:lnTo>
                    <a:lnTo>
                      <a:pt x="1559" y="796"/>
                    </a:lnTo>
                    <a:lnTo>
                      <a:pt x="1559" y="720"/>
                    </a:lnTo>
                    <a:lnTo>
                      <a:pt x="1548" y="645"/>
                    </a:lnTo>
                    <a:lnTo>
                      <a:pt x="1538" y="570"/>
                    </a:lnTo>
                    <a:lnTo>
                      <a:pt x="1516" y="495"/>
                    </a:lnTo>
                    <a:lnTo>
                      <a:pt x="1484" y="430"/>
                    </a:lnTo>
                    <a:lnTo>
                      <a:pt x="1441" y="366"/>
                    </a:lnTo>
                    <a:lnTo>
                      <a:pt x="1398" y="301"/>
                    </a:lnTo>
                    <a:lnTo>
                      <a:pt x="1355" y="247"/>
                    </a:lnTo>
                    <a:lnTo>
                      <a:pt x="1301" y="194"/>
                    </a:lnTo>
                    <a:lnTo>
                      <a:pt x="1247" y="151"/>
                    </a:lnTo>
                    <a:lnTo>
                      <a:pt x="1183" y="108"/>
                    </a:lnTo>
                    <a:lnTo>
                      <a:pt x="1118" y="75"/>
                    </a:lnTo>
                    <a:lnTo>
                      <a:pt x="1043" y="43"/>
                    </a:lnTo>
                    <a:lnTo>
                      <a:pt x="968" y="22"/>
                    </a:lnTo>
                    <a:lnTo>
                      <a:pt x="893" y="11"/>
                    </a:lnTo>
                    <a:lnTo>
                      <a:pt x="8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15"/>
              <p:cNvSpPr/>
              <p:nvPr/>
            </p:nvSpPr>
            <p:spPr>
              <a:xfrm>
                <a:off x="2037350" y="2448875"/>
                <a:ext cx="39000" cy="39000"/>
              </a:xfrm>
              <a:custGeom>
                <a:avLst/>
                <a:gdLst/>
                <a:ahLst/>
                <a:cxnLst/>
                <a:rect l="l" t="t" r="r" b="b"/>
                <a:pathLst>
                  <a:path w="1560" h="1560" extrusionOk="0">
                    <a:moveTo>
                      <a:pt x="732" y="0"/>
                    </a:moveTo>
                    <a:lnTo>
                      <a:pt x="657" y="11"/>
                    </a:lnTo>
                    <a:lnTo>
                      <a:pt x="581" y="22"/>
                    </a:lnTo>
                    <a:lnTo>
                      <a:pt x="506" y="54"/>
                    </a:lnTo>
                    <a:lnTo>
                      <a:pt x="442" y="75"/>
                    </a:lnTo>
                    <a:lnTo>
                      <a:pt x="377" y="118"/>
                    </a:lnTo>
                    <a:lnTo>
                      <a:pt x="313" y="161"/>
                    </a:lnTo>
                    <a:lnTo>
                      <a:pt x="259" y="204"/>
                    </a:lnTo>
                    <a:lnTo>
                      <a:pt x="205" y="258"/>
                    </a:lnTo>
                    <a:lnTo>
                      <a:pt x="162" y="312"/>
                    </a:lnTo>
                    <a:lnTo>
                      <a:pt x="119" y="376"/>
                    </a:lnTo>
                    <a:lnTo>
                      <a:pt x="76" y="441"/>
                    </a:lnTo>
                    <a:lnTo>
                      <a:pt x="55" y="516"/>
                    </a:lnTo>
                    <a:lnTo>
                      <a:pt x="22" y="581"/>
                    </a:lnTo>
                    <a:lnTo>
                      <a:pt x="12" y="656"/>
                    </a:lnTo>
                    <a:lnTo>
                      <a:pt x="1" y="731"/>
                    </a:lnTo>
                    <a:lnTo>
                      <a:pt x="1" y="817"/>
                    </a:lnTo>
                    <a:lnTo>
                      <a:pt x="12" y="893"/>
                    </a:lnTo>
                    <a:lnTo>
                      <a:pt x="22" y="968"/>
                    </a:lnTo>
                    <a:lnTo>
                      <a:pt x="44" y="1043"/>
                    </a:lnTo>
                    <a:lnTo>
                      <a:pt x="76" y="1108"/>
                    </a:lnTo>
                    <a:lnTo>
                      <a:pt x="108" y="1172"/>
                    </a:lnTo>
                    <a:lnTo>
                      <a:pt x="151" y="1237"/>
                    </a:lnTo>
                    <a:lnTo>
                      <a:pt x="194" y="1290"/>
                    </a:lnTo>
                    <a:lnTo>
                      <a:pt x="248" y="1344"/>
                    </a:lnTo>
                    <a:lnTo>
                      <a:pt x="302" y="1398"/>
                    </a:lnTo>
                    <a:lnTo>
                      <a:pt x="366" y="1441"/>
                    </a:lnTo>
                    <a:lnTo>
                      <a:pt x="431" y="1473"/>
                    </a:lnTo>
                    <a:lnTo>
                      <a:pt x="495" y="1505"/>
                    </a:lnTo>
                    <a:lnTo>
                      <a:pt x="571" y="1527"/>
                    </a:lnTo>
                    <a:lnTo>
                      <a:pt x="646" y="1548"/>
                    </a:lnTo>
                    <a:lnTo>
                      <a:pt x="721" y="1559"/>
                    </a:lnTo>
                    <a:lnTo>
                      <a:pt x="883" y="1559"/>
                    </a:lnTo>
                    <a:lnTo>
                      <a:pt x="958" y="1538"/>
                    </a:lnTo>
                    <a:lnTo>
                      <a:pt x="1022" y="1516"/>
                    </a:lnTo>
                    <a:lnTo>
                      <a:pt x="1098" y="1495"/>
                    </a:lnTo>
                    <a:lnTo>
                      <a:pt x="1162" y="1462"/>
                    </a:lnTo>
                    <a:lnTo>
                      <a:pt x="1227" y="1419"/>
                    </a:lnTo>
                    <a:lnTo>
                      <a:pt x="1291" y="1376"/>
                    </a:lnTo>
                    <a:lnTo>
                      <a:pt x="1345" y="1323"/>
                    </a:lnTo>
                    <a:lnTo>
                      <a:pt x="1388" y="1269"/>
                    </a:lnTo>
                    <a:lnTo>
                      <a:pt x="1431" y="1204"/>
                    </a:lnTo>
                    <a:lnTo>
                      <a:pt x="1474" y="1140"/>
                    </a:lnTo>
                    <a:lnTo>
                      <a:pt x="1506" y="1075"/>
                    </a:lnTo>
                    <a:lnTo>
                      <a:pt x="1528" y="1000"/>
                    </a:lnTo>
                    <a:lnTo>
                      <a:pt x="1549" y="925"/>
                    </a:lnTo>
                    <a:lnTo>
                      <a:pt x="1560" y="849"/>
                    </a:lnTo>
                    <a:lnTo>
                      <a:pt x="1560" y="774"/>
                    </a:lnTo>
                    <a:lnTo>
                      <a:pt x="1560" y="688"/>
                    </a:lnTo>
                    <a:lnTo>
                      <a:pt x="1538" y="613"/>
                    </a:lnTo>
                    <a:lnTo>
                      <a:pt x="1517" y="538"/>
                    </a:lnTo>
                    <a:lnTo>
                      <a:pt x="1495" y="462"/>
                    </a:lnTo>
                    <a:lnTo>
                      <a:pt x="1452" y="387"/>
                    </a:lnTo>
                    <a:lnTo>
                      <a:pt x="1420" y="323"/>
                    </a:lnTo>
                    <a:lnTo>
                      <a:pt x="1366" y="269"/>
                    </a:lnTo>
                    <a:lnTo>
                      <a:pt x="1313" y="215"/>
                    </a:lnTo>
                    <a:lnTo>
                      <a:pt x="1259" y="161"/>
                    </a:lnTo>
                    <a:lnTo>
                      <a:pt x="1194" y="118"/>
                    </a:lnTo>
                    <a:lnTo>
                      <a:pt x="1119" y="75"/>
                    </a:lnTo>
                    <a:lnTo>
                      <a:pt x="1044" y="43"/>
                    </a:lnTo>
                    <a:lnTo>
                      <a:pt x="969" y="22"/>
                    </a:lnTo>
                    <a:lnTo>
                      <a:pt x="893"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15"/>
              <p:cNvSpPr/>
              <p:nvPr/>
            </p:nvSpPr>
            <p:spPr>
              <a:xfrm>
                <a:off x="544025" y="2604500"/>
                <a:ext cx="39025" cy="39025"/>
              </a:xfrm>
              <a:custGeom>
                <a:avLst/>
                <a:gdLst/>
                <a:ahLst/>
                <a:cxnLst/>
                <a:rect l="l" t="t" r="r" b="b"/>
                <a:pathLst>
                  <a:path w="1561" h="1561" extrusionOk="0">
                    <a:moveTo>
                      <a:pt x="743" y="1"/>
                    </a:moveTo>
                    <a:lnTo>
                      <a:pt x="668" y="12"/>
                    </a:lnTo>
                    <a:lnTo>
                      <a:pt x="592" y="22"/>
                    </a:lnTo>
                    <a:lnTo>
                      <a:pt x="528" y="55"/>
                    </a:lnTo>
                    <a:lnTo>
                      <a:pt x="453" y="76"/>
                    </a:lnTo>
                    <a:lnTo>
                      <a:pt x="388" y="109"/>
                    </a:lnTo>
                    <a:lnTo>
                      <a:pt x="323" y="152"/>
                    </a:lnTo>
                    <a:lnTo>
                      <a:pt x="270" y="205"/>
                    </a:lnTo>
                    <a:lnTo>
                      <a:pt x="216" y="248"/>
                    </a:lnTo>
                    <a:lnTo>
                      <a:pt x="162" y="313"/>
                    </a:lnTo>
                    <a:lnTo>
                      <a:pt x="119" y="367"/>
                    </a:lnTo>
                    <a:lnTo>
                      <a:pt x="87" y="431"/>
                    </a:lnTo>
                    <a:lnTo>
                      <a:pt x="55" y="506"/>
                    </a:lnTo>
                    <a:lnTo>
                      <a:pt x="33" y="582"/>
                    </a:lnTo>
                    <a:lnTo>
                      <a:pt x="12" y="657"/>
                    </a:lnTo>
                    <a:lnTo>
                      <a:pt x="1" y="732"/>
                    </a:lnTo>
                    <a:lnTo>
                      <a:pt x="1" y="807"/>
                    </a:lnTo>
                    <a:lnTo>
                      <a:pt x="12" y="893"/>
                    </a:lnTo>
                    <a:lnTo>
                      <a:pt x="22" y="969"/>
                    </a:lnTo>
                    <a:lnTo>
                      <a:pt x="55" y="1044"/>
                    </a:lnTo>
                    <a:lnTo>
                      <a:pt x="76" y="1119"/>
                    </a:lnTo>
                    <a:lnTo>
                      <a:pt x="119" y="1184"/>
                    </a:lnTo>
                    <a:lnTo>
                      <a:pt x="162" y="1248"/>
                    </a:lnTo>
                    <a:lnTo>
                      <a:pt x="205" y="1313"/>
                    </a:lnTo>
                    <a:lnTo>
                      <a:pt x="270" y="1367"/>
                    </a:lnTo>
                    <a:lnTo>
                      <a:pt x="323" y="1410"/>
                    </a:lnTo>
                    <a:lnTo>
                      <a:pt x="388" y="1453"/>
                    </a:lnTo>
                    <a:lnTo>
                      <a:pt x="463" y="1496"/>
                    </a:lnTo>
                    <a:lnTo>
                      <a:pt x="528" y="1517"/>
                    </a:lnTo>
                    <a:lnTo>
                      <a:pt x="614" y="1539"/>
                    </a:lnTo>
                    <a:lnTo>
                      <a:pt x="689" y="1560"/>
                    </a:lnTo>
                    <a:lnTo>
                      <a:pt x="850" y="1560"/>
                    </a:lnTo>
                    <a:lnTo>
                      <a:pt x="926" y="1549"/>
                    </a:lnTo>
                    <a:lnTo>
                      <a:pt x="1001" y="1528"/>
                    </a:lnTo>
                    <a:lnTo>
                      <a:pt x="1076" y="1506"/>
                    </a:lnTo>
                    <a:lnTo>
                      <a:pt x="1141" y="1474"/>
                    </a:lnTo>
                    <a:lnTo>
                      <a:pt x="1205" y="1442"/>
                    </a:lnTo>
                    <a:lnTo>
                      <a:pt x="1270" y="1399"/>
                    </a:lnTo>
                    <a:lnTo>
                      <a:pt x="1324" y="1345"/>
                    </a:lnTo>
                    <a:lnTo>
                      <a:pt x="1377" y="1291"/>
                    </a:lnTo>
                    <a:lnTo>
                      <a:pt x="1420" y="1238"/>
                    </a:lnTo>
                    <a:lnTo>
                      <a:pt x="1463" y="1173"/>
                    </a:lnTo>
                    <a:lnTo>
                      <a:pt x="1496" y="1109"/>
                    </a:lnTo>
                    <a:lnTo>
                      <a:pt x="1517" y="1033"/>
                    </a:lnTo>
                    <a:lnTo>
                      <a:pt x="1539" y="969"/>
                    </a:lnTo>
                    <a:lnTo>
                      <a:pt x="1560" y="893"/>
                    </a:lnTo>
                    <a:lnTo>
                      <a:pt x="1560" y="807"/>
                    </a:lnTo>
                    <a:lnTo>
                      <a:pt x="1560" y="732"/>
                    </a:lnTo>
                    <a:lnTo>
                      <a:pt x="1549" y="657"/>
                    </a:lnTo>
                    <a:lnTo>
                      <a:pt x="1539" y="582"/>
                    </a:lnTo>
                    <a:lnTo>
                      <a:pt x="1517" y="506"/>
                    </a:lnTo>
                    <a:lnTo>
                      <a:pt x="1485" y="442"/>
                    </a:lnTo>
                    <a:lnTo>
                      <a:pt x="1453" y="377"/>
                    </a:lnTo>
                    <a:lnTo>
                      <a:pt x="1410" y="313"/>
                    </a:lnTo>
                    <a:lnTo>
                      <a:pt x="1356" y="259"/>
                    </a:lnTo>
                    <a:lnTo>
                      <a:pt x="1302" y="205"/>
                    </a:lnTo>
                    <a:lnTo>
                      <a:pt x="1248" y="162"/>
                    </a:lnTo>
                    <a:lnTo>
                      <a:pt x="1184" y="119"/>
                    </a:lnTo>
                    <a:lnTo>
                      <a:pt x="1119" y="76"/>
                    </a:lnTo>
                    <a:lnTo>
                      <a:pt x="1055"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15"/>
              <p:cNvSpPr/>
              <p:nvPr/>
            </p:nvSpPr>
            <p:spPr>
              <a:xfrm>
                <a:off x="936250" y="1347750"/>
                <a:ext cx="38725" cy="38750"/>
              </a:xfrm>
              <a:custGeom>
                <a:avLst/>
                <a:gdLst/>
                <a:ahLst/>
                <a:cxnLst/>
                <a:rect l="l" t="t" r="r" b="b"/>
                <a:pathLst>
                  <a:path w="1549" h="1550" extrusionOk="0">
                    <a:moveTo>
                      <a:pt x="753" y="1"/>
                    </a:moveTo>
                    <a:lnTo>
                      <a:pt x="678" y="12"/>
                    </a:lnTo>
                    <a:lnTo>
                      <a:pt x="603" y="22"/>
                    </a:lnTo>
                    <a:lnTo>
                      <a:pt x="527" y="44"/>
                    </a:lnTo>
                    <a:lnTo>
                      <a:pt x="452" y="76"/>
                    </a:lnTo>
                    <a:lnTo>
                      <a:pt x="388" y="108"/>
                    </a:lnTo>
                    <a:lnTo>
                      <a:pt x="323" y="151"/>
                    </a:lnTo>
                    <a:lnTo>
                      <a:pt x="269" y="205"/>
                    </a:lnTo>
                    <a:lnTo>
                      <a:pt x="216" y="259"/>
                    </a:lnTo>
                    <a:lnTo>
                      <a:pt x="162" y="313"/>
                    </a:lnTo>
                    <a:lnTo>
                      <a:pt x="119" y="377"/>
                    </a:lnTo>
                    <a:lnTo>
                      <a:pt x="87" y="442"/>
                    </a:lnTo>
                    <a:lnTo>
                      <a:pt x="54" y="506"/>
                    </a:lnTo>
                    <a:lnTo>
                      <a:pt x="33" y="582"/>
                    </a:lnTo>
                    <a:lnTo>
                      <a:pt x="11" y="657"/>
                    </a:lnTo>
                    <a:lnTo>
                      <a:pt x="1" y="732"/>
                    </a:lnTo>
                    <a:lnTo>
                      <a:pt x="1" y="807"/>
                    </a:lnTo>
                    <a:lnTo>
                      <a:pt x="11" y="883"/>
                    </a:lnTo>
                    <a:lnTo>
                      <a:pt x="22" y="958"/>
                    </a:lnTo>
                    <a:lnTo>
                      <a:pt x="44" y="1033"/>
                    </a:lnTo>
                    <a:lnTo>
                      <a:pt x="76" y="1098"/>
                    </a:lnTo>
                    <a:lnTo>
                      <a:pt x="108" y="1162"/>
                    </a:lnTo>
                    <a:lnTo>
                      <a:pt x="151" y="1227"/>
                    </a:lnTo>
                    <a:lnTo>
                      <a:pt x="205" y="1291"/>
                    </a:lnTo>
                    <a:lnTo>
                      <a:pt x="259" y="1345"/>
                    </a:lnTo>
                    <a:lnTo>
                      <a:pt x="312" y="1388"/>
                    </a:lnTo>
                    <a:lnTo>
                      <a:pt x="377" y="1431"/>
                    </a:lnTo>
                    <a:lnTo>
                      <a:pt x="441" y="1474"/>
                    </a:lnTo>
                    <a:lnTo>
                      <a:pt x="506" y="1506"/>
                    </a:lnTo>
                    <a:lnTo>
                      <a:pt x="581" y="1528"/>
                    </a:lnTo>
                    <a:lnTo>
                      <a:pt x="656" y="1539"/>
                    </a:lnTo>
                    <a:lnTo>
                      <a:pt x="732" y="1549"/>
                    </a:lnTo>
                    <a:lnTo>
                      <a:pt x="882" y="1549"/>
                    </a:lnTo>
                    <a:lnTo>
                      <a:pt x="958" y="1528"/>
                    </a:lnTo>
                    <a:lnTo>
                      <a:pt x="1033" y="1506"/>
                    </a:lnTo>
                    <a:lnTo>
                      <a:pt x="1097" y="1485"/>
                    </a:lnTo>
                    <a:lnTo>
                      <a:pt x="1173" y="1442"/>
                    </a:lnTo>
                    <a:lnTo>
                      <a:pt x="1226" y="1399"/>
                    </a:lnTo>
                    <a:lnTo>
                      <a:pt x="1291" y="1356"/>
                    </a:lnTo>
                    <a:lnTo>
                      <a:pt x="1345" y="1302"/>
                    </a:lnTo>
                    <a:lnTo>
                      <a:pt x="1388" y="1248"/>
                    </a:lnTo>
                    <a:lnTo>
                      <a:pt x="1431" y="1184"/>
                    </a:lnTo>
                    <a:lnTo>
                      <a:pt x="1474" y="1119"/>
                    </a:lnTo>
                    <a:lnTo>
                      <a:pt x="1506" y="1055"/>
                    </a:lnTo>
                    <a:lnTo>
                      <a:pt x="1527" y="979"/>
                    </a:lnTo>
                    <a:lnTo>
                      <a:pt x="1538" y="904"/>
                    </a:lnTo>
                    <a:lnTo>
                      <a:pt x="1549" y="829"/>
                    </a:lnTo>
                    <a:lnTo>
                      <a:pt x="1549" y="754"/>
                    </a:lnTo>
                    <a:lnTo>
                      <a:pt x="1549" y="678"/>
                    </a:lnTo>
                    <a:lnTo>
                      <a:pt x="1527" y="603"/>
                    </a:lnTo>
                    <a:lnTo>
                      <a:pt x="1506" y="528"/>
                    </a:lnTo>
                    <a:lnTo>
                      <a:pt x="1484" y="453"/>
                    </a:lnTo>
                    <a:lnTo>
                      <a:pt x="1441" y="388"/>
                    </a:lnTo>
                    <a:lnTo>
                      <a:pt x="1398" y="323"/>
                    </a:lnTo>
                    <a:lnTo>
                      <a:pt x="1355" y="270"/>
                    </a:lnTo>
                    <a:lnTo>
                      <a:pt x="1302" y="216"/>
                    </a:lnTo>
                    <a:lnTo>
                      <a:pt x="1248" y="162"/>
                    </a:lnTo>
                    <a:lnTo>
                      <a:pt x="1183" y="119"/>
                    </a:lnTo>
                    <a:lnTo>
                      <a:pt x="1119" y="87"/>
                    </a:lnTo>
                    <a:lnTo>
                      <a:pt x="1054" y="55"/>
                    </a:lnTo>
                    <a:lnTo>
                      <a:pt x="979" y="33"/>
                    </a:lnTo>
                    <a:lnTo>
                      <a:pt x="904" y="12"/>
                    </a:lnTo>
                    <a:lnTo>
                      <a:pt x="82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15"/>
              <p:cNvSpPr/>
              <p:nvPr/>
            </p:nvSpPr>
            <p:spPr>
              <a:xfrm>
                <a:off x="1564775" y="1347750"/>
                <a:ext cx="38725" cy="38750"/>
              </a:xfrm>
              <a:custGeom>
                <a:avLst/>
                <a:gdLst/>
                <a:ahLst/>
                <a:cxnLst/>
                <a:rect l="l" t="t" r="r" b="b"/>
                <a:pathLst>
                  <a:path w="1549" h="1550" extrusionOk="0">
                    <a:moveTo>
                      <a:pt x="720" y="1"/>
                    </a:moveTo>
                    <a:lnTo>
                      <a:pt x="645" y="12"/>
                    </a:lnTo>
                    <a:lnTo>
                      <a:pt x="581" y="33"/>
                    </a:lnTo>
                    <a:lnTo>
                      <a:pt x="505" y="55"/>
                    </a:lnTo>
                    <a:lnTo>
                      <a:pt x="430" y="87"/>
                    </a:lnTo>
                    <a:lnTo>
                      <a:pt x="366" y="119"/>
                    </a:lnTo>
                    <a:lnTo>
                      <a:pt x="312" y="162"/>
                    </a:lnTo>
                    <a:lnTo>
                      <a:pt x="247" y="216"/>
                    </a:lnTo>
                    <a:lnTo>
                      <a:pt x="194" y="270"/>
                    </a:lnTo>
                    <a:lnTo>
                      <a:pt x="151" y="323"/>
                    </a:lnTo>
                    <a:lnTo>
                      <a:pt x="108" y="388"/>
                    </a:lnTo>
                    <a:lnTo>
                      <a:pt x="75" y="453"/>
                    </a:lnTo>
                    <a:lnTo>
                      <a:pt x="43" y="528"/>
                    </a:lnTo>
                    <a:lnTo>
                      <a:pt x="22" y="603"/>
                    </a:lnTo>
                    <a:lnTo>
                      <a:pt x="11" y="678"/>
                    </a:lnTo>
                    <a:lnTo>
                      <a:pt x="0" y="754"/>
                    </a:lnTo>
                    <a:lnTo>
                      <a:pt x="0" y="829"/>
                    </a:lnTo>
                    <a:lnTo>
                      <a:pt x="11" y="904"/>
                    </a:lnTo>
                    <a:lnTo>
                      <a:pt x="32" y="979"/>
                    </a:lnTo>
                    <a:lnTo>
                      <a:pt x="54" y="1055"/>
                    </a:lnTo>
                    <a:lnTo>
                      <a:pt x="86" y="1119"/>
                    </a:lnTo>
                    <a:lnTo>
                      <a:pt x="118" y="1184"/>
                    </a:lnTo>
                    <a:lnTo>
                      <a:pt x="161" y="1248"/>
                    </a:lnTo>
                    <a:lnTo>
                      <a:pt x="215" y="1302"/>
                    </a:lnTo>
                    <a:lnTo>
                      <a:pt x="269" y="1356"/>
                    </a:lnTo>
                    <a:lnTo>
                      <a:pt x="323" y="1399"/>
                    </a:lnTo>
                    <a:lnTo>
                      <a:pt x="387" y="1442"/>
                    </a:lnTo>
                    <a:lnTo>
                      <a:pt x="452" y="1485"/>
                    </a:lnTo>
                    <a:lnTo>
                      <a:pt x="527" y="1506"/>
                    </a:lnTo>
                    <a:lnTo>
                      <a:pt x="591" y="1528"/>
                    </a:lnTo>
                    <a:lnTo>
                      <a:pt x="667" y="1549"/>
                    </a:lnTo>
                    <a:lnTo>
                      <a:pt x="828" y="1549"/>
                    </a:lnTo>
                    <a:lnTo>
                      <a:pt x="903" y="1539"/>
                    </a:lnTo>
                    <a:lnTo>
                      <a:pt x="979" y="1528"/>
                    </a:lnTo>
                    <a:lnTo>
                      <a:pt x="1043" y="1506"/>
                    </a:lnTo>
                    <a:lnTo>
                      <a:pt x="1118" y="1474"/>
                    </a:lnTo>
                    <a:lnTo>
                      <a:pt x="1183" y="1431"/>
                    </a:lnTo>
                    <a:lnTo>
                      <a:pt x="1247" y="1388"/>
                    </a:lnTo>
                    <a:lnTo>
                      <a:pt x="1301" y="1345"/>
                    </a:lnTo>
                    <a:lnTo>
                      <a:pt x="1355" y="1291"/>
                    </a:lnTo>
                    <a:lnTo>
                      <a:pt x="1398" y="1227"/>
                    </a:lnTo>
                    <a:lnTo>
                      <a:pt x="1441" y="1162"/>
                    </a:lnTo>
                    <a:lnTo>
                      <a:pt x="1473" y="1098"/>
                    </a:lnTo>
                    <a:lnTo>
                      <a:pt x="1505" y="1033"/>
                    </a:lnTo>
                    <a:lnTo>
                      <a:pt x="1527" y="958"/>
                    </a:lnTo>
                    <a:lnTo>
                      <a:pt x="1548" y="883"/>
                    </a:lnTo>
                    <a:lnTo>
                      <a:pt x="1548" y="807"/>
                    </a:lnTo>
                    <a:lnTo>
                      <a:pt x="1548" y="732"/>
                    </a:lnTo>
                    <a:lnTo>
                      <a:pt x="1538" y="657"/>
                    </a:lnTo>
                    <a:lnTo>
                      <a:pt x="1527" y="582"/>
                    </a:lnTo>
                    <a:lnTo>
                      <a:pt x="1495" y="506"/>
                    </a:lnTo>
                    <a:lnTo>
                      <a:pt x="1473" y="442"/>
                    </a:lnTo>
                    <a:lnTo>
                      <a:pt x="1430" y="377"/>
                    </a:lnTo>
                    <a:lnTo>
                      <a:pt x="1387" y="313"/>
                    </a:lnTo>
                    <a:lnTo>
                      <a:pt x="1344" y="259"/>
                    </a:lnTo>
                    <a:lnTo>
                      <a:pt x="1290" y="205"/>
                    </a:lnTo>
                    <a:lnTo>
                      <a:pt x="1226" y="151"/>
                    </a:lnTo>
                    <a:lnTo>
                      <a:pt x="1161" y="108"/>
                    </a:lnTo>
                    <a:lnTo>
                      <a:pt x="1097" y="76"/>
                    </a:lnTo>
                    <a:lnTo>
                      <a:pt x="1032" y="44"/>
                    </a:lnTo>
                    <a:lnTo>
                      <a:pt x="957" y="22"/>
                    </a:lnTo>
                    <a:lnTo>
                      <a:pt x="882" y="12"/>
                    </a:lnTo>
                    <a:lnTo>
                      <a:pt x="8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15"/>
              <p:cNvSpPr/>
              <p:nvPr/>
            </p:nvSpPr>
            <p:spPr>
              <a:xfrm>
                <a:off x="544300" y="1662025"/>
                <a:ext cx="38750" cy="38725"/>
              </a:xfrm>
              <a:custGeom>
                <a:avLst/>
                <a:gdLst/>
                <a:ahLst/>
                <a:cxnLst/>
                <a:rect l="l" t="t" r="r" b="b"/>
                <a:pathLst>
                  <a:path w="1550" h="1549" extrusionOk="0">
                    <a:moveTo>
                      <a:pt x="710" y="0"/>
                    </a:moveTo>
                    <a:lnTo>
                      <a:pt x="635" y="11"/>
                    </a:lnTo>
                    <a:lnTo>
                      <a:pt x="560" y="32"/>
                    </a:lnTo>
                    <a:lnTo>
                      <a:pt x="485" y="54"/>
                    </a:lnTo>
                    <a:lnTo>
                      <a:pt x="420" y="86"/>
                    </a:lnTo>
                    <a:lnTo>
                      <a:pt x="356" y="129"/>
                    </a:lnTo>
                    <a:lnTo>
                      <a:pt x="291" y="172"/>
                    </a:lnTo>
                    <a:lnTo>
                      <a:pt x="237" y="226"/>
                    </a:lnTo>
                    <a:lnTo>
                      <a:pt x="183" y="280"/>
                    </a:lnTo>
                    <a:lnTo>
                      <a:pt x="140" y="333"/>
                    </a:lnTo>
                    <a:lnTo>
                      <a:pt x="97" y="398"/>
                    </a:lnTo>
                    <a:lnTo>
                      <a:pt x="65" y="462"/>
                    </a:lnTo>
                    <a:lnTo>
                      <a:pt x="33" y="538"/>
                    </a:lnTo>
                    <a:lnTo>
                      <a:pt x="22" y="613"/>
                    </a:lnTo>
                    <a:lnTo>
                      <a:pt x="1" y="688"/>
                    </a:lnTo>
                    <a:lnTo>
                      <a:pt x="1" y="764"/>
                    </a:lnTo>
                    <a:lnTo>
                      <a:pt x="1" y="839"/>
                    </a:lnTo>
                    <a:lnTo>
                      <a:pt x="11" y="914"/>
                    </a:lnTo>
                    <a:lnTo>
                      <a:pt x="33" y="989"/>
                    </a:lnTo>
                    <a:lnTo>
                      <a:pt x="54" y="1065"/>
                    </a:lnTo>
                    <a:lnTo>
                      <a:pt x="87" y="1129"/>
                    </a:lnTo>
                    <a:lnTo>
                      <a:pt x="130" y="1194"/>
                    </a:lnTo>
                    <a:lnTo>
                      <a:pt x="173" y="1258"/>
                    </a:lnTo>
                    <a:lnTo>
                      <a:pt x="216" y="1312"/>
                    </a:lnTo>
                    <a:lnTo>
                      <a:pt x="280" y="1366"/>
                    </a:lnTo>
                    <a:lnTo>
                      <a:pt x="334" y="1409"/>
                    </a:lnTo>
                    <a:lnTo>
                      <a:pt x="399" y="1452"/>
                    </a:lnTo>
                    <a:lnTo>
                      <a:pt x="463" y="1484"/>
                    </a:lnTo>
                    <a:lnTo>
                      <a:pt x="538" y="1516"/>
                    </a:lnTo>
                    <a:lnTo>
                      <a:pt x="614" y="1538"/>
                    </a:lnTo>
                    <a:lnTo>
                      <a:pt x="689" y="1549"/>
                    </a:lnTo>
                    <a:lnTo>
                      <a:pt x="839" y="1549"/>
                    </a:lnTo>
                    <a:lnTo>
                      <a:pt x="915" y="1538"/>
                    </a:lnTo>
                    <a:lnTo>
                      <a:pt x="990" y="1516"/>
                    </a:lnTo>
                    <a:lnTo>
                      <a:pt x="1065" y="1495"/>
                    </a:lnTo>
                    <a:lnTo>
                      <a:pt x="1130" y="1463"/>
                    </a:lnTo>
                    <a:lnTo>
                      <a:pt x="1194" y="1420"/>
                    </a:lnTo>
                    <a:lnTo>
                      <a:pt x="1248" y="1376"/>
                    </a:lnTo>
                    <a:lnTo>
                      <a:pt x="1313" y="1333"/>
                    </a:lnTo>
                    <a:lnTo>
                      <a:pt x="1356" y="1280"/>
                    </a:lnTo>
                    <a:lnTo>
                      <a:pt x="1409" y="1215"/>
                    </a:lnTo>
                    <a:lnTo>
                      <a:pt x="1452" y="1151"/>
                    </a:lnTo>
                    <a:lnTo>
                      <a:pt x="1485" y="1086"/>
                    </a:lnTo>
                    <a:lnTo>
                      <a:pt x="1506" y="1011"/>
                    </a:lnTo>
                    <a:lnTo>
                      <a:pt x="1528" y="946"/>
                    </a:lnTo>
                    <a:lnTo>
                      <a:pt x="1538" y="871"/>
                    </a:lnTo>
                    <a:lnTo>
                      <a:pt x="1549" y="785"/>
                    </a:lnTo>
                    <a:lnTo>
                      <a:pt x="1549" y="710"/>
                    </a:lnTo>
                    <a:lnTo>
                      <a:pt x="1538" y="635"/>
                    </a:lnTo>
                    <a:lnTo>
                      <a:pt x="1517" y="559"/>
                    </a:lnTo>
                    <a:lnTo>
                      <a:pt x="1495" y="495"/>
                    </a:lnTo>
                    <a:lnTo>
                      <a:pt x="1463" y="419"/>
                    </a:lnTo>
                    <a:lnTo>
                      <a:pt x="1420" y="355"/>
                    </a:lnTo>
                    <a:lnTo>
                      <a:pt x="1377" y="301"/>
                    </a:lnTo>
                    <a:lnTo>
                      <a:pt x="1323" y="237"/>
                    </a:lnTo>
                    <a:lnTo>
                      <a:pt x="1270" y="194"/>
                    </a:lnTo>
                    <a:lnTo>
                      <a:pt x="1216" y="140"/>
                    </a:lnTo>
                    <a:lnTo>
                      <a:pt x="1151" y="108"/>
                    </a:lnTo>
                    <a:lnTo>
                      <a:pt x="1087" y="65"/>
                    </a:lnTo>
                    <a:lnTo>
                      <a:pt x="101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15"/>
              <p:cNvSpPr/>
              <p:nvPr/>
            </p:nvSpPr>
            <p:spPr>
              <a:xfrm>
                <a:off x="777925" y="2841075"/>
                <a:ext cx="38725" cy="38725"/>
              </a:xfrm>
              <a:custGeom>
                <a:avLst/>
                <a:gdLst/>
                <a:ahLst/>
                <a:cxnLst/>
                <a:rect l="l" t="t" r="r" b="b"/>
                <a:pathLst>
                  <a:path w="1549" h="1549" extrusionOk="0">
                    <a:moveTo>
                      <a:pt x="710" y="1"/>
                    </a:moveTo>
                    <a:lnTo>
                      <a:pt x="634" y="11"/>
                    </a:lnTo>
                    <a:lnTo>
                      <a:pt x="559" y="33"/>
                    </a:lnTo>
                    <a:lnTo>
                      <a:pt x="495" y="54"/>
                    </a:lnTo>
                    <a:lnTo>
                      <a:pt x="419" y="87"/>
                    </a:lnTo>
                    <a:lnTo>
                      <a:pt x="355" y="119"/>
                    </a:lnTo>
                    <a:lnTo>
                      <a:pt x="301" y="162"/>
                    </a:lnTo>
                    <a:lnTo>
                      <a:pt x="237" y="216"/>
                    </a:lnTo>
                    <a:lnTo>
                      <a:pt x="183" y="269"/>
                    </a:lnTo>
                    <a:lnTo>
                      <a:pt x="140" y="323"/>
                    </a:lnTo>
                    <a:lnTo>
                      <a:pt x="97" y="388"/>
                    </a:lnTo>
                    <a:lnTo>
                      <a:pt x="65" y="463"/>
                    </a:lnTo>
                    <a:lnTo>
                      <a:pt x="32" y="527"/>
                    </a:lnTo>
                    <a:lnTo>
                      <a:pt x="11" y="603"/>
                    </a:lnTo>
                    <a:lnTo>
                      <a:pt x="0" y="678"/>
                    </a:lnTo>
                    <a:lnTo>
                      <a:pt x="0" y="753"/>
                    </a:lnTo>
                    <a:lnTo>
                      <a:pt x="0" y="829"/>
                    </a:lnTo>
                    <a:lnTo>
                      <a:pt x="11" y="915"/>
                    </a:lnTo>
                    <a:lnTo>
                      <a:pt x="22" y="979"/>
                    </a:lnTo>
                    <a:lnTo>
                      <a:pt x="54" y="1054"/>
                    </a:lnTo>
                    <a:lnTo>
                      <a:pt x="86" y="1130"/>
                    </a:lnTo>
                    <a:lnTo>
                      <a:pt x="118" y="1194"/>
                    </a:lnTo>
                    <a:lnTo>
                      <a:pt x="161" y="1248"/>
                    </a:lnTo>
                    <a:lnTo>
                      <a:pt x="215" y="1312"/>
                    </a:lnTo>
                    <a:lnTo>
                      <a:pt x="269" y="1355"/>
                    </a:lnTo>
                    <a:lnTo>
                      <a:pt x="323" y="1409"/>
                    </a:lnTo>
                    <a:lnTo>
                      <a:pt x="387" y="1452"/>
                    </a:lnTo>
                    <a:lnTo>
                      <a:pt x="452" y="1484"/>
                    </a:lnTo>
                    <a:lnTo>
                      <a:pt x="527" y="1506"/>
                    </a:lnTo>
                    <a:lnTo>
                      <a:pt x="602" y="1527"/>
                    </a:lnTo>
                    <a:lnTo>
                      <a:pt x="677" y="1549"/>
                    </a:lnTo>
                    <a:lnTo>
                      <a:pt x="828" y="1549"/>
                    </a:lnTo>
                    <a:lnTo>
                      <a:pt x="903" y="1538"/>
                    </a:lnTo>
                    <a:lnTo>
                      <a:pt x="979" y="1517"/>
                    </a:lnTo>
                    <a:lnTo>
                      <a:pt x="1054" y="1495"/>
                    </a:lnTo>
                    <a:lnTo>
                      <a:pt x="1118" y="1463"/>
                    </a:lnTo>
                    <a:lnTo>
                      <a:pt x="1183" y="1431"/>
                    </a:lnTo>
                    <a:lnTo>
                      <a:pt x="1247" y="1388"/>
                    </a:lnTo>
                    <a:lnTo>
                      <a:pt x="1301" y="1334"/>
                    </a:lnTo>
                    <a:lnTo>
                      <a:pt x="1355" y="1280"/>
                    </a:lnTo>
                    <a:lnTo>
                      <a:pt x="1398" y="1226"/>
                    </a:lnTo>
                    <a:lnTo>
                      <a:pt x="1441" y="1162"/>
                    </a:lnTo>
                    <a:lnTo>
                      <a:pt x="1473" y="1097"/>
                    </a:lnTo>
                    <a:lnTo>
                      <a:pt x="1505" y="1022"/>
                    </a:lnTo>
                    <a:lnTo>
                      <a:pt x="1527" y="947"/>
                    </a:lnTo>
                    <a:lnTo>
                      <a:pt x="1538" y="872"/>
                    </a:lnTo>
                    <a:lnTo>
                      <a:pt x="1548" y="796"/>
                    </a:lnTo>
                    <a:lnTo>
                      <a:pt x="1548" y="721"/>
                    </a:lnTo>
                    <a:lnTo>
                      <a:pt x="1538" y="646"/>
                    </a:lnTo>
                    <a:lnTo>
                      <a:pt x="1516" y="570"/>
                    </a:lnTo>
                    <a:lnTo>
                      <a:pt x="1495" y="495"/>
                    </a:lnTo>
                    <a:lnTo>
                      <a:pt x="1462" y="431"/>
                    </a:lnTo>
                    <a:lnTo>
                      <a:pt x="1430" y="366"/>
                    </a:lnTo>
                    <a:lnTo>
                      <a:pt x="1376" y="302"/>
                    </a:lnTo>
                    <a:lnTo>
                      <a:pt x="1333" y="248"/>
                    </a:lnTo>
                    <a:lnTo>
                      <a:pt x="1280" y="194"/>
                    </a:lnTo>
                    <a:lnTo>
                      <a:pt x="1215" y="140"/>
                    </a:lnTo>
                    <a:lnTo>
                      <a:pt x="1161" y="108"/>
                    </a:lnTo>
                    <a:lnTo>
                      <a:pt x="1086" y="65"/>
                    </a:lnTo>
                    <a:lnTo>
                      <a:pt x="1022" y="44"/>
                    </a:lnTo>
                    <a:lnTo>
                      <a:pt x="946" y="22"/>
                    </a:lnTo>
                    <a:lnTo>
                      <a:pt x="8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15"/>
              <p:cNvSpPr/>
              <p:nvPr/>
            </p:nvSpPr>
            <p:spPr>
              <a:xfrm>
                <a:off x="1723375" y="2841075"/>
                <a:ext cx="38725" cy="38725"/>
              </a:xfrm>
              <a:custGeom>
                <a:avLst/>
                <a:gdLst/>
                <a:ahLst/>
                <a:cxnLst/>
                <a:rect l="l" t="t" r="r" b="b"/>
                <a:pathLst>
                  <a:path w="1549" h="1549" extrusionOk="0">
                    <a:moveTo>
                      <a:pt x="699" y="1"/>
                    </a:moveTo>
                    <a:lnTo>
                      <a:pt x="624" y="11"/>
                    </a:lnTo>
                    <a:lnTo>
                      <a:pt x="549" y="33"/>
                    </a:lnTo>
                    <a:lnTo>
                      <a:pt x="473" y="54"/>
                    </a:lnTo>
                    <a:lnTo>
                      <a:pt x="409" y="87"/>
                    </a:lnTo>
                    <a:lnTo>
                      <a:pt x="344" y="130"/>
                    </a:lnTo>
                    <a:lnTo>
                      <a:pt x="291" y="173"/>
                    </a:lnTo>
                    <a:lnTo>
                      <a:pt x="226" y="226"/>
                    </a:lnTo>
                    <a:lnTo>
                      <a:pt x="183" y="280"/>
                    </a:lnTo>
                    <a:lnTo>
                      <a:pt x="129" y="345"/>
                    </a:lnTo>
                    <a:lnTo>
                      <a:pt x="97" y="398"/>
                    </a:lnTo>
                    <a:lnTo>
                      <a:pt x="65" y="474"/>
                    </a:lnTo>
                    <a:lnTo>
                      <a:pt x="33" y="538"/>
                    </a:lnTo>
                    <a:lnTo>
                      <a:pt x="11" y="613"/>
                    </a:lnTo>
                    <a:lnTo>
                      <a:pt x="0" y="689"/>
                    </a:lnTo>
                    <a:lnTo>
                      <a:pt x="0" y="775"/>
                    </a:lnTo>
                    <a:lnTo>
                      <a:pt x="0" y="850"/>
                    </a:lnTo>
                    <a:lnTo>
                      <a:pt x="11" y="925"/>
                    </a:lnTo>
                    <a:lnTo>
                      <a:pt x="33" y="1001"/>
                    </a:lnTo>
                    <a:lnTo>
                      <a:pt x="54" y="1065"/>
                    </a:lnTo>
                    <a:lnTo>
                      <a:pt x="86" y="1140"/>
                    </a:lnTo>
                    <a:lnTo>
                      <a:pt x="129" y="1205"/>
                    </a:lnTo>
                    <a:lnTo>
                      <a:pt x="172" y="1259"/>
                    </a:lnTo>
                    <a:lnTo>
                      <a:pt x="226" y="1312"/>
                    </a:lnTo>
                    <a:lnTo>
                      <a:pt x="280" y="1366"/>
                    </a:lnTo>
                    <a:lnTo>
                      <a:pt x="334" y="1409"/>
                    </a:lnTo>
                    <a:lnTo>
                      <a:pt x="398" y="1452"/>
                    </a:lnTo>
                    <a:lnTo>
                      <a:pt x="463" y="1484"/>
                    </a:lnTo>
                    <a:lnTo>
                      <a:pt x="538" y="1517"/>
                    </a:lnTo>
                    <a:lnTo>
                      <a:pt x="613" y="1538"/>
                    </a:lnTo>
                    <a:lnTo>
                      <a:pt x="688" y="1549"/>
                    </a:lnTo>
                    <a:lnTo>
                      <a:pt x="850" y="1549"/>
                    </a:lnTo>
                    <a:lnTo>
                      <a:pt x="925" y="1538"/>
                    </a:lnTo>
                    <a:lnTo>
                      <a:pt x="990" y="1517"/>
                    </a:lnTo>
                    <a:lnTo>
                      <a:pt x="1065" y="1495"/>
                    </a:lnTo>
                    <a:lnTo>
                      <a:pt x="1129" y="1463"/>
                    </a:lnTo>
                    <a:lnTo>
                      <a:pt x="1194" y="1420"/>
                    </a:lnTo>
                    <a:lnTo>
                      <a:pt x="1258" y="1377"/>
                    </a:lnTo>
                    <a:lnTo>
                      <a:pt x="1312" y="1323"/>
                    </a:lnTo>
                    <a:lnTo>
                      <a:pt x="1366" y="1269"/>
                    </a:lnTo>
                    <a:lnTo>
                      <a:pt x="1409" y="1216"/>
                    </a:lnTo>
                    <a:lnTo>
                      <a:pt x="1452" y="1151"/>
                    </a:lnTo>
                    <a:lnTo>
                      <a:pt x="1484" y="1076"/>
                    </a:lnTo>
                    <a:lnTo>
                      <a:pt x="1506" y="1011"/>
                    </a:lnTo>
                    <a:lnTo>
                      <a:pt x="1527" y="936"/>
                    </a:lnTo>
                    <a:lnTo>
                      <a:pt x="1549" y="861"/>
                    </a:lnTo>
                    <a:lnTo>
                      <a:pt x="1549" y="786"/>
                    </a:lnTo>
                    <a:lnTo>
                      <a:pt x="1549" y="700"/>
                    </a:lnTo>
                    <a:lnTo>
                      <a:pt x="1538" y="624"/>
                    </a:lnTo>
                    <a:lnTo>
                      <a:pt x="1516" y="549"/>
                    </a:lnTo>
                    <a:lnTo>
                      <a:pt x="1484" y="484"/>
                    </a:lnTo>
                    <a:lnTo>
                      <a:pt x="1452" y="409"/>
                    </a:lnTo>
                    <a:lnTo>
                      <a:pt x="1420" y="345"/>
                    </a:lnTo>
                    <a:lnTo>
                      <a:pt x="1377" y="291"/>
                    </a:lnTo>
                    <a:lnTo>
                      <a:pt x="1323" y="237"/>
                    </a:lnTo>
                    <a:lnTo>
                      <a:pt x="1269" y="183"/>
                    </a:lnTo>
                    <a:lnTo>
                      <a:pt x="1205" y="140"/>
                    </a:lnTo>
                    <a:lnTo>
                      <a:pt x="1140" y="97"/>
                    </a:lnTo>
                    <a:lnTo>
                      <a:pt x="1076" y="65"/>
                    </a:lnTo>
                    <a:lnTo>
                      <a:pt x="1000" y="33"/>
                    </a:lnTo>
                    <a:lnTo>
                      <a:pt x="936" y="11"/>
                    </a:lnTo>
                    <a:lnTo>
                      <a:pt x="86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15"/>
              <p:cNvSpPr/>
              <p:nvPr/>
            </p:nvSpPr>
            <p:spPr>
              <a:xfrm>
                <a:off x="2116125" y="2135425"/>
                <a:ext cx="37400" cy="37375"/>
              </a:xfrm>
              <a:custGeom>
                <a:avLst/>
                <a:gdLst/>
                <a:ahLst/>
                <a:cxnLst/>
                <a:rect l="l" t="t" r="r" b="b"/>
                <a:pathLst>
                  <a:path w="1496" h="1495" extrusionOk="0">
                    <a:moveTo>
                      <a:pt x="732" y="0"/>
                    </a:moveTo>
                    <a:lnTo>
                      <a:pt x="656" y="11"/>
                    </a:lnTo>
                    <a:lnTo>
                      <a:pt x="581" y="22"/>
                    </a:lnTo>
                    <a:lnTo>
                      <a:pt x="517" y="43"/>
                    </a:lnTo>
                    <a:lnTo>
                      <a:pt x="452" y="65"/>
                    </a:lnTo>
                    <a:lnTo>
                      <a:pt x="388" y="97"/>
                    </a:lnTo>
                    <a:lnTo>
                      <a:pt x="323" y="140"/>
                    </a:lnTo>
                    <a:lnTo>
                      <a:pt x="269" y="183"/>
                    </a:lnTo>
                    <a:lnTo>
                      <a:pt x="215" y="237"/>
                    </a:lnTo>
                    <a:lnTo>
                      <a:pt x="162" y="290"/>
                    </a:lnTo>
                    <a:lnTo>
                      <a:pt x="119" y="355"/>
                    </a:lnTo>
                    <a:lnTo>
                      <a:pt x="86" y="409"/>
                    </a:lnTo>
                    <a:lnTo>
                      <a:pt x="54" y="473"/>
                    </a:lnTo>
                    <a:lnTo>
                      <a:pt x="33" y="548"/>
                    </a:lnTo>
                    <a:lnTo>
                      <a:pt x="11" y="613"/>
                    </a:lnTo>
                    <a:lnTo>
                      <a:pt x="0" y="688"/>
                    </a:lnTo>
                    <a:lnTo>
                      <a:pt x="0" y="764"/>
                    </a:lnTo>
                    <a:lnTo>
                      <a:pt x="0" y="839"/>
                    </a:lnTo>
                    <a:lnTo>
                      <a:pt x="11" y="914"/>
                    </a:lnTo>
                    <a:lnTo>
                      <a:pt x="33" y="979"/>
                    </a:lnTo>
                    <a:lnTo>
                      <a:pt x="65" y="1043"/>
                    </a:lnTo>
                    <a:lnTo>
                      <a:pt x="97" y="1108"/>
                    </a:lnTo>
                    <a:lnTo>
                      <a:pt x="140" y="1172"/>
                    </a:lnTo>
                    <a:lnTo>
                      <a:pt x="183" y="1226"/>
                    </a:lnTo>
                    <a:lnTo>
                      <a:pt x="237" y="1280"/>
                    </a:lnTo>
                    <a:lnTo>
                      <a:pt x="291" y="1333"/>
                    </a:lnTo>
                    <a:lnTo>
                      <a:pt x="344" y="1376"/>
                    </a:lnTo>
                    <a:lnTo>
                      <a:pt x="409" y="1409"/>
                    </a:lnTo>
                    <a:lnTo>
                      <a:pt x="474" y="1441"/>
                    </a:lnTo>
                    <a:lnTo>
                      <a:pt x="538" y="1462"/>
                    </a:lnTo>
                    <a:lnTo>
                      <a:pt x="613" y="1484"/>
                    </a:lnTo>
                    <a:lnTo>
                      <a:pt x="689" y="1495"/>
                    </a:lnTo>
                    <a:lnTo>
                      <a:pt x="828" y="1495"/>
                    </a:lnTo>
                    <a:lnTo>
                      <a:pt x="904" y="1473"/>
                    </a:lnTo>
                    <a:lnTo>
                      <a:pt x="979" y="1462"/>
                    </a:lnTo>
                    <a:lnTo>
                      <a:pt x="1043" y="1430"/>
                    </a:lnTo>
                    <a:lnTo>
                      <a:pt x="1108" y="1398"/>
                    </a:lnTo>
                    <a:lnTo>
                      <a:pt x="1172" y="1355"/>
                    </a:lnTo>
                    <a:lnTo>
                      <a:pt x="1226" y="1312"/>
                    </a:lnTo>
                    <a:lnTo>
                      <a:pt x="1280" y="1258"/>
                    </a:lnTo>
                    <a:lnTo>
                      <a:pt x="1323" y="1204"/>
                    </a:lnTo>
                    <a:lnTo>
                      <a:pt x="1366" y="1151"/>
                    </a:lnTo>
                    <a:lnTo>
                      <a:pt x="1409" y="1086"/>
                    </a:lnTo>
                    <a:lnTo>
                      <a:pt x="1441" y="1022"/>
                    </a:lnTo>
                    <a:lnTo>
                      <a:pt x="1463" y="957"/>
                    </a:lnTo>
                    <a:lnTo>
                      <a:pt x="1484" y="882"/>
                    </a:lnTo>
                    <a:lnTo>
                      <a:pt x="1495" y="807"/>
                    </a:lnTo>
                    <a:lnTo>
                      <a:pt x="1495" y="731"/>
                    </a:lnTo>
                    <a:lnTo>
                      <a:pt x="1484" y="656"/>
                    </a:lnTo>
                    <a:lnTo>
                      <a:pt x="1474" y="591"/>
                    </a:lnTo>
                    <a:lnTo>
                      <a:pt x="1452" y="516"/>
                    </a:lnTo>
                    <a:lnTo>
                      <a:pt x="1431" y="452"/>
                    </a:lnTo>
                    <a:lnTo>
                      <a:pt x="1388" y="387"/>
                    </a:lnTo>
                    <a:lnTo>
                      <a:pt x="1355" y="323"/>
                    </a:lnTo>
                    <a:lnTo>
                      <a:pt x="1312" y="269"/>
                    </a:lnTo>
                    <a:lnTo>
                      <a:pt x="1259" y="215"/>
                    </a:lnTo>
                    <a:lnTo>
                      <a:pt x="1205" y="172"/>
                    </a:lnTo>
                    <a:lnTo>
                      <a:pt x="1140" y="129"/>
                    </a:lnTo>
                    <a:lnTo>
                      <a:pt x="1086" y="86"/>
                    </a:lnTo>
                    <a:lnTo>
                      <a:pt x="1011" y="54"/>
                    </a:lnTo>
                    <a:lnTo>
                      <a:pt x="947" y="3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15"/>
              <p:cNvSpPr/>
              <p:nvPr/>
            </p:nvSpPr>
            <p:spPr>
              <a:xfrm>
                <a:off x="1959675" y="1662275"/>
                <a:ext cx="38725" cy="38475"/>
              </a:xfrm>
              <a:custGeom>
                <a:avLst/>
                <a:gdLst/>
                <a:ahLst/>
                <a:cxnLst/>
                <a:rect l="l" t="t" r="r" b="b"/>
                <a:pathLst>
                  <a:path w="1549" h="1539" extrusionOk="0">
                    <a:moveTo>
                      <a:pt x="785" y="1"/>
                    </a:moveTo>
                    <a:lnTo>
                      <a:pt x="624" y="12"/>
                    </a:lnTo>
                    <a:lnTo>
                      <a:pt x="484" y="55"/>
                    </a:lnTo>
                    <a:lnTo>
                      <a:pt x="420" y="87"/>
                    </a:lnTo>
                    <a:lnTo>
                      <a:pt x="355" y="119"/>
                    </a:lnTo>
                    <a:lnTo>
                      <a:pt x="301" y="151"/>
                    </a:lnTo>
                    <a:lnTo>
                      <a:pt x="247" y="194"/>
                    </a:lnTo>
                    <a:lnTo>
                      <a:pt x="204" y="248"/>
                    </a:lnTo>
                    <a:lnTo>
                      <a:pt x="161" y="302"/>
                    </a:lnTo>
                    <a:lnTo>
                      <a:pt x="118" y="356"/>
                    </a:lnTo>
                    <a:lnTo>
                      <a:pt x="86" y="420"/>
                    </a:lnTo>
                    <a:lnTo>
                      <a:pt x="43" y="560"/>
                    </a:lnTo>
                    <a:lnTo>
                      <a:pt x="11" y="711"/>
                    </a:lnTo>
                    <a:lnTo>
                      <a:pt x="0" y="786"/>
                    </a:lnTo>
                    <a:lnTo>
                      <a:pt x="11" y="861"/>
                    </a:lnTo>
                    <a:lnTo>
                      <a:pt x="22" y="936"/>
                    </a:lnTo>
                    <a:lnTo>
                      <a:pt x="43" y="1012"/>
                    </a:lnTo>
                    <a:lnTo>
                      <a:pt x="75" y="1076"/>
                    </a:lnTo>
                    <a:lnTo>
                      <a:pt x="108" y="1151"/>
                    </a:lnTo>
                    <a:lnTo>
                      <a:pt x="151" y="1216"/>
                    </a:lnTo>
                    <a:lnTo>
                      <a:pt x="194" y="1270"/>
                    </a:lnTo>
                    <a:lnTo>
                      <a:pt x="247" y="1323"/>
                    </a:lnTo>
                    <a:lnTo>
                      <a:pt x="312" y="1377"/>
                    </a:lnTo>
                    <a:lnTo>
                      <a:pt x="377" y="1420"/>
                    </a:lnTo>
                    <a:lnTo>
                      <a:pt x="441" y="1453"/>
                    </a:lnTo>
                    <a:lnTo>
                      <a:pt x="506" y="1485"/>
                    </a:lnTo>
                    <a:lnTo>
                      <a:pt x="581" y="1506"/>
                    </a:lnTo>
                    <a:lnTo>
                      <a:pt x="656" y="1528"/>
                    </a:lnTo>
                    <a:lnTo>
                      <a:pt x="731" y="1539"/>
                    </a:lnTo>
                    <a:lnTo>
                      <a:pt x="807" y="1539"/>
                    </a:lnTo>
                    <a:lnTo>
                      <a:pt x="893" y="1528"/>
                    </a:lnTo>
                    <a:lnTo>
                      <a:pt x="957" y="1517"/>
                    </a:lnTo>
                    <a:lnTo>
                      <a:pt x="1032" y="1485"/>
                    </a:lnTo>
                    <a:lnTo>
                      <a:pt x="1108" y="1453"/>
                    </a:lnTo>
                    <a:lnTo>
                      <a:pt x="1172" y="1420"/>
                    </a:lnTo>
                    <a:lnTo>
                      <a:pt x="1226" y="1377"/>
                    </a:lnTo>
                    <a:lnTo>
                      <a:pt x="1291" y="1323"/>
                    </a:lnTo>
                    <a:lnTo>
                      <a:pt x="1344" y="1270"/>
                    </a:lnTo>
                    <a:lnTo>
                      <a:pt x="1387" y="1216"/>
                    </a:lnTo>
                    <a:lnTo>
                      <a:pt x="1430" y="1151"/>
                    </a:lnTo>
                    <a:lnTo>
                      <a:pt x="1473" y="1087"/>
                    </a:lnTo>
                    <a:lnTo>
                      <a:pt x="1495" y="1012"/>
                    </a:lnTo>
                    <a:lnTo>
                      <a:pt x="1527" y="947"/>
                    </a:lnTo>
                    <a:lnTo>
                      <a:pt x="1538" y="872"/>
                    </a:lnTo>
                    <a:lnTo>
                      <a:pt x="1549" y="797"/>
                    </a:lnTo>
                    <a:lnTo>
                      <a:pt x="1538" y="711"/>
                    </a:lnTo>
                    <a:lnTo>
                      <a:pt x="1538" y="635"/>
                    </a:lnTo>
                    <a:lnTo>
                      <a:pt x="1516" y="560"/>
                    </a:lnTo>
                    <a:lnTo>
                      <a:pt x="1495" y="496"/>
                    </a:lnTo>
                    <a:lnTo>
                      <a:pt x="1463" y="420"/>
                    </a:lnTo>
                    <a:lnTo>
                      <a:pt x="1420" y="356"/>
                    </a:lnTo>
                    <a:lnTo>
                      <a:pt x="1377" y="291"/>
                    </a:lnTo>
                    <a:lnTo>
                      <a:pt x="1323" y="237"/>
                    </a:lnTo>
                    <a:lnTo>
                      <a:pt x="1269" y="184"/>
                    </a:lnTo>
                    <a:lnTo>
                      <a:pt x="1215" y="141"/>
                    </a:lnTo>
                    <a:lnTo>
                      <a:pt x="1151" y="98"/>
                    </a:lnTo>
                    <a:lnTo>
                      <a:pt x="1086" y="65"/>
                    </a:lnTo>
                    <a:lnTo>
                      <a:pt x="1011" y="33"/>
                    </a:lnTo>
                    <a:lnTo>
                      <a:pt x="936" y="12"/>
                    </a:lnTo>
                    <a:lnTo>
                      <a:pt x="86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15"/>
              <p:cNvSpPr/>
              <p:nvPr/>
            </p:nvSpPr>
            <p:spPr>
              <a:xfrm>
                <a:off x="386500" y="2135425"/>
                <a:ext cx="37400" cy="37375"/>
              </a:xfrm>
              <a:custGeom>
                <a:avLst/>
                <a:gdLst/>
                <a:ahLst/>
                <a:cxnLst/>
                <a:rect l="l" t="t" r="r" b="b"/>
                <a:pathLst>
                  <a:path w="1496" h="1495" extrusionOk="0">
                    <a:moveTo>
                      <a:pt x="689" y="0"/>
                    </a:moveTo>
                    <a:lnTo>
                      <a:pt x="614" y="11"/>
                    </a:lnTo>
                    <a:lnTo>
                      <a:pt x="538" y="32"/>
                    </a:lnTo>
                    <a:lnTo>
                      <a:pt x="474" y="54"/>
                    </a:lnTo>
                    <a:lnTo>
                      <a:pt x="409" y="86"/>
                    </a:lnTo>
                    <a:lnTo>
                      <a:pt x="345" y="129"/>
                    </a:lnTo>
                    <a:lnTo>
                      <a:pt x="291" y="172"/>
                    </a:lnTo>
                    <a:lnTo>
                      <a:pt x="237" y="215"/>
                    </a:lnTo>
                    <a:lnTo>
                      <a:pt x="183" y="269"/>
                    </a:lnTo>
                    <a:lnTo>
                      <a:pt x="140" y="323"/>
                    </a:lnTo>
                    <a:lnTo>
                      <a:pt x="97" y="387"/>
                    </a:lnTo>
                    <a:lnTo>
                      <a:pt x="65" y="452"/>
                    </a:lnTo>
                    <a:lnTo>
                      <a:pt x="33" y="516"/>
                    </a:lnTo>
                    <a:lnTo>
                      <a:pt x="11" y="591"/>
                    </a:lnTo>
                    <a:lnTo>
                      <a:pt x="1" y="667"/>
                    </a:lnTo>
                    <a:lnTo>
                      <a:pt x="1" y="731"/>
                    </a:lnTo>
                    <a:lnTo>
                      <a:pt x="1" y="807"/>
                    </a:lnTo>
                    <a:lnTo>
                      <a:pt x="11" y="882"/>
                    </a:lnTo>
                    <a:lnTo>
                      <a:pt x="33" y="957"/>
                    </a:lnTo>
                    <a:lnTo>
                      <a:pt x="54" y="1022"/>
                    </a:lnTo>
                    <a:lnTo>
                      <a:pt x="87" y="1086"/>
                    </a:lnTo>
                    <a:lnTo>
                      <a:pt x="119" y="1151"/>
                    </a:lnTo>
                    <a:lnTo>
                      <a:pt x="162" y="1204"/>
                    </a:lnTo>
                    <a:lnTo>
                      <a:pt x="216" y="1258"/>
                    </a:lnTo>
                    <a:lnTo>
                      <a:pt x="269" y="1312"/>
                    </a:lnTo>
                    <a:lnTo>
                      <a:pt x="323" y="1355"/>
                    </a:lnTo>
                    <a:lnTo>
                      <a:pt x="388" y="1398"/>
                    </a:lnTo>
                    <a:lnTo>
                      <a:pt x="452" y="1430"/>
                    </a:lnTo>
                    <a:lnTo>
                      <a:pt x="517" y="1462"/>
                    </a:lnTo>
                    <a:lnTo>
                      <a:pt x="581" y="1473"/>
                    </a:lnTo>
                    <a:lnTo>
                      <a:pt x="657" y="1495"/>
                    </a:lnTo>
                    <a:lnTo>
                      <a:pt x="807" y="1495"/>
                    </a:lnTo>
                    <a:lnTo>
                      <a:pt x="882" y="1484"/>
                    </a:lnTo>
                    <a:lnTo>
                      <a:pt x="947" y="1462"/>
                    </a:lnTo>
                    <a:lnTo>
                      <a:pt x="1022" y="1441"/>
                    </a:lnTo>
                    <a:lnTo>
                      <a:pt x="1087" y="1409"/>
                    </a:lnTo>
                    <a:lnTo>
                      <a:pt x="1140" y="1376"/>
                    </a:lnTo>
                    <a:lnTo>
                      <a:pt x="1205" y="1333"/>
                    </a:lnTo>
                    <a:lnTo>
                      <a:pt x="1259" y="1280"/>
                    </a:lnTo>
                    <a:lnTo>
                      <a:pt x="1313" y="1226"/>
                    </a:lnTo>
                    <a:lnTo>
                      <a:pt x="1356" y="1172"/>
                    </a:lnTo>
                    <a:lnTo>
                      <a:pt x="1388" y="1108"/>
                    </a:lnTo>
                    <a:lnTo>
                      <a:pt x="1431" y="1043"/>
                    </a:lnTo>
                    <a:lnTo>
                      <a:pt x="1452" y="979"/>
                    </a:lnTo>
                    <a:lnTo>
                      <a:pt x="1474" y="914"/>
                    </a:lnTo>
                    <a:lnTo>
                      <a:pt x="1485" y="839"/>
                    </a:lnTo>
                    <a:lnTo>
                      <a:pt x="1495" y="764"/>
                    </a:lnTo>
                    <a:lnTo>
                      <a:pt x="1495" y="688"/>
                    </a:lnTo>
                    <a:lnTo>
                      <a:pt x="1485" y="613"/>
                    </a:lnTo>
                    <a:lnTo>
                      <a:pt x="1463" y="548"/>
                    </a:lnTo>
                    <a:lnTo>
                      <a:pt x="1442" y="473"/>
                    </a:lnTo>
                    <a:lnTo>
                      <a:pt x="1409" y="409"/>
                    </a:lnTo>
                    <a:lnTo>
                      <a:pt x="1366" y="344"/>
                    </a:lnTo>
                    <a:lnTo>
                      <a:pt x="1323" y="290"/>
                    </a:lnTo>
                    <a:lnTo>
                      <a:pt x="1280" y="237"/>
                    </a:lnTo>
                    <a:lnTo>
                      <a:pt x="1226" y="183"/>
                    </a:lnTo>
                    <a:lnTo>
                      <a:pt x="1173" y="140"/>
                    </a:lnTo>
                    <a:lnTo>
                      <a:pt x="1108" y="97"/>
                    </a:lnTo>
                    <a:lnTo>
                      <a:pt x="1044" y="65"/>
                    </a:lnTo>
                    <a:lnTo>
                      <a:pt x="979" y="43"/>
                    </a:lnTo>
                    <a:lnTo>
                      <a:pt x="904" y="22"/>
                    </a:lnTo>
                    <a:lnTo>
                      <a:pt x="82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15"/>
              <p:cNvSpPr/>
              <p:nvPr/>
            </p:nvSpPr>
            <p:spPr>
              <a:xfrm>
                <a:off x="1173350" y="3000225"/>
                <a:ext cx="37400" cy="37375"/>
              </a:xfrm>
              <a:custGeom>
                <a:avLst/>
                <a:gdLst/>
                <a:ahLst/>
                <a:cxnLst/>
                <a:rect l="l" t="t" r="r" b="b"/>
                <a:pathLst>
                  <a:path w="1496" h="1495" extrusionOk="0">
                    <a:moveTo>
                      <a:pt x="689" y="0"/>
                    </a:moveTo>
                    <a:lnTo>
                      <a:pt x="614" y="11"/>
                    </a:lnTo>
                    <a:lnTo>
                      <a:pt x="549" y="33"/>
                    </a:lnTo>
                    <a:lnTo>
                      <a:pt x="474" y="54"/>
                    </a:lnTo>
                    <a:lnTo>
                      <a:pt x="409" y="86"/>
                    </a:lnTo>
                    <a:lnTo>
                      <a:pt x="345" y="129"/>
                    </a:lnTo>
                    <a:lnTo>
                      <a:pt x="291" y="172"/>
                    </a:lnTo>
                    <a:lnTo>
                      <a:pt x="237" y="215"/>
                    </a:lnTo>
                    <a:lnTo>
                      <a:pt x="183" y="269"/>
                    </a:lnTo>
                    <a:lnTo>
                      <a:pt x="140" y="323"/>
                    </a:lnTo>
                    <a:lnTo>
                      <a:pt x="97" y="387"/>
                    </a:lnTo>
                    <a:lnTo>
                      <a:pt x="65" y="452"/>
                    </a:lnTo>
                    <a:lnTo>
                      <a:pt x="44" y="516"/>
                    </a:lnTo>
                    <a:lnTo>
                      <a:pt x="22" y="592"/>
                    </a:lnTo>
                    <a:lnTo>
                      <a:pt x="11" y="667"/>
                    </a:lnTo>
                    <a:lnTo>
                      <a:pt x="1" y="732"/>
                    </a:lnTo>
                    <a:lnTo>
                      <a:pt x="1" y="807"/>
                    </a:lnTo>
                    <a:lnTo>
                      <a:pt x="11" y="882"/>
                    </a:lnTo>
                    <a:lnTo>
                      <a:pt x="33" y="957"/>
                    </a:lnTo>
                    <a:lnTo>
                      <a:pt x="54" y="1022"/>
                    </a:lnTo>
                    <a:lnTo>
                      <a:pt x="87" y="1086"/>
                    </a:lnTo>
                    <a:lnTo>
                      <a:pt x="130" y="1151"/>
                    </a:lnTo>
                    <a:lnTo>
                      <a:pt x="173" y="1205"/>
                    </a:lnTo>
                    <a:lnTo>
                      <a:pt x="216" y="1258"/>
                    </a:lnTo>
                    <a:lnTo>
                      <a:pt x="269" y="1312"/>
                    </a:lnTo>
                    <a:lnTo>
                      <a:pt x="323" y="1355"/>
                    </a:lnTo>
                    <a:lnTo>
                      <a:pt x="388" y="1398"/>
                    </a:lnTo>
                    <a:lnTo>
                      <a:pt x="452" y="1430"/>
                    </a:lnTo>
                    <a:lnTo>
                      <a:pt x="517" y="1463"/>
                    </a:lnTo>
                    <a:lnTo>
                      <a:pt x="592" y="1473"/>
                    </a:lnTo>
                    <a:lnTo>
                      <a:pt x="667" y="1495"/>
                    </a:lnTo>
                    <a:lnTo>
                      <a:pt x="807" y="1495"/>
                    </a:lnTo>
                    <a:lnTo>
                      <a:pt x="882" y="1484"/>
                    </a:lnTo>
                    <a:lnTo>
                      <a:pt x="958" y="1463"/>
                    </a:lnTo>
                    <a:lnTo>
                      <a:pt x="1022" y="1441"/>
                    </a:lnTo>
                    <a:lnTo>
                      <a:pt x="1087" y="1409"/>
                    </a:lnTo>
                    <a:lnTo>
                      <a:pt x="1151" y="1377"/>
                    </a:lnTo>
                    <a:lnTo>
                      <a:pt x="1205" y="1334"/>
                    </a:lnTo>
                    <a:lnTo>
                      <a:pt x="1259" y="1280"/>
                    </a:lnTo>
                    <a:lnTo>
                      <a:pt x="1313" y="1226"/>
                    </a:lnTo>
                    <a:lnTo>
                      <a:pt x="1356" y="1172"/>
                    </a:lnTo>
                    <a:lnTo>
                      <a:pt x="1399" y="1108"/>
                    </a:lnTo>
                    <a:lnTo>
                      <a:pt x="1431" y="1043"/>
                    </a:lnTo>
                    <a:lnTo>
                      <a:pt x="1463" y="979"/>
                    </a:lnTo>
                    <a:lnTo>
                      <a:pt x="1474" y="914"/>
                    </a:lnTo>
                    <a:lnTo>
                      <a:pt x="1495" y="839"/>
                    </a:lnTo>
                    <a:lnTo>
                      <a:pt x="1495" y="764"/>
                    </a:lnTo>
                    <a:lnTo>
                      <a:pt x="1495" y="689"/>
                    </a:lnTo>
                    <a:lnTo>
                      <a:pt x="1485" y="613"/>
                    </a:lnTo>
                    <a:lnTo>
                      <a:pt x="1463" y="549"/>
                    </a:lnTo>
                    <a:lnTo>
                      <a:pt x="1442" y="473"/>
                    </a:lnTo>
                    <a:lnTo>
                      <a:pt x="1409" y="409"/>
                    </a:lnTo>
                    <a:lnTo>
                      <a:pt x="1377" y="344"/>
                    </a:lnTo>
                    <a:lnTo>
                      <a:pt x="1334" y="291"/>
                    </a:lnTo>
                    <a:lnTo>
                      <a:pt x="1280" y="237"/>
                    </a:lnTo>
                    <a:lnTo>
                      <a:pt x="1227" y="183"/>
                    </a:lnTo>
                    <a:lnTo>
                      <a:pt x="1173" y="140"/>
                    </a:lnTo>
                    <a:lnTo>
                      <a:pt x="1108" y="97"/>
                    </a:lnTo>
                    <a:lnTo>
                      <a:pt x="1044" y="65"/>
                    </a:lnTo>
                    <a:lnTo>
                      <a:pt x="979" y="43"/>
                    </a:lnTo>
                    <a:lnTo>
                      <a:pt x="904" y="22"/>
                    </a:lnTo>
                    <a:lnTo>
                      <a:pt x="839" y="11"/>
                    </a:lnTo>
                    <a:lnTo>
                      <a:pt x="76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15"/>
              <p:cNvSpPr/>
              <p:nvPr/>
            </p:nvSpPr>
            <p:spPr>
              <a:xfrm>
                <a:off x="780600" y="1425725"/>
                <a:ext cx="38725" cy="38725"/>
              </a:xfrm>
              <a:custGeom>
                <a:avLst/>
                <a:gdLst/>
                <a:ahLst/>
                <a:cxnLst/>
                <a:rect l="l" t="t" r="r" b="b"/>
                <a:pathLst>
                  <a:path w="1549" h="1549" extrusionOk="0">
                    <a:moveTo>
                      <a:pt x="710" y="0"/>
                    </a:moveTo>
                    <a:lnTo>
                      <a:pt x="635" y="22"/>
                    </a:lnTo>
                    <a:lnTo>
                      <a:pt x="560" y="33"/>
                    </a:lnTo>
                    <a:lnTo>
                      <a:pt x="484" y="65"/>
                    </a:lnTo>
                    <a:lnTo>
                      <a:pt x="420" y="97"/>
                    </a:lnTo>
                    <a:lnTo>
                      <a:pt x="355" y="129"/>
                    </a:lnTo>
                    <a:lnTo>
                      <a:pt x="291" y="183"/>
                    </a:lnTo>
                    <a:lnTo>
                      <a:pt x="237" y="226"/>
                    </a:lnTo>
                    <a:lnTo>
                      <a:pt x="183" y="291"/>
                    </a:lnTo>
                    <a:lnTo>
                      <a:pt x="140" y="344"/>
                    </a:lnTo>
                    <a:lnTo>
                      <a:pt x="97" y="409"/>
                    </a:lnTo>
                    <a:lnTo>
                      <a:pt x="65" y="473"/>
                    </a:lnTo>
                    <a:lnTo>
                      <a:pt x="44" y="549"/>
                    </a:lnTo>
                    <a:lnTo>
                      <a:pt x="22" y="624"/>
                    </a:lnTo>
                    <a:lnTo>
                      <a:pt x="11" y="699"/>
                    </a:lnTo>
                    <a:lnTo>
                      <a:pt x="1" y="774"/>
                    </a:lnTo>
                    <a:lnTo>
                      <a:pt x="11" y="850"/>
                    </a:lnTo>
                    <a:lnTo>
                      <a:pt x="22" y="936"/>
                    </a:lnTo>
                    <a:lnTo>
                      <a:pt x="44" y="1000"/>
                    </a:lnTo>
                    <a:lnTo>
                      <a:pt x="65" y="1076"/>
                    </a:lnTo>
                    <a:lnTo>
                      <a:pt x="108" y="1140"/>
                    </a:lnTo>
                    <a:lnTo>
                      <a:pt x="140" y="1205"/>
                    </a:lnTo>
                    <a:lnTo>
                      <a:pt x="194" y="1269"/>
                    </a:lnTo>
                    <a:lnTo>
                      <a:pt x="248" y="1323"/>
                    </a:lnTo>
                    <a:lnTo>
                      <a:pt x="302" y="1377"/>
                    </a:lnTo>
                    <a:lnTo>
                      <a:pt x="355" y="1420"/>
                    </a:lnTo>
                    <a:lnTo>
                      <a:pt x="431" y="1452"/>
                    </a:lnTo>
                    <a:lnTo>
                      <a:pt x="495" y="1484"/>
                    </a:lnTo>
                    <a:lnTo>
                      <a:pt x="570" y="1516"/>
                    </a:lnTo>
                    <a:lnTo>
                      <a:pt x="635" y="1527"/>
                    </a:lnTo>
                    <a:lnTo>
                      <a:pt x="710" y="1538"/>
                    </a:lnTo>
                    <a:lnTo>
                      <a:pt x="796" y="1549"/>
                    </a:lnTo>
                    <a:lnTo>
                      <a:pt x="872" y="1538"/>
                    </a:lnTo>
                    <a:lnTo>
                      <a:pt x="947" y="1527"/>
                    </a:lnTo>
                    <a:lnTo>
                      <a:pt x="1022" y="1506"/>
                    </a:lnTo>
                    <a:lnTo>
                      <a:pt x="1087" y="1473"/>
                    </a:lnTo>
                    <a:lnTo>
                      <a:pt x="1162" y="1441"/>
                    </a:lnTo>
                    <a:lnTo>
                      <a:pt x="1216" y="1398"/>
                    </a:lnTo>
                    <a:lnTo>
                      <a:pt x="1280" y="1344"/>
                    </a:lnTo>
                    <a:lnTo>
                      <a:pt x="1334" y="1301"/>
                    </a:lnTo>
                    <a:lnTo>
                      <a:pt x="1388" y="1237"/>
                    </a:lnTo>
                    <a:lnTo>
                      <a:pt x="1431" y="1172"/>
                    </a:lnTo>
                    <a:lnTo>
                      <a:pt x="1463" y="1108"/>
                    </a:lnTo>
                    <a:lnTo>
                      <a:pt x="1495" y="1043"/>
                    </a:lnTo>
                    <a:lnTo>
                      <a:pt x="1517" y="968"/>
                    </a:lnTo>
                    <a:lnTo>
                      <a:pt x="1538" y="893"/>
                    </a:lnTo>
                    <a:lnTo>
                      <a:pt x="1549" y="817"/>
                    </a:lnTo>
                    <a:lnTo>
                      <a:pt x="1549" y="742"/>
                    </a:lnTo>
                    <a:lnTo>
                      <a:pt x="1538" y="667"/>
                    </a:lnTo>
                    <a:lnTo>
                      <a:pt x="1527" y="602"/>
                    </a:lnTo>
                    <a:lnTo>
                      <a:pt x="1506" y="527"/>
                    </a:lnTo>
                    <a:lnTo>
                      <a:pt x="1474" y="463"/>
                    </a:lnTo>
                    <a:lnTo>
                      <a:pt x="1441" y="398"/>
                    </a:lnTo>
                    <a:lnTo>
                      <a:pt x="1409" y="334"/>
                    </a:lnTo>
                    <a:lnTo>
                      <a:pt x="1312" y="226"/>
                    </a:lnTo>
                    <a:lnTo>
                      <a:pt x="1194" y="129"/>
                    </a:lnTo>
                    <a:lnTo>
                      <a:pt x="1140" y="97"/>
                    </a:lnTo>
                    <a:lnTo>
                      <a:pt x="1076" y="65"/>
                    </a:lnTo>
                    <a:lnTo>
                      <a:pt x="1001" y="43"/>
                    </a:lnTo>
                    <a:lnTo>
                      <a:pt x="936" y="22"/>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15"/>
              <p:cNvSpPr/>
              <p:nvPr/>
            </p:nvSpPr>
            <p:spPr>
              <a:xfrm>
                <a:off x="1251050" y="3000225"/>
                <a:ext cx="37650" cy="37375"/>
              </a:xfrm>
              <a:custGeom>
                <a:avLst/>
                <a:gdLst/>
                <a:ahLst/>
                <a:cxnLst/>
                <a:rect l="l" t="t" r="r" b="b"/>
                <a:pathLst>
                  <a:path w="1506" h="1495" extrusionOk="0">
                    <a:moveTo>
                      <a:pt x="688" y="0"/>
                    </a:moveTo>
                    <a:lnTo>
                      <a:pt x="624" y="11"/>
                    </a:lnTo>
                    <a:lnTo>
                      <a:pt x="549" y="33"/>
                    </a:lnTo>
                    <a:lnTo>
                      <a:pt x="484" y="54"/>
                    </a:lnTo>
                    <a:lnTo>
                      <a:pt x="420" y="86"/>
                    </a:lnTo>
                    <a:lnTo>
                      <a:pt x="355" y="119"/>
                    </a:lnTo>
                    <a:lnTo>
                      <a:pt x="301" y="162"/>
                    </a:lnTo>
                    <a:lnTo>
                      <a:pt x="248" y="215"/>
                    </a:lnTo>
                    <a:lnTo>
                      <a:pt x="194" y="269"/>
                    </a:lnTo>
                    <a:lnTo>
                      <a:pt x="151" y="323"/>
                    </a:lnTo>
                    <a:lnTo>
                      <a:pt x="108" y="377"/>
                    </a:lnTo>
                    <a:lnTo>
                      <a:pt x="76" y="441"/>
                    </a:lnTo>
                    <a:lnTo>
                      <a:pt x="43" y="516"/>
                    </a:lnTo>
                    <a:lnTo>
                      <a:pt x="22" y="581"/>
                    </a:lnTo>
                    <a:lnTo>
                      <a:pt x="11" y="656"/>
                    </a:lnTo>
                    <a:lnTo>
                      <a:pt x="0" y="721"/>
                    </a:lnTo>
                    <a:lnTo>
                      <a:pt x="11" y="807"/>
                    </a:lnTo>
                    <a:lnTo>
                      <a:pt x="22" y="882"/>
                    </a:lnTo>
                    <a:lnTo>
                      <a:pt x="33" y="947"/>
                    </a:lnTo>
                    <a:lnTo>
                      <a:pt x="65" y="1022"/>
                    </a:lnTo>
                    <a:lnTo>
                      <a:pt x="97" y="1086"/>
                    </a:lnTo>
                    <a:lnTo>
                      <a:pt x="129" y="1151"/>
                    </a:lnTo>
                    <a:lnTo>
                      <a:pt x="183" y="1215"/>
                    </a:lnTo>
                    <a:lnTo>
                      <a:pt x="226" y="1269"/>
                    </a:lnTo>
                    <a:lnTo>
                      <a:pt x="291" y="1323"/>
                    </a:lnTo>
                    <a:lnTo>
                      <a:pt x="344" y="1366"/>
                    </a:lnTo>
                    <a:lnTo>
                      <a:pt x="409" y="1409"/>
                    </a:lnTo>
                    <a:lnTo>
                      <a:pt x="473" y="1441"/>
                    </a:lnTo>
                    <a:lnTo>
                      <a:pt x="549" y="1463"/>
                    </a:lnTo>
                    <a:lnTo>
                      <a:pt x="624" y="1484"/>
                    </a:lnTo>
                    <a:lnTo>
                      <a:pt x="699" y="1495"/>
                    </a:lnTo>
                    <a:lnTo>
                      <a:pt x="850" y="1495"/>
                    </a:lnTo>
                    <a:lnTo>
                      <a:pt x="914" y="1484"/>
                    </a:lnTo>
                    <a:lnTo>
                      <a:pt x="990" y="1463"/>
                    </a:lnTo>
                    <a:lnTo>
                      <a:pt x="1054" y="1430"/>
                    </a:lnTo>
                    <a:lnTo>
                      <a:pt x="1119" y="1398"/>
                    </a:lnTo>
                    <a:lnTo>
                      <a:pt x="1183" y="1355"/>
                    </a:lnTo>
                    <a:lnTo>
                      <a:pt x="1237" y="1312"/>
                    </a:lnTo>
                    <a:lnTo>
                      <a:pt x="1291" y="1269"/>
                    </a:lnTo>
                    <a:lnTo>
                      <a:pt x="1334" y="1215"/>
                    </a:lnTo>
                    <a:lnTo>
                      <a:pt x="1377" y="1151"/>
                    </a:lnTo>
                    <a:lnTo>
                      <a:pt x="1420" y="1097"/>
                    </a:lnTo>
                    <a:lnTo>
                      <a:pt x="1452" y="1033"/>
                    </a:lnTo>
                    <a:lnTo>
                      <a:pt x="1473" y="957"/>
                    </a:lnTo>
                    <a:lnTo>
                      <a:pt x="1495" y="893"/>
                    </a:lnTo>
                    <a:lnTo>
                      <a:pt x="1506" y="818"/>
                    </a:lnTo>
                    <a:lnTo>
                      <a:pt x="1506" y="742"/>
                    </a:lnTo>
                    <a:lnTo>
                      <a:pt x="1506" y="678"/>
                    </a:lnTo>
                    <a:lnTo>
                      <a:pt x="1495" y="602"/>
                    </a:lnTo>
                    <a:lnTo>
                      <a:pt x="1473" y="527"/>
                    </a:lnTo>
                    <a:lnTo>
                      <a:pt x="1441" y="463"/>
                    </a:lnTo>
                    <a:lnTo>
                      <a:pt x="1409" y="398"/>
                    </a:lnTo>
                    <a:lnTo>
                      <a:pt x="1377" y="334"/>
                    </a:lnTo>
                    <a:lnTo>
                      <a:pt x="1334" y="280"/>
                    </a:lnTo>
                    <a:lnTo>
                      <a:pt x="1280" y="226"/>
                    </a:lnTo>
                    <a:lnTo>
                      <a:pt x="1226" y="183"/>
                    </a:lnTo>
                    <a:lnTo>
                      <a:pt x="1172" y="129"/>
                    </a:lnTo>
                    <a:lnTo>
                      <a:pt x="1108" y="97"/>
                    </a:lnTo>
                    <a:lnTo>
                      <a:pt x="1043" y="65"/>
                    </a:lnTo>
                    <a:lnTo>
                      <a:pt x="979" y="33"/>
                    </a:lnTo>
                    <a:lnTo>
                      <a:pt x="914" y="22"/>
                    </a:lnTo>
                    <a:lnTo>
                      <a:pt x="83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8" name="Google Shape;888;p15"/>
              <p:cNvSpPr/>
              <p:nvPr/>
            </p:nvSpPr>
            <p:spPr>
              <a:xfrm>
                <a:off x="1329000" y="3000225"/>
                <a:ext cx="37400" cy="37375"/>
              </a:xfrm>
              <a:custGeom>
                <a:avLst/>
                <a:gdLst/>
                <a:ahLst/>
                <a:cxnLst/>
                <a:rect l="l" t="t" r="r" b="b"/>
                <a:pathLst>
                  <a:path w="1496" h="1495" extrusionOk="0">
                    <a:moveTo>
                      <a:pt x="743" y="0"/>
                    </a:moveTo>
                    <a:lnTo>
                      <a:pt x="667" y="11"/>
                    </a:lnTo>
                    <a:lnTo>
                      <a:pt x="592" y="22"/>
                    </a:lnTo>
                    <a:lnTo>
                      <a:pt x="528" y="43"/>
                    </a:lnTo>
                    <a:lnTo>
                      <a:pt x="452" y="65"/>
                    </a:lnTo>
                    <a:lnTo>
                      <a:pt x="388" y="97"/>
                    </a:lnTo>
                    <a:lnTo>
                      <a:pt x="334" y="140"/>
                    </a:lnTo>
                    <a:lnTo>
                      <a:pt x="269" y="183"/>
                    </a:lnTo>
                    <a:lnTo>
                      <a:pt x="216" y="237"/>
                    </a:lnTo>
                    <a:lnTo>
                      <a:pt x="173" y="291"/>
                    </a:lnTo>
                    <a:lnTo>
                      <a:pt x="130" y="355"/>
                    </a:lnTo>
                    <a:lnTo>
                      <a:pt x="87" y="409"/>
                    </a:lnTo>
                    <a:lnTo>
                      <a:pt x="65" y="473"/>
                    </a:lnTo>
                    <a:lnTo>
                      <a:pt x="33" y="549"/>
                    </a:lnTo>
                    <a:lnTo>
                      <a:pt x="22" y="613"/>
                    </a:lnTo>
                    <a:lnTo>
                      <a:pt x="11" y="689"/>
                    </a:lnTo>
                    <a:lnTo>
                      <a:pt x="1" y="764"/>
                    </a:lnTo>
                    <a:lnTo>
                      <a:pt x="11" y="839"/>
                    </a:lnTo>
                    <a:lnTo>
                      <a:pt x="22" y="914"/>
                    </a:lnTo>
                    <a:lnTo>
                      <a:pt x="44" y="979"/>
                    </a:lnTo>
                    <a:lnTo>
                      <a:pt x="76" y="1043"/>
                    </a:lnTo>
                    <a:lnTo>
                      <a:pt x="108" y="1108"/>
                    </a:lnTo>
                    <a:lnTo>
                      <a:pt x="140" y="1172"/>
                    </a:lnTo>
                    <a:lnTo>
                      <a:pt x="194" y="1226"/>
                    </a:lnTo>
                    <a:lnTo>
                      <a:pt x="237" y="1280"/>
                    </a:lnTo>
                    <a:lnTo>
                      <a:pt x="291" y="1334"/>
                    </a:lnTo>
                    <a:lnTo>
                      <a:pt x="355" y="1377"/>
                    </a:lnTo>
                    <a:lnTo>
                      <a:pt x="420" y="1409"/>
                    </a:lnTo>
                    <a:lnTo>
                      <a:pt x="485" y="1441"/>
                    </a:lnTo>
                    <a:lnTo>
                      <a:pt x="549" y="1463"/>
                    </a:lnTo>
                    <a:lnTo>
                      <a:pt x="624" y="1484"/>
                    </a:lnTo>
                    <a:lnTo>
                      <a:pt x="689" y="1495"/>
                    </a:lnTo>
                    <a:lnTo>
                      <a:pt x="839" y="1495"/>
                    </a:lnTo>
                    <a:lnTo>
                      <a:pt x="915" y="1473"/>
                    </a:lnTo>
                    <a:lnTo>
                      <a:pt x="979" y="1463"/>
                    </a:lnTo>
                    <a:lnTo>
                      <a:pt x="1054" y="1430"/>
                    </a:lnTo>
                    <a:lnTo>
                      <a:pt x="1119" y="1398"/>
                    </a:lnTo>
                    <a:lnTo>
                      <a:pt x="1173" y="1355"/>
                    </a:lnTo>
                    <a:lnTo>
                      <a:pt x="1237" y="1312"/>
                    </a:lnTo>
                    <a:lnTo>
                      <a:pt x="1280" y="1258"/>
                    </a:lnTo>
                    <a:lnTo>
                      <a:pt x="1334" y="1205"/>
                    </a:lnTo>
                    <a:lnTo>
                      <a:pt x="1377" y="1151"/>
                    </a:lnTo>
                    <a:lnTo>
                      <a:pt x="1409" y="1086"/>
                    </a:lnTo>
                    <a:lnTo>
                      <a:pt x="1442" y="1022"/>
                    </a:lnTo>
                    <a:lnTo>
                      <a:pt x="1474" y="957"/>
                    </a:lnTo>
                    <a:lnTo>
                      <a:pt x="1485" y="882"/>
                    </a:lnTo>
                    <a:lnTo>
                      <a:pt x="1495" y="807"/>
                    </a:lnTo>
                    <a:lnTo>
                      <a:pt x="1495" y="732"/>
                    </a:lnTo>
                    <a:lnTo>
                      <a:pt x="1495" y="667"/>
                    </a:lnTo>
                    <a:lnTo>
                      <a:pt x="1485" y="592"/>
                    </a:lnTo>
                    <a:lnTo>
                      <a:pt x="1463" y="516"/>
                    </a:lnTo>
                    <a:lnTo>
                      <a:pt x="1431" y="452"/>
                    </a:lnTo>
                    <a:lnTo>
                      <a:pt x="1399" y="387"/>
                    </a:lnTo>
                    <a:lnTo>
                      <a:pt x="1356" y="323"/>
                    </a:lnTo>
                    <a:lnTo>
                      <a:pt x="1313" y="269"/>
                    </a:lnTo>
                    <a:lnTo>
                      <a:pt x="1269" y="215"/>
                    </a:lnTo>
                    <a:lnTo>
                      <a:pt x="1216" y="172"/>
                    </a:lnTo>
                    <a:lnTo>
                      <a:pt x="1151" y="129"/>
                    </a:lnTo>
                    <a:lnTo>
                      <a:pt x="1087" y="86"/>
                    </a:lnTo>
                    <a:lnTo>
                      <a:pt x="1022" y="54"/>
                    </a:lnTo>
                    <a:lnTo>
                      <a:pt x="958" y="33"/>
                    </a:lnTo>
                    <a:lnTo>
                      <a:pt x="882"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9" name="Google Shape;889;p15"/>
              <p:cNvSpPr/>
              <p:nvPr/>
            </p:nvSpPr>
            <p:spPr>
              <a:xfrm>
                <a:off x="1723375" y="1426000"/>
                <a:ext cx="38450" cy="38450"/>
              </a:xfrm>
              <a:custGeom>
                <a:avLst/>
                <a:gdLst/>
                <a:ahLst/>
                <a:cxnLst/>
                <a:rect l="l" t="t" r="r" b="b"/>
                <a:pathLst>
                  <a:path w="1538" h="1538" extrusionOk="0">
                    <a:moveTo>
                      <a:pt x="699" y="0"/>
                    </a:moveTo>
                    <a:lnTo>
                      <a:pt x="624" y="11"/>
                    </a:lnTo>
                    <a:lnTo>
                      <a:pt x="549" y="22"/>
                    </a:lnTo>
                    <a:lnTo>
                      <a:pt x="473" y="54"/>
                    </a:lnTo>
                    <a:lnTo>
                      <a:pt x="409" y="86"/>
                    </a:lnTo>
                    <a:lnTo>
                      <a:pt x="344" y="118"/>
                    </a:lnTo>
                    <a:lnTo>
                      <a:pt x="291" y="172"/>
                    </a:lnTo>
                    <a:lnTo>
                      <a:pt x="226" y="226"/>
                    </a:lnTo>
                    <a:lnTo>
                      <a:pt x="183" y="280"/>
                    </a:lnTo>
                    <a:lnTo>
                      <a:pt x="129" y="333"/>
                    </a:lnTo>
                    <a:lnTo>
                      <a:pt x="97" y="409"/>
                    </a:lnTo>
                    <a:lnTo>
                      <a:pt x="65" y="473"/>
                    </a:lnTo>
                    <a:lnTo>
                      <a:pt x="33" y="548"/>
                    </a:lnTo>
                    <a:lnTo>
                      <a:pt x="11" y="624"/>
                    </a:lnTo>
                    <a:lnTo>
                      <a:pt x="0" y="699"/>
                    </a:lnTo>
                    <a:lnTo>
                      <a:pt x="0" y="774"/>
                    </a:lnTo>
                    <a:lnTo>
                      <a:pt x="11" y="850"/>
                    </a:lnTo>
                    <a:lnTo>
                      <a:pt x="22" y="925"/>
                    </a:lnTo>
                    <a:lnTo>
                      <a:pt x="43" y="1000"/>
                    </a:lnTo>
                    <a:lnTo>
                      <a:pt x="65" y="1065"/>
                    </a:lnTo>
                    <a:lnTo>
                      <a:pt x="108" y="1140"/>
                    </a:lnTo>
                    <a:lnTo>
                      <a:pt x="151" y="1204"/>
                    </a:lnTo>
                    <a:lnTo>
                      <a:pt x="194" y="1258"/>
                    </a:lnTo>
                    <a:lnTo>
                      <a:pt x="248" y="1312"/>
                    </a:lnTo>
                    <a:lnTo>
                      <a:pt x="301" y="1366"/>
                    </a:lnTo>
                    <a:lnTo>
                      <a:pt x="366" y="1409"/>
                    </a:lnTo>
                    <a:lnTo>
                      <a:pt x="430" y="1452"/>
                    </a:lnTo>
                    <a:lnTo>
                      <a:pt x="495" y="1484"/>
                    </a:lnTo>
                    <a:lnTo>
                      <a:pt x="570" y="1505"/>
                    </a:lnTo>
                    <a:lnTo>
                      <a:pt x="645" y="1516"/>
                    </a:lnTo>
                    <a:lnTo>
                      <a:pt x="721" y="1527"/>
                    </a:lnTo>
                    <a:lnTo>
                      <a:pt x="796" y="1538"/>
                    </a:lnTo>
                    <a:lnTo>
                      <a:pt x="871" y="1527"/>
                    </a:lnTo>
                    <a:lnTo>
                      <a:pt x="947" y="1516"/>
                    </a:lnTo>
                    <a:lnTo>
                      <a:pt x="1022" y="1484"/>
                    </a:lnTo>
                    <a:lnTo>
                      <a:pt x="1097" y="1462"/>
                    </a:lnTo>
                    <a:lnTo>
                      <a:pt x="1162" y="1419"/>
                    </a:lnTo>
                    <a:lnTo>
                      <a:pt x="1226" y="1376"/>
                    </a:lnTo>
                    <a:lnTo>
                      <a:pt x="1280" y="1333"/>
                    </a:lnTo>
                    <a:lnTo>
                      <a:pt x="1334" y="1280"/>
                    </a:lnTo>
                    <a:lnTo>
                      <a:pt x="1387" y="1215"/>
                    </a:lnTo>
                    <a:lnTo>
                      <a:pt x="1430" y="1161"/>
                    </a:lnTo>
                    <a:lnTo>
                      <a:pt x="1473" y="1097"/>
                    </a:lnTo>
                    <a:lnTo>
                      <a:pt x="1495" y="1022"/>
                    </a:lnTo>
                    <a:lnTo>
                      <a:pt x="1516" y="946"/>
                    </a:lnTo>
                    <a:lnTo>
                      <a:pt x="1538" y="882"/>
                    </a:lnTo>
                    <a:lnTo>
                      <a:pt x="1538" y="806"/>
                    </a:lnTo>
                    <a:lnTo>
                      <a:pt x="1538" y="720"/>
                    </a:lnTo>
                    <a:lnTo>
                      <a:pt x="1506" y="570"/>
                    </a:lnTo>
                    <a:lnTo>
                      <a:pt x="1463" y="430"/>
                    </a:lnTo>
                    <a:lnTo>
                      <a:pt x="1430" y="366"/>
                    </a:lnTo>
                    <a:lnTo>
                      <a:pt x="1398" y="301"/>
                    </a:lnTo>
                    <a:lnTo>
                      <a:pt x="1355" y="247"/>
                    </a:lnTo>
                    <a:lnTo>
                      <a:pt x="1312" y="204"/>
                    </a:lnTo>
                    <a:lnTo>
                      <a:pt x="1258" y="161"/>
                    </a:lnTo>
                    <a:lnTo>
                      <a:pt x="1205" y="118"/>
                    </a:lnTo>
                    <a:lnTo>
                      <a:pt x="1140" y="86"/>
                    </a:lnTo>
                    <a:lnTo>
                      <a:pt x="1076" y="54"/>
                    </a:lnTo>
                    <a:lnTo>
                      <a:pt x="936" y="22"/>
                    </a:lnTo>
                    <a:lnTo>
                      <a:pt x="77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0" name="Google Shape;890;p15"/>
              <p:cNvSpPr/>
              <p:nvPr/>
            </p:nvSpPr>
            <p:spPr>
              <a:xfrm>
                <a:off x="1959675" y="2607475"/>
                <a:ext cx="38725" cy="38725"/>
              </a:xfrm>
              <a:custGeom>
                <a:avLst/>
                <a:gdLst/>
                <a:ahLst/>
                <a:cxnLst/>
                <a:rect l="l" t="t" r="r" b="b"/>
                <a:pathLst>
                  <a:path w="1549" h="1549" extrusionOk="0">
                    <a:moveTo>
                      <a:pt x="785" y="0"/>
                    </a:moveTo>
                    <a:lnTo>
                      <a:pt x="710" y="11"/>
                    </a:lnTo>
                    <a:lnTo>
                      <a:pt x="624" y="22"/>
                    </a:lnTo>
                    <a:lnTo>
                      <a:pt x="559" y="43"/>
                    </a:lnTo>
                    <a:lnTo>
                      <a:pt x="484" y="65"/>
                    </a:lnTo>
                    <a:lnTo>
                      <a:pt x="420" y="97"/>
                    </a:lnTo>
                    <a:lnTo>
                      <a:pt x="355" y="140"/>
                    </a:lnTo>
                    <a:lnTo>
                      <a:pt x="290" y="183"/>
                    </a:lnTo>
                    <a:lnTo>
                      <a:pt x="237" y="237"/>
                    </a:lnTo>
                    <a:lnTo>
                      <a:pt x="183" y="291"/>
                    </a:lnTo>
                    <a:lnTo>
                      <a:pt x="140" y="355"/>
                    </a:lnTo>
                    <a:lnTo>
                      <a:pt x="97" y="420"/>
                    </a:lnTo>
                    <a:lnTo>
                      <a:pt x="65" y="484"/>
                    </a:lnTo>
                    <a:lnTo>
                      <a:pt x="32" y="559"/>
                    </a:lnTo>
                    <a:lnTo>
                      <a:pt x="22" y="624"/>
                    </a:lnTo>
                    <a:lnTo>
                      <a:pt x="11" y="699"/>
                    </a:lnTo>
                    <a:lnTo>
                      <a:pt x="0" y="785"/>
                    </a:lnTo>
                    <a:lnTo>
                      <a:pt x="11" y="860"/>
                    </a:lnTo>
                    <a:lnTo>
                      <a:pt x="22" y="925"/>
                    </a:lnTo>
                    <a:lnTo>
                      <a:pt x="43" y="1000"/>
                    </a:lnTo>
                    <a:lnTo>
                      <a:pt x="65" y="1065"/>
                    </a:lnTo>
                    <a:lnTo>
                      <a:pt x="97" y="1129"/>
                    </a:lnTo>
                    <a:lnTo>
                      <a:pt x="129" y="1194"/>
                    </a:lnTo>
                    <a:lnTo>
                      <a:pt x="226" y="1301"/>
                    </a:lnTo>
                    <a:lnTo>
                      <a:pt x="334" y="1398"/>
                    </a:lnTo>
                    <a:lnTo>
                      <a:pt x="387" y="1441"/>
                    </a:lnTo>
                    <a:lnTo>
                      <a:pt x="452" y="1473"/>
                    </a:lnTo>
                    <a:lnTo>
                      <a:pt x="527" y="1506"/>
                    </a:lnTo>
                    <a:lnTo>
                      <a:pt x="592" y="1527"/>
                    </a:lnTo>
                    <a:lnTo>
                      <a:pt x="667" y="1538"/>
                    </a:lnTo>
                    <a:lnTo>
                      <a:pt x="742" y="1549"/>
                    </a:lnTo>
                    <a:lnTo>
                      <a:pt x="817" y="1549"/>
                    </a:lnTo>
                    <a:lnTo>
                      <a:pt x="893" y="1538"/>
                    </a:lnTo>
                    <a:lnTo>
                      <a:pt x="968" y="1527"/>
                    </a:lnTo>
                    <a:lnTo>
                      <a:pt x="1043" y="1495"/>
                    </a:lnTo>
                    <a:lnTo>
                      <a:pt x="1108" y="1463"/>
                    </a:lnTo>
                    <a:lnTo>
                      <a:pt x="1172" y="1430"/>
                    </a:lnTo>
                    <a:lnTo>
                      <a:pt x="1237" y="1387"/>
                    </a:lnTo>
                    <a:lnTo>
                      <a:pt x="1291" y="1334"/>
                    </a:lnTo>
                    <a:lnTo>
                      <a:pt x="1344" y="1280"/>
                    </a:lnTo>
                    <a:lnTo>
                      <a:pt x="1398" y="1226"/>
                    </a:lnTo>
                    <a:lnTo>
                      <a:pt x="1441" y="1162"/>
                    </a:lnTo>
                    <a:lnTo>
                      <a:pt x="1473" y="1097"/>
                    </a:lnTo>
                    <a:lnTo>
                      <a:pt x="1506" y="1022"/>
                    </a:lnTo>
                    <a:lnTo>
                      <a:pt x="1527" y="947"/>
                    </a:lnTo>
                    <a:lnTo>
                      <a:pt x="1538" y="871"/>
                    </a:lnTo>
                    <a:lnTo>
                      <a:pt x="1549" y="796"/>
                    </a:lnTo>
                    <a:lnTo>
                      <a:pt x="1549" y="721"/>
                    </a:lnTo>
                    <a:lnTo>
                      <a:pt x="1538" y="645"/>
                    </a:lnTo>
                    <a:lnTo>
                      <a:pt x="1516" y="570"/>
                    </a:lnTo>
                    <a:lnTo>
                      <a:pt x="1495" y="495"/>
                    </a:lnTo>
                    <a:lnTo>
                      <a:pt x="1463" y="430"/>
                    </a:lnTo>
                    <a:lnTo>
                      <a:pt x="1420" y="366"/>
                    </a:lnTo>
                    <a:lnTo>
                      <a:pt x="1377" y="301"/>
                    </a:lnTo>
                    <a:lnTo>
                      <a:pt x="1323" y="248"/>
                    </a:lnTo>
                    <a:lnTo>
                      <a:pt x="1269" y="194"/>
                    </a:lnTo>
                    <a:lnTo>
                      <a:pt x="1215" y="151"/>
                    </a:lnTo>
                    <a:lnTo>
                      <a:pt x="1151" y="108"/>
                    </a:lnTo>
                    <a:lnTo>
                      <a:pt x="1075" y="76"/>
                    </a:lnTo>
                    <a:lnTo>
                      <a:pt x="1011" y="43"/>
                    </a:lnTo>
                    <a:lnTo>
                      <a:pt x="936"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15"/>
              <p:cNvSpPr/>
              <p:nvPr/>
            </p:nvSpPr>
            <p:spPr>
              <a:xfrm>
                <a:off x="2116400" y="2213650"/>
                <a:ext cx="36850" cy="36575"/>
              </a:xfrm>
              <a:custGeom>
                <a:avLst/>
                <a:gdLst/>
                <a:ahLst/>
                <a:cxnLst/>
                <a:rect l="l" t="t" r="r" b="b"/>
                <a:pathLst>
                  <a:path w="1474" h="1463" extrusionOk="0">
                    <a:moveTo>
                      <a:pt x="635" y="0"/>
                    </a:moveTo>
                    <a:lnTo>
                      <a:pt x="559" y="22"/>
                    </a:lnTo>
                    <a:lnTo>
                      <a:pt x="495" y="43"/>
                    </a:lnTo>
                    <a:lnTo>
                      <a:pt x="430" y="65"/>
                    </a:lnTo>
                    <a:lnTo>
                      <a:pt x="366" y="108"/>
                    </a:lnTo>
                    <a:lnTo>
                      <a:pt x="301" y="140"/>
                    </a:lnTo>
                    <a:lnTo>
                      <a:pt x="247" y="194"/>
                    </a:lnTo>
                    <a:lnTo>
                      <a:pt x="194" y="237"/>
                    </a:lnTo>
                    <a:lnTo>
                      <a:pt x="140" y="301"/>
                    </a:lnTo>
                    <a:lnTo>
                      <a:pt x="97" y="355"/>
                    </a:lnTo>
                    <a:lnTo>
                      <a:pt x="65" y="420"/>
                    </a:lnTo>
                    <a:lnTo>
                      <a:pt x="43" y="484"/>
                    </a:lnTo>
                    <a:lnTo>
                      <a:pt x="22" y="549"/>
                    </a:lnTo>
                    <a:lnTo>
                      <a:pt x="0" y="624"/>
                    </a:lnTo>
                    <a:lnTo>
                      <a:pt x="0" y="699"/>
                    </a:lnTo>
                    <a:lnTo>
                      <a:pt x="0" y="774"/>
                    </a:lnTo>
                    <a:lnTo>
                      <a:pt x="32" y="925"/>
                    </a:lnTo>
                    <a:lnTo>
                      <a:pt x="75" y="1054"/>
                    </a:lnTo>
                    <a:lnTo>
                      <a:pt x="140" y="1172"/>
                    </a:lnTo>
                    <a:lnTo>
                      <a:pt x="172" y="1226"/>
                    </a:lnTo>
                    <a:lnTo>
                      <a:pt x="226" y="1269"/>
                    </a:lnTo>
                    <a:lnTo>
                      <a:pt x="269" y="1312"/>
                    </a:lnTo>
                    <a:lnTo>
                      <a:pt x="323" y="1344"/>
                    </a:lnTo>
                    <a:lnTo>
                      <a:pt x="441" y="1409"/>
                    </a:lnTo>
                    <a:lnTo>
                      <a:pt x="581" y="1452"/>
                    </a:lnTo>
                    <a:lnTo>
                      <a:pt x="731" y="1463"/>
                    </a:lnTo>
                    <a:lnTo>
                      <a:pt x="871" y="1463"/>
                    </a:lnTo>
                    <a:lnTo>
                      <a:pt x="946" y="1441"/>
                    </a:lnTo>
                    <a:lnTo>
                      <a:pt x="1011" y="1420"/>
                    </a:lnTo>
                    <a:lnTo>
                      <a:pt x="1075" y="1387"/>
                    </a:lnTo>
                    <a:lnTo>
                      <a:pt x="1140" y="1344"/>
                    </a:lnTo>
                    <a:lnTo>
                      <a:pt x="1194" y="1301"/>
                    </a:lnTo>
                    <a:lnTo>
                      <a:pt x="1248" y="1258"/>
                    </a:lnTo>
                    <a:lnTo>
                      <a:pt x="1301" y="1205"/>
                    </a:lnTo>
                    <a:lnTo>
                      <a:pt x="1344" y="1140"/>
                    </a:lnTo>
                    <a:lnTo>
                      <a:pt x="1387" y="1075"/>
                    </a:lnTo>
                    <a:lnTo>
                      <a:pt x="1409" y="1011"/>
                    </a:lnTo>
                    <a:lnTo>
                      <a:pt x="1441" y="946"/>
                    </a:lnTo>
                    <a:lnTo>
                      <a:pt x="1463" y="871"/>
                    </a:lnTo>
                    <a:lnTo>
                      <a:pt x="1473" y="796"/>
                    </a:lnTo>
                    <a:lnTo>
                      <a:pt x="1473" y="731"/>
                    </a:lnTo>
                    <a:lnTo>
                      <a:pt x="1463" y="656"/>
                    </a:lnTo>
                    <a:lnTo>
                      <a:pt x="1452" y="581"/>
                    </a:lnTo>
                    <a:lnTo>
                      <a:pt x="1430" y="506"/>
                    </a:lnTo>
                    <a:lnTo>
                      <a:pt x="1409" y="441"/>
                    </a:lnTo>
                    <a:lnTo>
                      <a:pt x="1377" y="377"/>
                    </a:lnTo>
                    <a:lnTo>
                      <a:pt x="1334" y="312"/>
                    </a:lnTo>
                    <a:lnTo>
                      <a:pt x="1291" y="258"/>
                    </a:lnTo>
                    <a:lnTo>
                      <a:pt x="1237" y="204"/>
                    </a:lnTo>
                    <a:lnTo>
                      <a:pt x="1183" y="161"/>
                    </a:lnTo>
                    <a:lnTo>
                      <a:pt x="1129" y="118"/>
                    </a:lnTo>
                    <a:lnTo>
                      <a:pt x="1065" y="75"/>
                    </a:lnTo>
                    <a:lnTo>
                      <a:pt x="1000" y="54"/>
                    </a:lnTo>
                    <a:lnTo>
                      <a:pt x="925" y="22"/>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2" name="Google Shape;892;p15"/>
              <p:cNvSpPr/>
              <p:nvPr/>
            </p:nvSpPr>
            <p:spPr>
              <a:xfrm>
                <a:off x="386500" y="2213375"/>
                <a:ext cx="37125" cy="37125"/>
              </a:xfrm>
              <a:custGeom>
                <a:avLst/>
                <a:gdLst/>
                <a:ahLst/>
                <a:cxnLst/>
                <a:rect l="l" t="t" r="r" b="b"/>
                <a:pathLst>
                  <a:path w="1485" h="1485" extrusionOk="0">
                    <a:moveTo>
                      <a:pt x="710" y="0"/>
                    </a:moveTo>
                    <a:lnTo>
                      <a:pt x="646" y="11"/>
                    </a:lnTo>
                    <a:lnTo>
                      <a:pt x="571" y="22"/>
                    </a:lnTo>
                    <a:lnTo>
                      <a:pt x="506" y="43"/>
                    </a:lnTo>
                    <a:lnTo>
                      <a:pt x="442" y="76"/>
                    </a:lnTo>
                    <a:lnTo>
                      <a:pt x="377" y="108"/>
                    </a:lnTo>
                    <a:lnTo>
                      <a:pt x="312" y="151"/>
                    </a:lnTo>
                    <a:lnTo>
                      <a:pt x="259" y="194"/>
                    </a:lnTo>
                    <a:lnTo>
                      <a:pt x="205" y="248"/>
                    </a:lnTo>
                    <a:lnTo>
                      <a:pt x="162" y="302"/>
                    </a:lnTo>
                    <a:lnTo>
                      <a:pt x="119" y="366"/>
                    </a:lnTo>
                    <a:lnTo>
                      <a:pt x="87" y="420"/>
                    </a:lnTo>
                    <a:lnTo>
                      <a:pt x="54" y="495"/>
                    </a:lnTo>
                    <a:lnTo>
                      <a:pt x="33" y="560"/>
                    </a:lnTo>
                    <a:lnTo>
                      <a:pt x="11" y="635"/>
                    </a:lnTo>
                    <a:lnTo>
                      <a:pt x="1" y="699"/>
                    </a:lnTo>
                    <a:lnTo>
                      <a:pt x="1" y="775"/>
                    </a:lnTo>
                    <a:lnTo>
                      <a:pt x="11" y="850"/>
                    </a:lnTo>
                    <a:lnTo>
                      <a:pt x="22" y="914"/>
                    </a:lnTo>
                    <a:lnTo>
                      <a:pt x="44" y="990"/>
                    </a:lnTo>
                    <a:lnTo>
                      <a:pt x="76" y="1054"/>
                    </a:lnTo>
                    <a:lnTo>
                      <a:pt x="108" y="1119"/>
                    </a:lnTo>
                    <a:lnTo>
                      <a:pt x="151" y="1172"/>
                    </a:lnTo>
                    <a:lnTo>
                      <a:pt x="194" y="1237"/>
                    </a:lnTo>
                    <a:lnTo>
                      <a:pt x="248" y="1280"/>
                    </a:lnTo>
                    <a:lnTo>
                      <a:pt x="302" y="1334"/>
                    </a:lnTo>
                    <a:lnTo>
                      <a:pt x="366" y="1377"/>
                    </a:lnTo>
                    <a:lnTo>
                      <a:pt x="420" y="1409"/>
                    </a:lnTo>
                    <a:lnTo>
                      <a:pt x="495" y="1441"/>
                    </a:lnTo>
                    <a:lnTo>
                      <a:pt x="560" y="1463"/>
                    </a:lnTo>
                    <a:lnTo>
                      <a:pt x="635" y="1474"/>
                    </a:lnTo>
                    <a:lnTo>
                      <a:pt x="700" y="1484"/>
                    </a:lnTo>
                    <a:lnTo>
                      <a:pt x="850" y="1484"/>
                    </a:lnTo>
                    <a:lnTo>
                      <a:pt x="915" y="1463"/>
                    </a:lnTo>
                    <a:lnTo>
                      <a:pt x="990" y="1441"/>
                    </a:lnTo>
                    <a:lnTo>
                      <a:pt x="1054" y="1420"/>
                    </a:lnTo>
                    <a:lnTo>
                      <a:pt x="1119" y="1377"/>
                    </a:lnTo>
                    <a:lnTo>
                      <a:pt x="1173" y="1345"/>
                    </a:lnTo>
                    <a:lnTo>
                      <a:pt x="1237" y="1291"/>
                    </a:lnTo>
                    <a:lnTo>
                      <a:pt x="1280" y="1248"/>
                    </a:lnTo>
                    <a:lnTo>
                      <a:pt x="1334" y="1194"/>
                    </a:lnTo>
                    <a:lnTo>
                      <a:pt x="1377" y="1129"/>
                    </a:lnTo>
                    <a:lnTo>
                      <a:pt x="1409" y="1065"/>
                    </a:lnTo>
                    <a:lnTo>
                      <a:pt x="1442" y="1000"/>
                    </a:lnTo>
                    <a:lnTo>
                      <a:pt x="1463" y="936"/>
                    </a:lnTo>
                    <a:lnTo>
                      <a:pt x="1474" y="861"/>
                    </a:lnTo>
                    <a:lnTo>
                      <a:pt x="1485" y="785"/>
                    </a:lnTo>
                    <a:lnTo>
                      <a:pt x="1485" y="710"/>
                    </a:lnTo>
                    <a:lnTo>
                      <a:pt x="1485" y="646"/>
                    </a:lnTo>
                    <a:lnTo>
                      <a:pt x="1463" y="570"/>
                    </a:lnTo>
                    <a:lnTo>
                      <a:pt x="1442" y="506"/>
                    </a:lnTo>
                    <a:lnTo>
                      <a:pt x="1409" y="441"/>
                    </a:lnTo>
                    <a:lnTo>
                      <a:pt x="1377" y="377"/>
                    </a:lnTo>
                    <a:lnTo>
                      <a:pt x="1345" y="312"/>
                    </a:lnTo>
                    <a:lnTo>
                      <a:pt x="1291" y="258"/>
                    </a:lnTo>
                    <a:lnTo>
                      <a:pt x="1248" y="205"/>
                    </a:lnTo>
                    <a:lnTo>
                      <a:pt x="1183" y="162"/>
                    </a:lnTo>
                    <a:lnTo>
                      <a:pt x="1130" y="119"/>
                    </a:lnTo>
                    <a:lnTo>
                      <a:pt x="1065" y="86"/>
                    </a:lnTo>
                    <a:lnTo>
                      <a:pt x="1001" y="54"/>
                    </a:lnTo>
                    <a:lnTo>
                      <a:pt x="936" y="33"/>
                    </a:lnTo>
                    <a:lnTo>
                      <a:pt x="861" y="11"/>
                    </a:lnTo>
                    <a:lnTo>
                      <a:pt x="78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3" name="Google Shape;893;p15"/>
              <p:cNvSpPr/>
              <p:nvPr/>
            </p:nvSpPr>
            <p:spPr>
              <a:xfrm>
                <a:off x="386775" y="2055025"/>
                <a:ext cx="36850" cy="36875"/>
              </a:xfrm>
              <a:custGeom>
                <a:avLst/>
                <a:gdLst/>
                <a:ahLst/>
                <a:cxnLst/>
                <a:rect l="l" t="t" r="r" b="b"/>
                <a:pathLst>
                  <a:path w="1474" h="1475" extrusionOk="0">
                    <a:moveTo>
                      <a:pt x="678" y="1"/>
                    </a:moveTo>
                    <a:lnTo>
                      <a:pt x="603" y="12"/>
                    </a:lnTo>
                    <a:lnTo>
                      <a:pt x="538" y="33"/>
                    </a:lnTo>
                    <a:lnTo>
                      <a:pt x="463" y="55"/>
                    </a:lnTo>
                    <a:lnTo>
                      <a:pt x="398" y="87"/>
                    </a:lnTo>
                    <a:lnTo>
                      <a:pt x="334" y="119"/>
                    </a:lnTo>
                    <a:lnTo>
                      <a:pt x="280" y="162"/>
                    </a:lnTo>
                    <a:lnTo>
                      <a:pt x="226" y="205"/>
                    </a:lnTo>
                    <a:lnTo>
                      <a:pt x="172" y="259"/>
                    </a:lnTo>
                    <a:lnTo>
                      <a:pt x="129" y="324"/>
                    </a:lnTo>
                    <a:lnTo>
                      <a:pt x="97" y="388"/>
                    </a:lnTo>
                    <a:lnTo>
                      <a:pt x="65" y="453"/>
                    </a:lnTo>
                    <a:lnTo>
                      <a:pt x="33" y="517"/>
                    </a:lnTo>
                    <a:lnTo>
                      <a:pt x="11" y="592"/>
                    </a:lnTo>
                    <a:lnTo>
                      <a:pt x="0" y="657"/>
                    </a:lnTo>
                    <a:lnTo>
                      <a:pt x="0" y="732"/>
                    </a:lnTo>
                    <a:lnTo>
                      <a:pt x="0" y="807"/>
                    </a:lnTo>
                    <a:lnTo>
                      <a:pt x="11" y="883"/>
                    </a:lnTo>
                    <a:lnTo>
                      <a:pt x="33" y="958"/>
                    </a:lnTo>
                    <a:lnTo>
                      <a:pt x="54" y="1022"/>
                    </a:lnTo>
                    <a:lnTo>
                      <a:pt x="86" y="1087"/>
                    </a:lnTo>
                    <a:lnTo>
                      <a:pt x="129" y="1151"/>
                    </a:lnTo>
                    <a:lnTo>
                      <a:pt x="172" y="1205"/>
                    </a:lnTo>
                    <a:lnTo>
                      <a:pt x="215" y="1259"/>
                    </a:lnTo>
                    <a:lnTo>
                      <a:pt x="269" y="1313"/>
                    </a:lnTo>
                    <a:lnTo>
                      <a:pt x="334" y="1356"/>
                    </a:lnTo>
                    <a:lnTo>
                      <a:pt x="398" y="1388"/>
                    </a:lnTo>
                    <a:lnTo>
                      <a:pt x="463" y="1420"/>
                    </a:lnTo>
                    <a:lnTo>
                      <a:pt x="527" y="1442"/>
                    </a:lnTo>
                    <a:lnTo>
                      <a:pt x="603" y="1463"/>
                    </a:lnTo>
                    <a:lnTo>
                      <a:pt x="667" y="1474"/>
                    </a:lnTo>
                    <a:lnTo>
                      <a:pt x="818" y="1474"/>
                    </a:lnTo>
                    <a:lnTo>
                      <a:pt x="893" y="1463"/>
                    </a:lnTo>
                    <a:lnTo>
                      <a:pt x="968" y="1442"/>
                    </a:lnTo>
                    <a:lnTo>
                      <a:pt x="1033" y="1410"/>
                    </a:lnTo>
                    <a:lnTo>
                      <a:pt x="1097" y="1377"/>
                    </a:lnTo>
                    <a:lnTo>
                      <a:pt x="1162" y="1334"/>
                    </a:lnTo>
                    <a:lnTo>
                      <a:pt x="1215" y="1291"/>
                    </a:lnTo>
                    <a:lnTo>
                      <a:pt x="1269" y="1248"/>
                    </a:lnTo>
                    <a:lnTo>
                      <a:pt x="1312" y="1184"/>
                    </a:lnTo>
                    <a:lnTo>
                      <a:pt x="1355" y="1130"/>
                    </a:lnTo>
                    <a:lnTo>
                      <a:pt x="1398" y="1065"/>
                    </a:lnTo>
                    <a:lnTo>
                      <a:pt x="1431" y="1001"/>
                    </a:lnTo>
                    <a:lnTo>
                      <a:pt x="1452" y="936"/>
                    </a:lnTo>
                    <a:lnTo>
                      <a:pt x="1463" y="861"/>
                    </a:lnTo>
                    <a:lnTo>
                      <a:pt x="1474" y="786"/>
                    </a:lnTo>
                    <a:lnTo>
                      <a:pt x="1463" y="711"/>
                    </a:lnTo>
                    <a:lnTo>
                      <a:pt x="1441" y="560"/>
                    </a:lnTo>
                    <a:lnTo>
                      <a:pt x="1398" y="431"/>
                    </a:lnTo>
                    <a:lnTo>
                      <a:pt x="1334" y="313"/>
                    </a:lnTo>
                    <a:lnTo>
                      <a:pt x="1302" y="259"/>
                    </a:lnTo>
                    <a:lnTo>
                      <a:pt x="1259" y="216"/>
                    </a:lnTo>
                    <a:lnTo>
                      <a:pt x="1205" y="173"/>
                    </a:lnTo>
                    <a:lnTo>
                      <a:pt x="1151" y="130"/>
                    </a:lnTo>
                    <a:lnTo>
                      <a:pt x="1043" y="76"/>
                    </a:lnTo>
                    <a:lnTo>
                      <a:pt x="904" y="33"/>
                    </a:lnTo>
                    <a:lnTo>
                      <a:pt x="753" y="12"/>
                    </a:lnTo>
                    <a:lnTo>
                      <a:pt x="67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4" name="Google Shape;894;p15"/>
              <p:cNvSpPr/>
              <p:nvPr/>
            </p:nvSpPr>
            <p:spPr>
              <a:xfrm>
                <a:off x="1332500" y="1271150"/>
                <a:ext cx="36325" cy="36300"/>
              </a:xfrm>
              <a:custGeom>
                <a:avLst/>
                <a:gdLst/>
                <a:ahLst/>
                <a:cxnLst/>
                <a:rect l="l" t="t" r="r" b="b"/>
                <a:pathLst>
                  <a:path w="1453" h="1452" extrusionOk="0">
                    <a:moveTo>
                      <a:pt x="699" y="0"/>
                    </a:moveTo>
                    <a:lnTo>
                      <a:pt x="624" y="11"/>
                    </a:lnTo>
                    <a:lnTo>
                      <a:pt x="549" y="22"/>
                    </a:lnTo>
                    <a:lnTo>
                      <a:pt x="484" y="43"/>
                    </a:lnTo>
                    <a:lnTo>
                      <a:pt x="420" y="65"/>
                    </a:lnTo>
                    <a:lnTo>
                      <a:pt x="355" y="97"/>
                    </a:lnTo>
                    <a:lnTo>
                      <a:pt x="291" y="140"/>
                    </a:lnTo>
                    <a:lnTo>
                      <a:pt x="237" y="183"/>
                    </a:lnTo>
                    <a:lnTo>
                      <a:pt x="194" y="237"/>
                    </a:lnTo>
                    <a:lnTo>
                      <a:pt x="140" y="291"/>
                    </a:lnTo>
                    <a:lnTo>
                      <a:pt x="108" y="344"/>
                    </a:lnTo>
                    <a:lnTo>
                      <a:pt x="65" y="409"/>
                    </a:lnTo>
                    <a:lnTo>
                      <a:pt x="43" y="473"/>
                    </a:lnTo>
                    <a:lnTo>
                      <a:pt x="22" y="549"/>
                    </a:lnTo>
                    <a:lnTo>
                      <a:pt x="0" y="624"/>
                    </a:lnTo>
                    <a:lnTo>
                      <a:pt x="0" y="699"/>
                    </a:lnTo>
                    <a:lnTo>
                      <a:pt x="0" y="775"/>
                    </a:lnTo>
                    <a:lnTo>
                      <a:pt x="0" y="839"/>
                    </a:lnTo>
                    <a:lnTo>
                      <a:pt x="22" y="914"/>
                    </a:lnTo>
                    <a:lnTo>
                      <a:pt x="43" y="979"/>
                    </a:lnTo>
                    <a:lnTo>
                      <a:pt x="76" y="1043"/>
                    </a:lnTo>
                    <a:lnTo>
                      <a:pt x="108" y="1108"/>
                    </a:lnTo>
                    <a:lnTo>
                      <a:pt x="151" y="1172"/>
                    </a:lnTo>
                    <a:lnTo>
                      <a:pt x="194" y="1226"/>
                    </a:lnTo>
                    <a:lnTo>
                      <a:pt x="248" y="1269"/>
                    </a:lnTo>
                    <a:lnTo>
                      <a:pt x="302" y="1312"/>
                    </a:lnTo>
                    <a:lnTo>
                      <a:pt x="355" y="1355"/>
                    </a:lnTo>
                    <a:lnTo>
                      <a:pt x="420" y="1387"/>
                    </a:lnTo>
                    <a:lnTo>
                      <a:pt x="484" y="1420"/>
                    </a:lnTo>
                    <a:lnTo>
                      <a:pt x="560" y="1430"/>
                    </a:lnTo>
                    <a:lnTo>
                      <a:pt x="635" y="1452"/>
                    </a:lnTo>
                    <a:lnTo>
                      <a:pt x="775" y="1452"/>
                    </a:lnTo>
                    <a:lnTo>
                      <a:pt x="850" y="1441"/>
                    </a:lnTo>
                    <a:lnTo>
                      <a:pt x="925" y="1430"/>
                    </a:lnTo>
                    <a:lnTo>
                      <a:pt x="990" y="1409"/>
                    </a:lnTo>
                    <a:lnTo>
                      <a:pt x="1054" y="1377"/>
                    </a:lnTo>
                    <a:lnTo>
                      <a:pt x="1119" y="1334"/>
                    </a:lnTo>
                    <a:lnTo>
                      <a:pt x="1183" y="1301"/>
                    </a:lnTo>
                    <a:lnTo>
                      <a:pt x="1237" y="1248"/>
                    </a:lnTo>
                    <a:lnTo>
                      <a:pt x="1280" y="1194"/>
                    </a:lnTo>
                    <a:lnTo>
                      <a:pt x="1323" y="1140"/>
                    </a:lnTo>
                    <a:lnTo>
                      <a:pt x="1366" y="1086"/>
                    </a:lnTo>
                    <a:lnTo>
                      <a:pt x="1398" y="1022"/>
                    </a:lnTo>
                    <a:lnTo>
                      <a:pt x="1420" y="947"/>
                    </a:lnTo>
                    <a:lnTo>
                      <a:pt x="1431" y="882"/>
                    </a:lnTo>
                    <a:lnTo>
                      <a:pt x="1441" y="807"/>
                    </a:lnTo>
                    <a:lnTo>
                      <a:pt x="1452" y="732"/>
                    </a:lnTo>
                    <a:lnTo>
                      <a:pt x="1431" y="581"/>
                    </a:lnTo>
                    <a:lnTo>
                      <a:pt x="1398" y="441"/>
                    </a:lnTo>
                    <a:lnTo>
                      <a:pt x="1334" y="323"/>
                    </a:lnTo>
                    <a:lnTo>
                      <a:pt x="1302" y="280"/>
                    </a:lnTo>
                    <a:lnTo>
                      <a:pt x="1259" y="226"/>
                    </a:lnTo>
                    <a:lnTo>
                      <a:pt x="1216" y="183"/>
                    </a:lnTo>
                    <a:lnTo>
                      <a:pt x="1162" y="140"/>
                    </a:lnTo>
                    <a:lnTo>
                      <a:pt x="1054" y="76"/>
                    </a:lnTo>
                    <a:lnTo>
                      <a:pt x="925" y="33"/>
                    </a:lnTo>
                    <a:lnTo>
                      <a:pt x="77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5" name="Google Shape;895;p15"/>
              <p:cNvSpPr/>
              <p:nvPr/>
            </p:nvSpPr>
            <p:spPr>
              <a:xfrm>
                <a:off x="2116400" y="2058000"/>
                <a:ext cx="36850" cy="36850"/>
              </a:xfrm>
              <a:custGeom>
                <a:avLst/>
                <a:gdLst/>
                <a:ahLst/>
                <a:cxnLst/>
                <a:rect l="l" t="t" r="r" b="b"/>
                <a:pathLst>
                  <a:path w="1474" h="1474" extrusionOk="0">
                    <a:moveTo>
                      <a:pt x="731" y="0"/>
                    </a:moveTo>
                    <a:lnTo>
                      <a:pt x="581" y="22"/>
                    </a:lnTo>
                    <a:lnTo>
                      <a:pt x="441" y="54"/>
                    </a:lnTo>
                    <a:lnTo>
                      <a:pt x="323" y="118"/>
                    </a:lnTo>
                    <a:lnTo>
                      <a:pt x="269" y="151"/>
                    </a:lnTo>
                    <a:lnTo>
                      <a:pt x="226" y="194"/>
                    </a:lnTo>
                    <a:lnTo>
                      <a:pt x="183" y="237"/>
                    </a:lnTo>
                    <a:lnTo>
                      <a:pt x="140" y="291"/>
                    </a:lnTo>
                    <a:lnTo>
                      <a:pt x="75" y="409"/>
                    </a:lnTo>
                    <a:lnTo>
                      <a:pt x="32" y="538"/>
                    </a:lnTo>
                    <a:lnTo>
                      <a:pt x="0" y="688"/>
                    </a:lnTo>
                    <a:lnTo>
                      <a:pt x="0" y="764"/>
                    </a:lnTo>
                    <a:lnTo>
                      <a:pt x="0" y="839"/>
                    </a:lnTo>
                    <a:lnTo>
                      <a:pt x="11" y="914"/>
                    </a:lnTo>
                    <a:lnTo>
                      <a:pt x="32" y="979"/>
                    </a:lnTo>
                    <a:lnTo>
                      <a:pt x="65" y="1043"/>
                    </a:lnTo>
                    <a:lnTo>
                      <a:pt x="97" y="1108"/>
                    </a:lnTo>
                    <a:lnTo>
                      <a:pt x="140" y="1172"/>
                    </a:lnTo>
                    <a:lnTo>
                      <a:pt x="183" y="1226"/>
                    </a:lnTo>
                    <a:lnTo>
                      <a:pt x="237" y="1269"/>
                    </a:lnTo>
                    <a:lnTo>
                      <a:pt x="301" y="1323"/>
                    </a:lnTo>
                    <a:lnTo>
                      <a:pt x="355" y="1366"/>
                    </a:lnTo>
                    <a:lnTo>
                      <a:pt x="420" y="1398"/>
                    </a:lnTo>
                    <a:lnTo>
                      <a:pt x="495" y="1430"/>
                    </a:lnTo>
                    <a:lnTo>
                      <a:pt x="559" y="1452"/>
                    </a:lnTo>
                    <a:lnTo>
                      <a:pt x="635" y="1463"/>
                    </a:lnTo>
                    <a:lnTo>
                      <a:pt x="710" y="1473"/>
                    </a:lnTo>
                    <a:lnTo>
                      <a:pt x="785" y="1463"/>
                    </a:lnTo>
                    <a:lnTo>
                      <a:pt x="860" y="1463"/>
                    </a:lnTo>
                    <a:lnTo>
                      <a:pt x="925" y="1441"/>
                    </a:lnTo>
                    <a:lnTo>
                      <a:pt x="989" y="1420"/>
                    </a:lnTo>
                    <a:lnTo>
                      <a:pt x="1065" y="1387"/>
                    </a:lnTo>
                    <a:lnTo>
                      <a:pt x="1118" y="1355"/>
                    </a:lnTo>
                    <a:lnTo>
                      <a:pt x="1183" y="1312"/>
                    </a:lnTo>
                    <a:lnTo>
                      <a:pt x="1237" y="1258"/>
                    </a:lnTo>
                    <a:lnTo>
                      <a:pt x="1291" y="1215"/>
                    </a:lnTo>
                    <a:lnTo>
                      <a:pt x="1334" y="1151"/>
                    </a:lnTo>
                    <a:lnTo>
                      <a:pt x="1377" y="1097"/>
                    </a:lnTo>
                    <a:lnTo>
                      <a:pt x="1409" y="1032"/>
                    </a:lnTo>
                    <a:lnTo>
                      <a:pt x="1430" y="957"/>
                    </a:lnTo>
                    <a:lnTo>
                      <a:pt x="1452" y="893"/>
                    </a:lnTo>
                    <a:lnTo>
                      <a:pt x="1463" y="817"/>
                    </a:lnTo>
                    <a:lnTo>
                      <a:pt x="1473" y="742"/>
                    </a:lnTo>
                    <a:lnTo>
                      <a:pt x="1473" y="667"/>
                    </a:lnTo>
                    <a:lnTo>
                      <a:pt x="1463" y="592"/>
                    </a:lnTo>
                    <a:lnTo>
                      <a:pt x="1441" y="527"/>
                    </a:lnTo>
                    <a:lnTo>
                      <a:pt x="1420" y="452"/>
                    </a:lnTo>
                    <a:lnTo>
                      <a:pt x="1387" y="387"/>
                    </a:lnTo>
                    <a:lnTo>
                      <a:pt x="1344" y="323"/>
                    </a:lnTo>
                    <a:lnTo>
                      <a:pt x="1301" y="269"/>
                    </a:lnTo>
                    <a:lnTo>
                      <a:pt x="1258" y="215"/>
                    </a:lnTo>
                    <a:lnTo>
                      <a:pt x="1204" y="162"/>
                    </a:lnTo>
                    <a:lnTo>
                      <a:pt x="1140" y="118"/>
                    </a:lnTo>
                    <a:lnTo>
                      <a:pt x="1086" y="86"/>
                    </a:lnTo>
                    <a:lnTo>
                      <a:pt x="1022" y="54"/>
                    </a:lnTo>
                    <a:lnTo>
                      <a:pt x="946" y="22"/>
                    </a:lnTo>
                    <a:lnTo>
                      <a:pt x="882" y="11"/>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6" name="Google Shape;896;p15"/>
              <p:cNvSpPr/>
              <p:nvPr/>
            </p:nvSpPr>
            <p:spPr>
              <a:xfrm>
                <a:off x="1251325" y="1270875"/>
                <a:ext cx="37100" cy="37125"/>
              </a:xfrm>
              <a:custGeom>
                <a:avLst/>
                <a:gdLst/>
                <a:ahLst/>
                <a:cxnLst/>
                <a:rect l="l" t="t" r="r" b="b"/>
                <a:pathLst>
                  <a:path w="1484" h="1485" extrusionOk="0">
                    <a:moveTo>
                      <a:pt x="656" y="1"/>
                    </a:moveTo>
                    <a:lnTo>
                      <a:pt x="581" y="22"/>
                    </a:lnTo>
                    <a:lnTo>
                      <a:pt x="516" y="33"/>
                    </a:lnTo>
                    <a:lnTo>
                      <a:pt x="452" y="65"/>
                    </a:lnTo>
                    <a:lnTo>
                      <a:pt x="387" y="97"/>
                    </a:lnTo>
                    <a:lnTo>
                      <a:pt x="323" y="140"/>
                    </a:lnTo>
                    <a:lnTo>
                      <a:pt x="269" y="183"/>
                    </a:lnTo>
                    <a:lnTo>
                      <a:pt x="215" y="226"/>
                    </a:lnTo>
                    <a:lnTo>
                      <a:pt x="172" y="280"/>
                    </a:lnTo>
                    <a:lnTo>
                      <a:pt x="129" y="345"/>
                    </a:lnTo>
                    <a:lnTo>
                      <a:pt x="86" y="409"/>
                    </a:lnTo>
                    <a:lnTo>
                      <a:pt x="54" y="474"/>
                    </a:lnTo>
                    <a:lnTo>
                      <a:pt x="32" y="538"/>
                    </a:lnTo>
                    <a:lnTo>
                      <a:pt x="22" y="603"/>
                    </a:lnTo>
                    <a:lnTo>
                      <a:pt x="11" y="678"/>
                    </a:lnTo>
                    <a:lnTo>
                      <a:pt x="0" y="753"/>
                    </a:lnTo>
                    <a:lnTo>
                      <a:pt x="11" y="829"/>
                    </a:lnTo>
                    <a:lnTo>
                      <a:pt x="22" y="904"/>
                    </a:lnTo>
                    <a:lnTo>
                      <a:pt x="43" y="968"/>
                    </a:lnTo>
                    <a:lnTo>
                      <a:pt x="75" y="1033"/>
                    </a:lnTo>
                    <a:lnTo>
                      <a:pt x="108" y="1097"/>
                    </a:lnTo>
                    <a:lnTo>
                      <a:pt x="140" y="1162"/>
                    </a:lnTo>
                    <a:lnTo>
                      <a:pt x="183" y="1216"/>
                    </a:lnTo>
                    <a:lnTo>
                      <a:pt x="237" y="1269"/>
                    </a:lnTo>
                    <a:lnTo>
                      <a:pt x="290" y="1312"/>
                    </a:lnTo>
                    <a:lnTo>
                      <a:pt x="344" y="1355"/>
                    </a:lnTo>
                    <a:lnTo>
                      <a:pt x="409" y="1398"/>
                    </a:lnTo>
                    <a:lnTo>
                      <a:pt x="473" y="1420"/>
                    </a:lnTo>
                    <a:lnTo>
                      <a:pt x="548" y="1452"/>
                    </a:lnTo>
                    <a:lnTo>
                      <a:pt x="613" y="1463"/>
                    </a:lnTo>
                    <a:lnTo>
                      <a:pt x="688" y="1474"/>
                    </a:lnTo>
                    <a:lnTo>
                      <a:pt x="763" y="1484"/>
                    </a:lnTo>
                    <a:lnTo>
                      <a:pt x="828" y="1474"/>
                    </a:lnTo>
                    <a:lnTo>
                      <a:pt x="903" y="1463"/>
                    </a:lnTo>
                    <a:lnTo>
                      <a:pt x="979" y="1441"/>
                    </a:lnTo>
                    <a:lnTo>
                      <a:pt x="1043" y="1409"/>
                    </a:lnTo>
                    <a:lnTo>
                      <a:pt x="1108" y="1377"/>
                    </a:lnTo>
                    <a:lnTo>
                      <a:pt x="1161" y="1345"/>
                    </a:lnTo>
                    <a:lnTo>
                      <a:pt x="1226" y="1302"/>
                    </a:lnTo>
                    <a:lnTo>
                      <a:pt x="1269" y="1248"/>
                    </a:lnTo>
                    <a:lnTo>
                      <a:pt x="1323" y="1194"/>
                    </a:lnTo>
                    <a:lnTo>
                      <a:pt x="1366" y="1140"/>
                    </a:lnTo>
                    <a:lnTo>
                      <a:pt x="1398" y="1076"/>
                    </a:lnTo>
                    <a:lnTo>
                      <a:pt x="1430" y="1011"/>
                    </a:lnTo>
                    <a:lnTo>
                      <a:pt x="1452" y="936"/>
                    </a:lnTo>
                    <a:lnTo>
                      <a:pt x="1473" y="872"/>
                    </a:lnTo>
                    <a:lnTo>
                      <a:pt x="1484" y="796"/>
                    </a:lnTo>
                    <a:lnTo>
                      <a:pt x="1484" y="721"/>
                    </a:lnTo>
                    <a:lnTo>
                      <a:pt x="1484" y="656"/>
                    </a:lnTo>
                    <a:lnTo>
                      <a:pt x="1462" y="581"/>
                    </a:lnTo>
                    <a:lnTo>
                      <a:pt x="1452" y="506"/>
                    </a:lnTo>
                    <a:lnTo>
                      <a:pt x="1419" y="441"/>
                    </a:lnTo>
                    <a:lnTo>
                      <a:pt x="1387" y="377"/>
                    </a:lnTo>
                    <a:lnTo>
                      <a:pt x="1344" y="323"/>
                    </a:lnTo>
                    <a:lnTo>
                      <a:pt x="1301" y="259"/>
                    </a:lnTo>
                    <a:lnTo>
                      <a:pt x="1258" y="205"/>
                    </a:lnTo>
                    <a:lnTo>
                      <a:pt x="1204" y="162"/>
                    </a:lnTo>
                    <a:lnTo>
                      <a:pt x="1140" y="119"/>
                    </a:lnTo>
                    <a:lnTo>
                      <a:pt x="1075" y="87"/>
                    </a:lnTo>
                    <a:lnTo>
                      <a:pt x="1011" y="54"/>
                    </a:lnTo>
                    <a:lnTo>
                      <a:pt x="946" y="33"/>
                    </a:lnTo>
                    <a:lnTo>
                      <a:pt x="871" y="11"/>
                    </a:lnTo>
                    <a:lnTo>
                      <a:pt x="80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15"/>
              <p:cNvSpPr/>
              <p:nvPr/>
            </p:nvSpPr>
            <p:spPr>
              <a:xfrm>
                <a:off x="1173900" y="1271150"/>
                <a:ext cx="36300" cy="36300"/>
              </a:xfrm>
              <a:custGeom>
                <a:avLst/>
                <a:gdLst/>
                <a:ahLst/>
                <a:cxnLst/>
                <a:rect l="l" t="t" r="r" b="b"/>
                <a:pathLst>
                  <a:path w="1452" h="1452" extrusionOk="0">
                    <a:moveTo>
                      <a:pt x="656" y="0"/>
                    </a:moveTo>
                    <a:lnTo>
                      <a:pt x="592" y="11"/>
                    </a:lnTo>
                    <a:lnTo>
                      <a:pt x="516" y="33"/>
                    </a:lnTo>
                    <a:lnTo>
                      <a:pt x="452" y="54"/>
                    </a:lnTo>
                    <a:lnTo>
                      <a:pt x="387" y="86"/>
                    </a:lnTo>
                    <a:lnTo>
                      <a:pt x="323" y="129"/>
                    </a:lnTo>
                    <a:lnTo>
                      <a:pt x="258" y="172"/>
                    </a:lnTo>
                    <a:lnTo>
                      <a:pt x="215" y="215"/>
                    </a:lnTo>
                    <a:lnTo>
                      <a:pt x="161" y="269"/>
                    </a:lnTo>
                    <a:lnTo>
                      <a:pt x="118" y="323"/>
                    </a:lnTo>
                    <a:lnTo>
                      <a:pt x="86" y="387"/>
                    </a:lnTo>
                    <a:lnTo>
                      <a:pt x="54" y="452"/>
                    </a:lnTo>
                    <a:lnTo>
                      <a:pt x="32" y="516"/>
                    </a:lnTo>
                    <a:lnTo>
                      <a:pt x="11" y="592"/>
                    </a:lnTo>
                    <a:lnTo>
                      <a:pt x="0" y="656"/>
                    </a:lnTo>
                    <a:lnTo>
                      <a:pt x="0" y="732"/>
                    </a:lnTo>
                    <a:lnTo>
                      <a:pt x="22" y="882"/>
                    </a:lnTo>
                    <a:lnTo>
                      <a:pt x="65" y="1022"/>
                    </a:lnTo>
                    <a:lnTo>
                      <a:pt x="118" y="1140"/>
                    </a:lnTo>
                    <a:lnTo>
                      <a:pt x="161" y="1194"/>
                    </a:lnTo>
                    <a:lnTo>
                      <a:pt x="194" y="1237"/>
                    </a:lnTo>
                    <a:lnTo>
                      <a:pt x="247" y="1280"/>
                    </a:lnTo>
                    <a:lnTo>
                      <a:pt x="290" y="1323"/>
                    </a:lnTo>
                    <a:lnTo>
                      <a:pt x="409" y="1387"/>
                    </a:lnTo>
                    <a:lnTo>
                      <a:pt x="538" y="1430"/>
                    </a:lnTo>
                    <a:lnTo>
                      <a:pt x="688" y="1452"/>
                    </a:lnTo>
                    <a:lnTo>
                      <a:pt x="839" y="1452"/>
                    </a:lnTo>
                    <a:lnTo>
                      <a:pt x="914" y="1430"/>
                    </a:lnTo>
                    <a:lnTo>
                      <a:pt x="979" y="1409"/>
                    </a:lnTo>
                    <a:lnTo>
                      <a:pt x="1043" y="1387"/>
                    </a:lnTo>
                    <a:lnTo>
                      <a:pt x="1108" y="1355"/>
                    </a:lnTo>
                    <a:lnTo>
                      <a:pt x="1161" y="1312"/>
                    </a:lnTo>
                    <a:lnTo>
                      <a:pt x="1215" y="1269"/>
                    </a:lnTo>
                    <a:lnTo>
                      <a:pt x="1269" y="1215"/>
                    </a:lnTo>
                    <a:lnTo>
                      <a:pt x="1312" y="1162"/>
                    </a:lnTo>
                    <a:lnTo>
                      <a:pt x="1355" y="1097"/>
                    </a:lnTo>
                    <a:lnTo>
                      <a:pt x="1387" y="1033"/>
                    </a:lnTo>
                    <a:lnTo>
                      <a:pt x="1409" y="968"/>
                    </a:lnTo>
                    <a:lnTo>
                      <a:pt x="1430" y="893"/>
                    </a:lnTo>
                    <a:lnTo>
                      <a:pt x="1452" y="828"/>
                    </a:lnTo>
                    <a:lnTo>
                      <a:pt x="1452" y="753"/>
                    </a:lnTo>
                    <a:lnTo>
                      <a:pt x="1452" y="678"/>
                    </a:lnTo>
                    <a:lnTo>
                      <a:pt x="1441" y="602"/>
                    </a:lnTo>
                    <a:lnTo>
                      <a:pt x="1430" y="527"/>
                    </a:lnTo>
                    <a:lnTo>
                      <a:pt x="1409" y="463"/>
                    </a:lnTo>
                    <a:lnTo>
                      <a:pt x="1377" y="398"/>
                    </a:lnTo>
                    <a:lnTo>
                      <a:pt x="1334" y="334"/>
                    </a:lnTo>
                    <a:lnTo>
                      <a:pt x="1301" y="280"/>
                    </a:lnTo>
                    <a:lnTo>
                      <a:pt x="1248" y="226"/>
                    </a:lnTo>
                    <a:lnTo>
                      <a:pt x="1205" y="172"/>
                    </a:lnTo>
                    <a:lnTo>
                      <a:pt x="1140" y="129"/>
                    </a:lnTo>
                    <a:lnTo>
                      <a:pt x="1086" y="97"/>
                    </a:lnTo>
                    <a:lnTo>
                      <a:pt x="1022" y="65"/>
                    </a:lnTo>
                    <a:lnTo>
                      <a:pt x="957" y="33"/>
                    </a:lnTo>
                    <a:lnTo>
                      <a:pt x="882" y="22"/>
                    </a:lnTo>
                    <a:lnTo>
                      <a:pt x="80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15"/>
              <p:cNvSpPr/>
              <p:nvPr/>
            </p:nvSpPr>
            <p:spPr>
              <a:xfrm>
                <a:off x="860700" y="1349900"/>
                <a:ext cx="34725" cy="34725"/>
              </a:xfrm>
              <a:custGeom>
                <a:avLst/>
                <a:gdLst/>
                <a:ahLst/>
                <a:cxnLst/>
                <a:rect l="l" t="t" r="r" b="b"/>
                <a:pathLst>
                  <a:path w="1389" h="1389" extrusionOk="0">
                    <a:moveTo>
                      <a:pt x="700" y="1"/>
                    </a:moveTo>
                    <a:lnTo>
                      <a:pt x="539" y="12"/>
                    </a:lnTo>
                    <a:lnTo>
                      <a:pt x="474" y="22"/>
                    </a:lnTo>
                    <a:lnTo>
                      <a:pt x="399" y="44"/>
                    </a:lnTo>
                    <a:lnTo>
                      <a:pt x="345" y="65"/>
                    </a:lnTo>
                    <a:lnTo>
                      <a:pt x="281" y="98"/>
                    </a:lnTo>
                    <a:lnTo>
                      <a:pt x="227" y="141"/>
                    </a:lnTo>
                    <a:lnTo>
                      <a:pt x="184" y="173"/>
                    </a:lnTo>
                    <a:lnTo>
                      <a:pt x="141" y="227"/>
                    </a:lnTo>
                    <a:lnTo>
                      <a:pt x="108" y="270"/>
                    </a:lnTo>
                    <a:lnTo>
                      <a:pt x="76" y="334"/>
                    </a:lnTo>
                    <a:lnTo>
                      <a:pt x="44" y="388"/>
                    </a:lnTo>
                    <a:lnTo>
                      <a:pt x="22" y="453"/>
                    </a:lnTo>
                    <a:lnTo>
                      <a:pt x="12" y="528"/>
                    </a:lnTo>
                    <a:lnTo>
                      <a:pt x="1" y="678"/>
                    </a:lnTo>
                    <a:lnTo>
                      <a:pt x="1" y="840"/>
                    </a:lnTo>
                    <a:lnTo>
                      <a:pt x="22" y="904"/>
                    </a:lnTo>
                    <a:lnTo>
                      <a:pt x="33" y="979"/>
                    </a:lnTo>
                    <a:lnTo>
                      <a:pt x="65" y="1033"/>
                    </a:lnTo>
                    <a:lnTo>
                      <a:pt x="98" y="1098"/>
                    </a:lnTo>
                    <a:lnTo>
                      <a:pt x="130" y="1151"/>
                    </a:lnTo>
                    <a:lnTo>
                      <a:pt x="173" y="1195"/>
                    </a:lnTo>
                    <a:lnTo>
                      <a:pt x="216" y="1238"/>
                    </a:lnTo>
                    <a:lnTo>
                      <a:pt x="270" y="1270"/>
                    </a:lnTo>
                    <a:lnTo>
                      <a:pt x="324" y="1302"/>
                    </a:lnTo>
                    <a:lnTo>
                      <a:pt x="388" y="1334"/>
                    </a:lnTo>
                    <a:lnTo>
                      <a:pt x="453" y="1356"/>
                    </a:lnTo>
                    <a:lnTo>
                      <a:pt x="517" y="1367"/>
                    </a:lnTo>
                    <a:lnTo>
                      <a:pt x="678" y="1388"/>
                    </a:lnTo>
                    <a:lnTo>
                      <a:pt x="829" y="1377"/>
                    </a:lnTo>
                    <a:lnTo>
                      <a:pt x="904" y="1356"/>
                    </a:lnTo>
                    <a:lnTo>
                      <a:pt x="969" y="1345"/>
                    </a:lnTo>
                    <a:lnTo>
                      <a:pt x="1033" y="1313"/>
                    </a:lnTo>
                    <a:lnTo>
                      <a:pt x="1087" y="1281"/>
                    </a:lnTo>
                    <a:lnTo>
                      <a:pt x="1130" y="1248"/>
                    </a:lnTo>
                    <a:lnTo>
                      <a:pt x="1184" y="1205"/>
                    </a:lnTo>
                    <a:lnTo>
                      <a:pt x="1227" y="1162"/>
                    </a:lnTo>
                    <a:lnTo>
                      <a:pt x="1259" y="1108"/>
                    </a:lnTo>
                    <a:lnTo>
                      <a:pt x="1324" y="990"/>
                    </a:lnTo>
                    <a:lnTo>
                      <a:pt x="1367" y="850"/>
                    </a:lnTo>
                    <a:lnTo>
                      <a:pt x="1388" y="700"/>
                    </a:lnTo>
                    <a:lnTo>
                      <a:pt x="1367" y="549"/>
                    </a:lnTo>
                    <a:lnTo>
                      <a:pt x="1324" y="410"/>
                    </a:lnTo>
                    <a:lnTo>
                      <a:pt x="1270" y="291"/>
                    </a:lnTo>
                    <a:lnTo>
                      <a:pt x="1238" y="237"/>
                    </a:lnTo>
                    <a:lnTo>
                      <a:pt x="1195" y="194"/>
                    </a:lnTo>
                    <a:lnTo>
                      <a:pt x="1152" y="151"/>
                    </a:lnTo>
                    <a:lnTo>
                      <a:pt x="1098" y="108"/>
                    </a:lnTo>
                    <a:lnTo>
                      <a:pt x="1044" y="76"/>
                    </a:lnTo>
                    <a:lnTo>
                      <a:pt x="990" y="55"/>
                    </a:lnTo>
                    <a:lnTo>
                      <a:pt x="926" y="33"/>
                    </a:lnTo>
                    <a:lnTo>
                      <a:pt x="850" y="12"/>
                    </a:lnTo>
                    <a:lnTo>
                      <a:pt x="77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15"/>
              <p:cNvSpPr/>
              <p:nvPr/>
            </p:nvSpPr>
            <p:spPr>
              <a:xfrm>
                <a:off x="465800" y="1742125"/>
                <a:ext cx="34700" cy="34425"/>
              </a:xfrm>
              <a:custGeom>
                <a:avLst/>
                <a:gdLst/>
                <a:ahLst/>
                <a:cxnLst/>
                <a:rect l="l" t="t" r="r" b="b"/>
                <a:pathLst>
                  <a:path w="1388" h="1377" extrusionOk="0">
                    <a:moveTo>
                      <a:pt x="657" y="0"/>
                    </a:moveTo>
                    <a:lnTo>
                      <a:pt x="506" y="11"/>
                    </a:lnTo>
                    <a:lnTo>
                      <a:pt x="431" y="33"/>
                    </a:lnTo>
                    <a:lnTo>
                      <a:pt x="366" y="54"/>
                    </a:lnTo>
                    <a:lnTo>
                      <a:pt x="313" y="87"/>
                    </a:lnTo>
                    <a:lnTo>
                      <a:pt x="259" y="119"/>
                    </a:lnTo>
                    <a:lnTo>
                      <a:pt x="205" y="151"/>
                    </a:lnTo>
                    <a:lnTo>
                      <a:pt x="162" y="194"/>
                    </a:lnTo>
                    <a:lnTo>
                      <a:pt x="119" y="248"/>
                    </a:lnTo>
                    <a:lnTo>
                      <a:pt x="87" y="302"/>
                    </a:lnTo>
                    <a:lnTo>
                      <a:pt x="55" y="355"/>
                    </a:lnTo>
                    <a:lnTo>
                      <a:pt x="33" y="420"/>
                    </a:lnTo>
                    <a:lnTo>
                      <a:pt x="12" y="484"/>
                    </a:lnTo>
                    <a:lnTo>
                      <a:pt x="1" y="560"/>
                    </a:lnTo>
                    <a:lnTo>
                      <a:pt x="1" y="710"/>
                    </a:lnTo>
                    <a:lnTo>
                      <a:pt x="12" y="871"/>
                    </a:lnTo>
                    <a:lnTo>
                      <a:pt x="33" y="936"/>
                    </a:lnTo>
                    <a:lnTo>
                      <a:pt x="55" y="1001"/>
                    </a:lnTo>
                    <a:lnTo>
                      <a:pt x="87" y="1065"/>
                    </a:lnTo>
                    <a:lnTo>
                      <a:pt x="119" y="1119"/>
                    </a:lnTo>
                    <a:lnTo>
                      <a:pt x="151" y="1173"/>
                    </a:lnTo>
                    <a:lnTo>
                      <a:pt x="194" y="1216"/>
                    </a:lnTo>
                    <a:lnTo>
                      <a:pt x="248" y="1259"/>
                    </a:lnTo>
                    <a:lnTo>
                      <a:pt x="302" y="1291"/>
                    </a:lnTo>
                    <a:lnTo>
                      <a:pt x="356" y="1323"/>
                    </a:lnTo>
                    <a:lnTo>
                      <a:pt x="420" y="1345"/>
                    </a:lnTo>
                    <a:lnTo>
                      <a:pt x="485" y="1355"/>
                    </a:lnTo>
                    <a:lnTo>
                      <a:pt x="560" y="1366"/>
                    </a:lnTo>
                    <a:lnTo>
                      <a:pt x="710" y="1377"/>
                    </a:lnTo>
                    <a:lnTo>
                      <a:pt x="797" y="1377"/>
                    </a:lnTo>
                    <a:lnTo>
                      <a:pt x="872" y="1355"/>
                    </a:lnTo>
                    <a:lnTo>
                      <a:pt x="936" y="1345"/>
                    </a:lnTo>
                    <a:lnTo>
                      <a:pt x="1001" y="1323"/>
                    </a:lnTo>
                    <a:lnTo>
                      <a:pt x="1065" y="1291"/>
                    </a:lnTo>
                    <a:lnTo>
                      <a:pt x="1119" y="1259"/>
                    </a:lnTo>
                    <a:lnTo>
                      <a:pt x="1162" y="1216"/>
                    </a:lnTo>
                    <a:lnTo>
                      <a:pt x="1205" y="1173"/>
                    </a:lnTo>
                    <a:lnTo>
                      <a:pt x="1248" y="1130"/>
                    </a:lnTo>
                    <a:lnTo>
                      <a:pt x="1280" y="1076"/>
                    </a:lnTo>
                    <a:lnTo>
                      <a:pt x="1334" y="947"/>
                    </a:lnTo>
                    <a:lnTo>
                      <a:pt x="1366" y="807"/>
                    </a:lnTo>
                    <a:lnTo>
                      <a:pt x="1388" y="656"/>
                    </a:lnTo>
                    <a:lnTo>
                      <a:pt x="1356" y="506"/>
                    </a:lnTo>
                    <a:lnTo>
                      <a:pt x="1313" y="366"/>
                    </a:lnTo>
                    <a:lnTo>
                      <a:pt x="1248" y="259"/>
                    </a:lnTo>
                    <a:lnTo>
                      <a:pt x="1216" y="205"/>
                    </a:lnTo>
                    <a:lnTo>
                      <a:pt x="1173" y="162"/>
                    </a:lnTo>
                    <a:lnTo>
                      <a:pt x="1119" y="119"/>
                    </a:lnTo>
                    <a:lnTo>
                      <a:pt x="1065" y="87"/>
                    </a:lnTo>
                    <a:lnTo>
                      <a:pt x="1012" y="54"/>
                    </a:lnTo>
                    <a:lnTo>
                      <a:pt x="947" y="33"/>
                    </a:lnTo>
                    <a:lnTo>
                      <a:pt x="883" y="11"/>
                    </a:lnTo>
                    <a:lnTo>
                      <a:pt x="81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15"/>
              <p:cNvSpPr/>
              <p:nvPr/>
            </p:nvSpPr>
            <p:spPr>
              <a:xfrm>
                <a:off x="2039500" y="2528700"/>
                <a:ext cx="34700" cy="34975"/>
              </a:xfrm>
              <a:custGeom>
                <a:avLst/>
                <a:gdLst/>
                <a:ahLst/>
                <a:cxnLst/>
                <a:rect l="l" t="t" r="r" b="b"/>
                <a:pathLst>
                  <a:path w="1388" h="1399" extrusionOk="0">
                    <a:moveTo>
                      <a:pt x="667" y="1"/>
                    </a:moveTo>
                    <a:lnTo>
                      <a:pt x="517" y="22"/>
                    </a:lnTo>
                    <a:lnTo>
                      <a:pt x="377" y="76"/>
                    </a:lnTo>
                    <a:lnTo>
                      <a:pt x="259" y="140"/>
                    </a:lnTo>
                    <a:lnTo>
                      <a:pt x="216" y="173"/>
                    </a:lnTo>
                    <a:lnTo>
                      <a:pt x="162" y="216"/>
                    </a:lnTo>
                    <a:lnTo>
                      <a:pt x="130" y="269"/>
                    </a:lnTo>
                    <a:lnTo>
                      <a:pt x="87" y="323"/>
                    </a:lnTo>
                    <a:lnTo>
                      <a:pt x="65" y="377"/>
                    </a:lnTo>
                    <a:lnTo>
                      <a:pt x="44" y="442"/>
                    </a:lnTo>
                    <a:lnTo>
                      <a:pt x="22" y="506"/>
                    </a:lnTo>
                    <a:lnTo>
                      <a:pt x="12" y="571"/>
                    </a:lnTo>
                    <a:lnTo>
                      <a:pt x="1" y="732"/>
                    </a:lnTo>
                    <a:lnTo>
                      <a:pt x="22" y="882"/>
                    </a:lnTo>
                    <a:lnTo>
                      <a:pt x="33" y="958"/>
                    </a:lnTo>
                    <a:lnTo>
                      <a:pt x="65" y="1022"/>
                    </a:lnTo>
                    <a:lnTo>
                      <a:pt x="87" y="1076"/>
                    </a:lnTo>
                    <a:lnTo>
                      <a:pt x="119" y="1140"/>
                    </a:lnTo>
                    <a:lnTo>
                      <a:pt x="162" y="1183"/>
                    </a:lnTo>
                    <a:lnTo>
                      <a:pt x="205" y="1237"/>
                    </a:lnTo>
                    <a:lnTo>
                      <a:pt x="259" y="1269"/>
                    </a:lnTo>
                    <a:lnTo>
                      <a:pt x="313" y="1302"/>
                    </a:lnTo>
                    <a:lnTo>
                      <a:pt x="366" y="1334"/>
                    </a:lnTo>
                    <a:lnTo>
                      <a:pt x="431" y="1356"/>
                    </a:lnTo>
                    <a:lnTo>
                      <a:pt x="495" y="1377"/>
                    </a:lnTo>
                    <a:lnTo>
                      <a:pt x="571" y="1388"/>
                    </a:lnTo>
                    <a:lnTo>
                      <a:pt x="721" y="1399"/>
                    </a:lnTo>
                    <a:lnTo>
                      <a:pt x="883" y="1377"/>
                    </a:lnTo>
                    <a:lnTo>
                      <a:pt x="947" y="1356"/>
                    </a:lnTo>
                    <a:lnTo>
                      <a:pt x="1012" y="1334"/>
                    </a:lnTo>
                    <a:lnTo>
                      <a:pt x="1076" y="1313"/>
                    </a:lnTo>
                    <a:lnTo>
                      <a:pt x="1130" y="1280"/>
                    </a:lnTo>
                    <a:lnTo>
                      <a:pt x="1184" y="1237"/>
                    </a:lnTo>
                    <a:lnTo>
                      <a:pt x="1227" y="1194"/>
                    </a:lnTo>
                    <a:lnTo>
                      <a:pt x="1270" y="1140"/>
                    </a:lnTo>
                    <a:lnTo>
                      <a:pt x="1302" y="1087"/>
                    </a:lnTo>
                    <a:lnTo>
                      <a:pt x="1334" y="1033"/>
                    </a:lnTo>
                    <a:lnTo>
                      <a:pt x="1356" y="968"/>
                    </a:lnTo>
                    <a:lnTo>
                      <a:pt x="1366" y="904"/>
                    </a:lnTo>
                    <a:lnTo>
                      <a:pt x="1388" y="829"/>
                    </a:lnTo>
                    <a:lnTo>
                      <a:pt x="1388" y="678"/>
                    </a:lnTo>
                    <a:lnTo>
                      <a:pt x="1388" y="592"/>
                    </a:lnTo>
                    <a:lnTo>
                      <a:pt x="1377" y="517"/>
                    </a:lnTo>
                    <a:lnTo>
                      <a:pt x="1356" y="452"/>
                    </a:lnTo>
                    <a:lnTo>
                      <a:pt x="1334" y="388"/>
                    </a:lnTo>
                    <a:lnTo>
                      <a:pt x="1302" y="323"/>
                    </a:lnTo>
                    <a:lnTo>
                      <a:pt x="1270" y="269"/>
                    </a:lnTo>
                    <a:lnTo>
                      <a:pt x="1227" y="226"/>
                    </a:lnTo>
                    <a:lnTo>
                      <a:pt x="1184" y="183"/>
                    </a:lnTo>
                    <a:lnTo>
                      <a:pt x="1141" y="140"/>
                    </a:lnTo>
                    <a:lnTo>
                      <a:pt x="1087" y="108"/>
                    </a:lnTo>
                    <a:lnTo>
                      <a:pt x="958" y="54"/>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15"/>
              <p:cNvSpPr/>
              <p:nvPr/>
            </p:nvSpPr>
            <p:spPr>
              <a:xfrm>
                <a:off x="465550" y="2528975"/>
                <a:ext cx="34950" cy="34700"/>
              </a:xfrm>
              <a:custGeom>
                <a:avLst/>
                <a:gdLst/>
                <a:ahLst/>
                <a:cxnLst/>
                <a:rect l="l" t="t" r="r" b="b"/>
                <a:pathLst>
                  <a:path w="1398" h="1388" extrusionOk="0">
                    <a:moveTo>
                      <a:pt x="667" y="0"/>
                    </a:moveTo>
                    <a:lnTo>
                      <a:pt x="516" y="11"/>
                    </a:lnTo>
                    <a:lnTo>
                      <a:pt x="441" y="33"/>
                    </a:lnTo>
                    <a:lnTo>
                      <a:pt x="376" y="54"/>
                    </a:lnTo>
                    <a:lnTo>
                      <a:pt x="323" y="86"/>
                    </a:lnTo>
                    <a:lnTo>
                      <a:pt x="258" y="119"/>
                    </a:lnTo>
                    <a:lnTo>
                      <a:pt x="215" y="162"/>
                    </a:lnTo>
                    <a:lnTo>
                      <a:pt x="172" y="205"/>
                    </a:lnTo>
                    <a:lnTo>
                      <a:pt x="129" y="248"/>
                    </a:lnTo>
                    <a:lnTo>
                      <a:pt x="97" y="301"/>
                    </a:lnTo>
                    <a:lnTo>
                      <a:pt x="65" y="355"/>
                    </a:lnTo>
                    <a:lnTo>
                      <a:pt x="43" y="420"/>
                    </a:lnTo>
                    <a:lnTo>
                      <a:pt x="22" y="495"/>
                    </a:lnTo>
                    <a:lnTo>
                      <a:pt x="11" y="560"/>
                    </a:lnTo>
                    <a:lnTo>
                      <a:pt x="0" y="721"/>
                    </a:lnTo>
                    <a:lnTo>
                      <a:pt x="22" y="871"/>
                    </a:lnTo>
                    <a:lnTo>
                      <a:pt x="43" y="947"/>
                    </a:lnTo>
                    <a:lnTo>
                      <a:pt x="65" y="1011"/>
                    </a:lnTo>
                    <a:lnTo>
                      <a:pt x="86" y="1065"/>
                    </a:lnTo>
                    <a:lnTo>
                      <a:pt x="129" y="1129"/>
                    </a:lnTo>
                    <a:lnTo>
                      <a:pt x="161" y="1172"/>
                    </a:lnTo>
                    <a:lnTo>
                      <a:pt x="204" y="1215"/>
                    </a:lnTo>
                    <a:lnTo>
                      <a:pt x="258" y="1258"/>
                    </a:lnTo>
                    <a:lnTo>
                      <a:pt x="312" y="1291"/>
                    </a:lnTo>
                    <a:lnTo>
                      <a:pt x="366" y="1323"/>
                    </a:lnTo>
                    <a:lnTo>
                      <a:pt x="430" y="1345"/>
                    </a:lnTo>
                    <a:lnTo>
                      <a:pt x="495" y="1366"/>
                    </a:lnTo>
                    <a:lnTo>
                      <a:pt x="570" y="1377"/>
                    </a:lnTo>
                    <a:lnTo>
                      <a:pt x="720" y="1388"/>
                    </a:lnTo>
                    <a:lnTo>
                      <a:pt x="807" y="1377"/>
                    </a:lnTo>
                    <a:lnTo>
                      <a:pt x="882" y="1366"/>
                    </a:lnTo>
                    <a:lnTo>
                      <a:pt x="946" y="1345"/>
                    </a:lnTo>
                    <a:lnTo>
                      <a:pt x="1011" y="1323"/>
                    </a:lnTo>
                    <a:lnTo>
                      <a:pt x="1075" y="1302"/>
                    </a:lnTo>
                    <a:lnTo>
                      <a:pt x="1129" y="1258"/>
                    </a:lnTo>
                    <a:lnTo>
                      <a:pt x="1172" y="1226"/>
                    </a:lnTo>
                    <a:lnTo>
                      <a:pt x="1215" y="1172"/>
                    </a:lnTo>
                    <a:lnTo>
                      <a:pt x="1258" y="1129"/>
                    </a:lnTo>
                    <a:lnTo>
                      <a:pt x="1290" y="1076"/>
                    </a:lnTo>
                    <a:lnTo>
                      <a:pt x="1344" y="947"/>
                    </a:lnTo>
                    <a:lnTo>
                      <a:pt x="1387" y="796"/>
                    </a:lnTo>
                    <a:lnTo>
                      <a:pt x="1398" y="635"/>
                    </a:lnTo>
                    <a:lnTo>
                      <a:pt x="1376" y="495"/>
                    </a:lnTo>
                    <a:lnTo>
                      <a:pt x="1323" y="366"/>
                    </a:lnTo>
                    <a:lnTo>
                      <a:pt x="1258" y="258"/>
                    </a:lnTo>
                    <a:lnTo>
                      <a:pt x="1183" y="162"/>
                    </a:lnTo>
                    <a:lnTo>
                      <a:pt x="1129" y="119"/>
                    </a:lnTo>
                    <a:lnTo>
                      <a:pt x="1086" y="86"/>
                    </a:lnTo>
                    <a:lnTo>
                      <a:pt x="1022" y="54"/>
                    </a:lnTo>
                    <a:lnTo>
                      <a:pt x="968" y="33"/>
                    </a:lnTo>
                    <a:lnTo>
                      <a:pt x="903" y="11"/>
                    </a:lnTo>
                    <a:lnTo>
                      <a:pt x="82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15"/>
              <p:cNvSpPr/>
              <p:nvPr/>
            </p:nvSpPr>
            <p:spPr>
              <a:xfrm>
                <a:off x="1411275" y="1271950"/>
                <a:ext cx="34700" cy="34700"/>
              </a:xfrm>
              <a:custGeom>
                <a:avLst/>
                <a:gdLst/>
                <a:ahLst/>
                <a:cxnLst/>
                <a:rect l="l" t="t" r="r" b="b"/>
                <a:pathLst>
                  <a:path w="1388" h="1388" extrusionOk="0">
                    <a:moveTo>
                      <a:pt x="677" y="1"/>
                    </a:moveTo>
                    <a:lnTo>
                      <a:pt x="527" y="22"/>
                    </a:lnTo>
                    <a:lnTo>
                      <a:pt x="452" y="33"/>
                    </a:lnTo>
                    <a:lnTo>
                      <a:pt x="387" y="54"/>
                    </a:lnTo>
                    <a:lnTo>
                      <a:pt x="323" y="87"/>
                    </a:lnTo>
                    <a:lnTo>
                      <a:pt x="269" y="119"/>
                    </a:lnTo>
                    <a:lnTo>
                      <a:pt x="215" y="151"/>
                    </a:lnTo>
                    <a:lnTo>
                      <a:pt x="172" y="194"/>
                    </a:lnTo>
                    <a:lnTo>
                      <a:pt x="129" y="237"/>
                    </a:lnTo>
                    <a:lnTo>
                      <a:pt x="97" y="291"/>
                    </a:lnTo>
                    <a:lnTo>
                      <a:pt x="65" y="345"/>
                    </a:lnTo>
                    <a:lnTo>
                      <a:pt x="43" y="409"/>
                    </a:lnTo>
                    <a:lnTo>
                      <a:pt x="22" y="474"/>
                    </a:lnTo>
                    <a:lnTo>
                      <a:pt x="11" y="549"/>
                    </a:lnTo>
                    <a:lnTo>
                      <a:pt x="0" y="700"/>
                    </a:lnTo>
                    <a:lnTo>
                      <a:pt x="11" y="861"/>
                    </a:lnTo>
                    <a:lnTo>
                      <a:pt x="22" y="925"/>
                    </a:lnTo>
                    <a:lnTo>
                      <a:pt x="43" y="1001"/>
                    </a:lnTo>
                    <a:lnTo>
                      <a:pt x="75" y="1054"/>
                    </a:lnTo>
                    <a:lnTo>
                      <a:pt x="108" y="1119"/>
                    </a:lnTo>
                    <a:lnTo>
                      <a:pt x="140" y="1162"/>
                    </a:lnTo>
                    <a:lnTo>
                      <a:pt x="183" y="1216"/>
                    </a:lnTo>
                    <a:lnTo>
                      <a:pt x="226" y="1248"/>
                    </a:lnTo>
                    <a:lnTo>
                      <a:pt x="280" y="1291"/>
                    </a:lnTo>
                    <a:lnTo>
                      <a:pt x="344" y="1323"/>
                    </a:lnTo>
                    <a:lnTo>
                      <a:pt x="398" y="1345"/>
                    </a:lnTo>
                    <a:lnTo>
                      <a:pt x="473" y="1366"/>
                    </a:lnTo>
                    <a:lnTo>
                      <a:pt x="538" y="1377"/>
                    </a:lnTo>
                    <a:lnTo>
                      <a:pt x="699" y="1388"/>
                    </a:lnTo>
                    <a:lnTo>
                      <a:pt x="774" y="1388"/>
                    </a:lnTo>
                    <a:lnTo>
                      <a:pt x="850" y="1377"/>
                    </a:lnTo>
                    <a:lnTo>
                      <a:pt x="925" y="1355"/>
                    </a:lnTo>
                    <a:lnTo>
                      <a:pt x="989" y="1334"/>
                    </a:lnTo>
                    <a:lnTo>
                      <a:pt x="1043" y="1312"/>
                    </a:lnTo>
                    <a:lnTo>
                      <a:pt x="1097" y="1280"/>
                    </a:lnTo>
                    <a:lnTo>
                      <a:pt x="1151" y="1237"/>
                    </a:lnTo>
                    <a:lnTo>
                      <a:pt x="1194" y="1194"/>
                    </a:lnTo>
                    <a:lnTo>
                      <a:pt x="1237" y="1151"/>
                    </a:lnTo>
                    <a:lnTo>
                      <a:pt x="1269" y="1097"/>
                    </a:lnTo>
                    <a:lnTo>
                      <a:pt x="1323" y="979"/>
                    </a:lnTo>
                    <a:lnTo>
                      <a:pt x="1366" y="839"/>
                    </a:lnTo>
                    <a:lnTo>
                      <a:pt x="1387" y="689"/>
                    </a:lnTo>
                    <a:lnTo>
                      <a:pt x="1366" y="538"/>
                    </a:lnTo>
                    <a:lnTo>
                      <a:pt x="1323" y="398"/>
                    </a:lnTo>
                    <a:lnTo>
                      <a:pt x="1258" y="280"/>
                    </a:lnTo>
                    <a:lnTo>
                      <a:pt x="1226" y="226"/>
                    </a:lnTo>
                    <a:lnTo>
                      <a:pt x="1183" y="183"/>
                    </a:lnTo>
                    <a:lnTo>
                      <a:pt x="1140" y="140"/>
                    </a:lnTo>
                    <a:lnTo>
                      <a:pt x="1086" y="108"/>
                    </a:lnTo>
                    <a:lnTo>
                      <a:pt x="1032" y="76"/>
                    </a:lnTo>
                    <a:lnTo>
                      <a:pt x="968" y="44"/>
                    </a:lnTo>
                    <a:lnTo>
                      <a:pt x="903" y="33"/>
                    </a:lnTo>
                    <a:lnTo>
                      <a:pt x="839" y="11"/>
                    </a:lnTo>
                    <a:lnTo>
                      <a:pt x="6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15"/>
              <p:cNvSpPr/>
              <p:nvPr/>
            </p:nvSpPr>
            <p:spPr>
              <a:xfrm>
                <a:off x="1097000" y="1271950"/>
                <a:ext cx="34450" cy="34975"/>
              </a:xfrm>
              <a:custGeom>
                <a:avLst/>
                <a:gdLst/>
                <a:ahLst/>
                <a:cxnLst/>
                <a:rect l="l" t="t" r="r" b="b"/>
                <a:pathLst>
                  <a:path w="1378" h="1399" extrusionOk="0">
                    <a:moveTo>
                      <a:pt x="667" y="1"/>
                    </a:moveTo>
                    <a:lnTo>
                      <a:pt x="506" y="22"/>
                    </a:lnTo>
                    <a:lnTo>
                      <a:pt x="442" y="44"/>
                    </a:lnTo>
                    <a:lnTo>
                      <a:pt x="366" y="65"/>
                    </a:lnTo>
                    <a:lnTo>
                      <a:pt x="313" y="87"/>
                    </a:lnTo>
                    <a:lnTo>
                      <a:pt x="259" y="130"/>
                    </a:lnTo>
                    <a:lnTo>
                      <a:pt x="205" y="162"/>
                    </a:lnTo>
                    <a:lnTo>
                      <a:pt x="162" y="205"/>
                    </a:lnTo>
                    <a:lnTo>
                      <a:pt x="119" y="259"/>
                    </a:lnTo>
                    <a:lnTo>
                      <a:pt x="87" y="312"/>
                    </a:lnTo>
                    <a:lnTo>
                      <a:pt x="55" y="366"/>
                    </a:lnTo>
                    <a:lnTo>
                      <a:pt x="33" y="431"/>
                    </a:lnTo>
                    <a:lnTo>
                      <a:pt x="22" y="495"/>
                    </a:lnTo>
                    <a:lnTo>
                      <a:pt x="1" y="570"/>
                    </a:lnTo>
                    <a:lnTo>
                      <a:pt x="1" y="721"/>
                    </a:lnTo>
                    <a:lnTo>
                      <a:pt x="1" y="807"/>
                    </a:lnTo>
                    <a:lnTo>
                      <a:pt x="12" y="882"/>
                    </a:lnTo>
                    <a:lnTo>
                      <a:pt x="33" y="947"/>
                    </a:lnTo>
                    <a:lnTo>
                      <a:pt x="55" y="1011"/>
                    </a:lnTo>
                    <a:lnTo>
                      <a:pt x="87" y="1065"/>
                    </a:lnTo>
                    <a:lnTo>
                      <a:pt x="119" y="1119"/>
                    </a:lnTo>
                    <a:lnTo>
                      <a:pt x="162" y="1173"/>
                    </a:lnTo>
                    <a:lnTo>
                      <a:pt x="205" y="1216"/>
                    </a:lnTo>
                    <a:lnTo>
                      <a:pt x="248" y="1259"/>
                    </a:lnTo>
                    <a:lnTo>
                      <a:pt x="302" y="1291"/>
                    </a:lnTo>
                    <a:lnTo>
                      <a:pt x="420" y="1345"/>
                    </a:lnTo>
                    <a:lnTo>
                      <a:pt x="560" y="1377"/>
                    </a:lnTo>
                    <a:lnTo>
                      <a:pt x="721" y="1398"/>
                    </a:lnTo>
                    <a:lnTo>
                      <a:pt x="872" y="1366"/>
                    </a:lnTo>
                    <a:lnTo>
                      <a:pt x="1001" y="1323"/>
                    </a:lnTo>
                    <a:lnTo>
                      <a:pt x="1119" y="1259"/>
                    </a:lnTo>
                    <a:lnTo>
                      <a:pt x="1173" y="1216"/>
                    </a:lnTo>
                    <a:lnTo>
                      <a:pt x="1216" y="1173"/>
                    </a:lnTo>
                    <a:lnTo>
                      <a:pt x="1259" y="1130"/>
                    </a:lnTo>
                    <a:lnTo>
                      <a:pt x="1291" y="1076"/>
                    </a:lnTo>
                    <a:lnTo>
                      <a:pt x="1323" y="1022"/>
                    </a:lnTo>
                    <a:lnTo>
                      <a:pt x="1345" y="958"/>
                    </a:lnTo>
                    <a:lnTo>
                      <a:pt x="1366" y="893"/>
                    </a:lnTo>
                    <a:lnTo>
                      <a:pt x="1377" y="829"/>
                    </a:lnTo>
                    <a:lnTo>
                      <a:pt x="1377" y="667"/>
                    </a:lnTo>
                    <a:lnTo>
                      <a:pt x="1366" y="517"/>
                    </a:lnTo>
                    <a:lnTo>
                      <a:pt x="1345" y="441"/>
                    </a:lnTo>
                    <a:lnTo>
                      <a:pt x="1323" y="377"/>
                    </a:lnTo>
                    <a:lnTo>
                      <a:pt x="1291" y="323"/>
                    </a:lnTo>
                    <a:lnTo>
                      <a:pt x="1259" y="259"/>
                    </a:lnTo>
                    <a:lnTo>
                      <a:pt x="1227" y="216"/>
                    </a:lnTo>
                    <a:lnTo>
                      <a:pt x="1173" y="173"/>
                    </a:lnTo>
                    <a:lnTo>
                      <a:pt x="1130" y="130"/>
                    </a:lnTo>
                    <a:lnTo>
                      <a:pt x="1076" y="97"/>
                    </a:lnTo>
                    <a:lnTo>
                      <a:pt x="1022" y="65"/>
                    </a:lnTo>
                    <a:lnTo>
                      <a:pt x="958" y="44"/>
                    </a:lnTo>
                    <a:lnTo>
                      <a:pt x="893" y="22"/>
                    </a:lnTo>
                    <a:lnTo>
                      <a:pt x="818" y="11"/>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15"/>
              <p:cNvSpPr/>
              <p:nvPr/>
            </p:nvSpPr>
            <p:spPr>
              <a:xfrm>
                <a:off x="387575" y="2292400"/>
                <a:ext cx="35250" cy="34975"/>
              </a:xfrm>
              <a:custGeom>
                <a:avLst/>
                <a:gdLst/>
                <a:ahLst/>
                <a:cxnLst/>
                <a:rect l="l" t="t" r="r" b="b"/>
                <a:pathLst>
                  <a:path w="1410" h="1399" extrusionOk="0">
                    <a:moveTo>
                      <a:pt x="710" y="1"/>
                    </a:moveTo>
                    <a:lnTo>
                      <a:pt x="560" y="12"/>
                    </a:lnTo>
                    <a:lnTo>
                      <a:pt x="485" y="22"/>
                    </a:lnTo>
                    <a:lnTo>
                      <a:pt x="420" y="44"/>
                    </a:lnTo>
                    <a:lnTo>
                      <a:pt x="356" y="65"/>
                    </a:lnTo>
                    <a:lnTo>
                      <a:pt x="302" y="98"/>
                    </a:lnTo>
                    <a:lnTo>
                      <a:pt x="248" y="130"/>
                    </a:lnTo>
                    <a:lnTo>
                      <a:pt x="205" y="173"/>
                    </a:lnTo>
                    <a:lnTo>
                      <a:pt x="162" y="216"/>
                    </a:lnTo>
                    <a:lnTo>
                      <a:pt x="119" y="270"/>
                    </a:lnTo>
                    <a:lnTo>
                      <a:pt x="87" y="323"/>
                    </a:lnTo>
                    <a:lnTo>
                      <a:pt x="65" y="388"/>
                    </a:lnTo>
                    <a:lnTo>
                      <a:pt x="22" y="517"/>
                    </a:lnTo>
                    <a:lnTo>
                      <a:pt x="1" y="678"/>
                    </a:lnTo>
                    <a:lnTo>
                      <a:pt x="1" y="753"/>
                    </a:lnTo>
                    <a:lnTo>
                      <a:pt x="1" y="829"/>
                    </a:lnTo>
                    <a:lnTo>
                      <a:pt x="22" y="904"/>
                    </a:lnTo>
                    <a:lnTo>
                      <a:pt x="44" y="969"/>
                    </a:lnTo>
                    <a:lnTo>
                      <a:pt x="65" y="1033"/>
                    </a:lnTo>
                    <a:lnTo>
                      <a:pt x="108" y="1098"/>
                    </a:lnTo>
                    <a:lnTo>
                      <a:pt x="151" y="1151"/>
                    </a:lnTo>
                    <a:lnTo>
                      <a:pt x="194" y="1205"/>
                    </a:lnTo>
                    <a:lnTo>
                      <a:pt x="248" y="1248"/>
                    </a:lnTo>
                    <a:lnTo>
                      <a:pt x="302" y="1291"/>
                    </a:lnTo>
                    <a:lnTo>
                      <a:pt x="366" y="1334"/>
                    </a:lnTo>
                    <a:lnTo>
                      <a:pt x="431" y="1356"/>
                    </a:lnTo>
                    <a:lnTo>
                      <a:pt x="495" y="1377"/>
                    </a:lnTo>
                    <a:lnTo>
                      <a:pt x="571" y="1399"/>
                    </a:lnTo>
                    <a:lnTo>
                      <a:pt x="721" y="1399"/>
                    </a:lnTo>
                    <a:lnTo>
                      <a:pt x="872" y="1388"/>
                    </a:lnTo>
                    <a:lnTo>
                      <a:pt x="1011" y="1345"/>
                    </a:lnTo>
                    <a:lnTo>
                      <a:pt x="1065" y="1313"/>
                    </a:lnTo>
                    <a:lnTo>
                      <a:pt x="1119" y="1280"/>
                    </a:lnTo>
                    <a:lnTo>
                      <a:pt x="1173" y="1248"/>
                    </a:lnTo>
                    <a:lnTo>
                      <a:pt x="1216" y="1205"/>
                    </a:lnTo>
                    <a:lnTo>
                      <a:pt x="1259" y="1151"/>
                    </a:lnTo>
                    <a:lnTo>
                      <a:pt x="1291" y="1098"/>
                    </a:lnTo>
                    <a:lnTo>
                      <a:pt x="1356" y="979"/>
                    </a:lnTo>
                    <a:lnTo>
                      <a:pt x="1388" y="850"/>
                    </a:lnTo>
                    <a:lnTo>
                      <a:pt x="1409" y="700"/>
                    </a:lnTo>
                    <a:lnTo>
                      <a:pt x="1388" y="538"/>
                    </a:lnTo>
                    <a:lnTo>
                      <a:pt x="1345" y="409"/>
                    </a:lnTo>
                    <a:lnTo>
                      <a:pt x="1291" y="291"/>
                    </a:lnTo>
                    <a:lnTo>
                      <a:pt x="1248" y="237"/>
                    </a:lnTo>
                    <a:lnTo>
                      <a:pt x="1216" y="184"/>
                    </a:lnTo>
                    <a:lnTo>
                      <a:pt x="1162" y="141"/>
                    </a:lnTo>
                    <a:lnTo>
                      <a:pt x="1119" y="108"/>
                    </a:lnTo>
                    <a:lnTo>
                      <a:pt x="1065" y="76"/>
                    </a:lnTo>
                    <a:lnTo>
                      <a:pt x="1001" y="44"/>
                    </a:lnTo>
                    <a:lnTo>
                      <a:pt x="936" y="22"/>
                    </a:lnTo>
                    <a:lnTo>
                      <a:pt x="861" y="1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15"/>
              <p:cNvSpPr/>
              <p:nvPr/>
            </p:nvSpPr>
            <p:spPr>
              <a:xfrm>
                <a:off x="2117475" y="2292675"/>
                <a:ext cx="34425" cy="34700"/>
              </a:xfrm>
              <a:custGeom>
                <a:avLst/>
                <a:gdLst/>
                <a:ahLst/>
                <a:cxnLst/>
                <a:rect l="l" t="t" r="r" b="b"/>
                <a:pathLst>
                  <a:path w="1377" h="1388" extrusionOk="0">
                    <a:moveTo>
                      <a:pt x="667" y="1"/>
                    </a:moveTo>
                    <a:lnTo>
                      <a:pt x="506" y="11"/>
                    </a:lnTo>
                    <a:lnTo>
                      <a:pt x="441" y="33"/>
                    </a:lnTo>
                    <a:lnTo>
                      <a:pt x="377" y="54"/>
                    </a:lnTo>
                    <a:lnTo>
                      <a:pt x="312" y="87"/>
                    </a:lnTo>
                    <a:lnTo>
                      <a:pt x="258" y="119"/>
                    </a:lnTo>
                    <a:lnTo>
                      <a:pt x="204" y="151"/>
                    </a:lnTo>
                    <a:lnTo>
                      <a:pt x="161" y="194"/>
                    </a:lnTo>
                    <a:lnTo>
                      <a:pt x="118" y="248"/>
                    </a:lnTo>
                    <a:lnTo>
                      <a:pt x="86" y="302"/>
                    </a:lnTo>
                    <a:lnTo>
                      <a:pt x="65" y="355"/>
                    </a:lnTo>
                    <a:lnTo>
                      <a:pt x="32" y="420"/>
                    </a:lnTo>
                    <a:lnTo>
                      <a:pt x="22" y="484"/>
                    </a:lnTo>
                    <a:lnTo>
                      <a:pt x="11" y="560"/>
                    </a:lnTo>
                    <a:lnTo>
                      <a:pt x="0" y="710"/>
                    </a:lnTo>
                    <a:lnTo>
                      <a:pt x="11" y="796"/>
                    </a:lnTo>
                    <a:lnTo>
                      <a:pt x="22" y="872"/>
                    </a:lnTo>
                    <a:lnTo>
                      <a:pt x="32" y="936"/>
                    </a:lnTo>
                    <a:lnTo>
                      <a:pt x="54" y="1001"/>
                    </a:lnTo>
                    <a:lnTo>
                      <a:pt x="86" y="1065"/>
                    </a:lnTo>
                    <a:lnTo>
                      <a:pt x="118" y="1119"/>
                    </a:lnTo>
                    <a:lnTo>
                      <a:pt x="161" y="1162"/>
                    </a:lnTo>
                    <a:lnTo>
                      <a:pt x="204" y="1205"/>
                    </a:lnTo>
                    <a:lnTo>
                      <a:pt x="247" y="1248"/>
                    </a:lnTo>
                    <a:lnTo>
                      <a:pt x="301" y="1280"/>
                    </a:lnTo>
                    <a:lnTo>
                      <a:pt x="430" y="1334"/>
                    </a:lnTo>
                    <a:lnTo>
                      <a:pt x="570" y="1377"/>
                    </a:lnTo>
                    <a:lnTo>
                      <a:pt x="721" y="1388"/>
                    </a:lnTo>
                    <a:lnTo>
                      <a:pt x="871" y="1355"/>
                    </a:lnTo>
                    <a:lnTo>
                      <a:pt x="1011" y="1312"/>
                    </a:lnTo>
                    <a:lnTo>
                      <a:pt x="1118" y="1248"/>
                    </a:lnTo>
                    <a:lnTo>
                      <a:pt x="1172" y="1216"/>
                    </a:lnTo>
                    <a:lnTo>
                      <a:pt x="1215" y="1173"/>
                    </a:lnTo>
                    <a:lnTo>
                      <a:pt x="1258" y="1119"/>
                    </a:lnTo>
                    <a:lnTo>
                      <a:pt x="1291" y="1065"/>
                    </a:lnTo>
                    <a:lnTo>
                      <a:pt x="1323" y="1011"/>
                    </a:lnTo>
                    <a:lnTo>
                      <a:pt x="1344" y="958"/>
                    </a:lnTo>
                    <a:lnTo>
                      <a:pt x="1366" y="882"/>
                    </a:lnTo>
                    <a:lnTo>
                      <a:pt x="1377" y="818"/>
                    </a:lnTo>
                    <a:lnTo>
                      <a:pt x="1377" y="656"/>
                    </a:lnTo>
                    <a:lnTo>
                      <a:pt x="1366" y="506"/>
                    </a:lnTo>
                    <a:lnTo>
                      <a:pt x="1344" y="431"/>
                    </a:lnTo>
                    <a:lnTo>
                      <a:pt x="1323" y="366"/>
                    </a:lnTo>
                    <a:lnTo>
                      <a:pt x="1291" y="312"/>
                    </a:lnTo>
                    <a:lnTo>
                      <a:pt x="1258" y="259"/>
                    </a:lnTo>
                    <a:lnTo>
                      <a:pt x="1226" y="205"/>
                    </a:lnTo>
                    <a:lnTo>
                      <a:pt x="1183" y="162"/>
                    </a:lnTo>
                    <a:lnTo>
                      <a:pt x="1129" y="119"/>
                    </a:lnTo>
                    <a:lnTo>
                      <a:pt x="1075" y="87"/>
                    </a:lnTo>
                    <a:lnTo>
                      <a:pt x="1022" y="54"/>
                    </a:lnTo>
                    <a:lnTo>
                      <a:pt x="957" y="33"/>
                    </a:lnTo>
                    <a:lnTo>
                      <a:pt x="893" y="11"/>
                    </a:lnTo>
                    <a:lnTo>
                      <a:pt x="8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15"/>
              <p:cNvSpPr/>
              <p:nvPr/>
            </p:nvSpPr>
            <p:spPr>
              <a:xfrm>
                <a:off x="1096750" y="3001300"/>
                <a:ext cx="34950" cy="35500"/>
              </a:xfrm>
              <a:custGeom>
                <a:avLst/>
                <a:gdLst/>
                <a:ahLst/>
                <a:cxnLst/>
                <a:rect l="l" t="t" r="r" b="b"/>
                <a:pathLst>
                  <a:path w="1398" h="1420" extrusionOk="0">
                    <a:moveTo>
                      <a:pt x="624" y="0"/>
                    </a:moveTo>
                    <a:lnTo>
                      <a:pt x="548" y="11"/>
                    </a:lnTo>
                    <a:lnTo>
                      <a:pt x="473" y="33"/>
                    </a:lnTo>
                    <a:lnTo>
                      <a:pt x="409" y="54"/>
                    </a:lnTo>
                    <a:lnTo>
                      <a:pt x="344" y="86"/>
                    </a:lnTo>
                    <a:lnTo>
                      <a:pt x="280" y="119"/>
                    </a:lnTo>
                    <a:lnTo>
                      <a:pt x="226" y="162"/>
                    </a:lnTo>
                    <a:lnTo>
                      <a:pt x="183" y="215"/>
                    </a:lnTo>
                    <a:lnTo>
                      <a:pt x="129" y="269"/>
                    </a:lnTo>
                    <a:lnTo>
                      <a:pt x="97" y="323"/>
                    </a:lnTo>
                    <a:lnTo>
                      <a:pt x="65" y="387"/>
                    </a:lnTo>
                    <a:lnTo>
                      <a:pt x="32" y="452"/>
                    </a:lnTo>
                    <a:lnTo>
                      <a:pt x="11" y="527"/>
                    </a:lnTo>
                    <a:lnTo>
                      <a:pt x="0" y="603"/>
                    </a:lnTo>
                    <a:lnTo>
                      <a:pt x="0" y="678"/>
                    </a:lnTo>
                    <a:lnTo>
                      <a:pt x="0" y="828"/>
                    </a:lnTo>
                    <a:lnTo>
                      <a:pt x="32" y="968"/>
                    </a:lnTo>
                    <a:lnTo>
                      <a:pt x="65" y="1022"/>
                    </a:lnTo>
                    <a:lnTo>
                      <a:pt x="86" y="1086"/>
                    </a:lnTo>
                    <a:lnTo>
                      <a:pt x="118" y="1140"/>
                    </a:lnTo>
                    <a:lnTo>
                      <a:pt x="161" y="1183"/>
                    </a:lnTo>
                    <a:lnTo>
                      <a:pt x="204" y="1226"/>
                    </a:lnTo>
                    <a:lnTo>
                      <a:pt x="258" y="1269"/>
                    </a:lnTo>
                    <a:lnTo>
                      <a:pt x="366" y="1334"/>
                    </a:lnTo>
                    <a:lnTo>
                      <a:pt x="505" y="1387"/>
                    </a:lnTo>
                    <a:lnTo>
                      <a:pt x="656" y="1420"/>
                    </a:lnTo>
                    <a:lnTo>
                      <a:pt x="807" y="1398"/>
                    </a:lnTo>
                    <a:lnTo>
                      <a:pt x="946" y="1366"/>
                    </a:lnTo>
                    <a:lnTo>
                      <a:pt x="1065" y="1323"/>
                    </a:lnTo>
                    <a:lnTo>
                      <a:pt x="1129" y="1291"/>
                    </a:lnTo>
                    <a:lnTo>
                      <a:pt x="1172" y="1248"/>
                    </a:lnTo>
                    <a:lnTo>
                      <a:pt x="1215" y="1205"/>
                    </a:lnTo>
                    <a:lnTo>
                      <a:pt x="1258" y="1162"/>
                    </a:lnTo>
                    <a:lnTo>
                      <a:pt x="1301" y="1108"/>
                    </a:lnTo>
                    <a:lnTo>
                      <a:pt x="1333" y="1054"/>
                    </a:lnTo>
                    <a:lnTo>
                      <a:pt x="1355" y="990"/>
                    </a:lnTo>
                    <a:lnTo>
                      <a:pt x="1376" y="914"/>
                    </a:lnTo>
                    <a:lnTo>
                      <a:pt x="1387" y="850"/>
                    </a:lnTo>
                    <a:lnTo>
                      <a:pt x="1398" y="764"/>
                    </a:lnTo>
                    <a:lnTo>
                      <a:pt x="1398" y="613"/>
                    </a:lnTo>
                    <a:lnTo>
                      <a:pt x="1376" y="473"/>
                    </a:lnTo>
                    <a:lnTo>
                      <a:pt x="1355" y="409"/>
                    </a:lnTo>
                    <a:lnTo>
                      <a:pt x="1333" y="355"/>
                    </a:lnTo>
                    <a:lnTo>
                      <a:pt x="1301" y="301"/>
                    </a:lnTo>
                    <a:lnTo>
                      <a:pt x="1258" y="248"/>
                    </a:lnTo>
                    <a:lnTo>
                      <a:pt x="1215" y="205"/>
                    </a:lnTo>
                    <a:lnTo>
                      <a:pt x="1172" y="162"/>
                    </a:lnTo>
                    <a:lnTo>
                      <a:pt x="1118" y="119"/>
                    </a:lnTo>
                    <a:lnTo>
                      <a:pt x="1054" y="86"/>
                    </a:lnTo>
                    <a:lnTo>
                      <a:pt x="925" y="33"/>
                    </a:lnTo>
                    <a:lnTo>
                      <a:pt x="774" y="11"/>
                    </a:lnTo>
                    <a:lnTo>
                      <a:pt x="69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15"/>
              <p:cNvSpPr/>
              <p:nvPr/>
            </p:nvSpPr>
            <p:spPr>
              <a:xfrm>
                <a:off x="1410725" y="3001300"/>
                <a:ext cx="35250" cy="35225"/>
              </a:xfrm>
              <a:custGeom>
                <a:avLst/>
                <a:gdLst/>
                <a:ahLst/>
                <a:cxnLst/>
                <a:rect l="l" t="t" r="r" b="b"/>
                <a:pathLst>
                  <a:path w="1410" h="1409" extrusionOk="0">
                    <a:moveTo>
                      <a:pt x="603" y="0"/>
                    </a:moveTo>
                    <a:lnTo>
                      <a:pt x="527" y="22"/>
                    </a:lnTo>
                    <a:lnTo>
                      <a:pt x="452" y="33"/>
                    </a:lnTo>
                    <a:lnTo>
                      <a:pt x="388" y="65"/>
                    </a:lnTo>
                    <a:lnTo>
                      <a:pt x="334" y="97"/>
                    </a:lnTo>
                    <a:lnTo>
                      <a:pt x="269" y="140"/>
                    </a:lnTo>
                    <a:lnTo>
                      <a:pt x="216" y="183"/>
                    </a:lnTo>
                    <a:lnTo>
                      <a:pt x="173" y="237"/>
                    </a:lnTo>
                    <a:lnTo>
                      <a:pt x="130" y="291"/>
                    </a:lnTo>
                    <a:lnTo>
                      <a:pt x="87" y="355"/>
                    </a:lnTo>
                    <a:lnTo>
                      <a:pt x="54" y="420"/>
                    </a:lnTo>
                    <a:lnTo>
                      <a:pt x="33" y="484"/>
                    </a:lnTo>
                    <a:lnTo>
                      <a:pt x="11" y="559"/>
                    </a:lnTo>
                    <a:lnTo>
                      <a:pt x="11" y="624"/>
                    </a:lnTo>
                    <a:lnTo>
                      <a:pt x="1" y="710"/>
                    </a:lnTo>
                    <a:lnTo>
                      <a:pt x="22" y="861"/>
                    </a:lnTo>
                    <a:lnTo>
                      <a:pt x="54" y="990"/>
                    </a:lnTo>
                    <a:lnTo>
                      <a:pt x="108" y="1108"/>
                    </a:lnTo>
                    <a:lnTo>
                      <a:pt x="151" y="1162"/>
                    </a:lnTo>
                    <a:lnTo>
                      <a:pt x="183" y="1205"/>
                    </a:lnTo>
                    <a:lnTo>
                      <a:pt x="280" y="1291"/>
                    </a:lnTo>
                    <a:lnTo>
                      <a:pt x="388" y="1344"/>
                    </a:lnTo>
                    <a:lnTo>
                      <a:pt x="517" y="1387"/>
                    </a:lnTo>
                    <a:lnTo>
                      <a:pt x="656" y="1409"/>
                    </a:lnTo>
                    <a:lnTo>
                      <a:pt x="732" y="1409"/>
                    </a:lnTo>
                    <a:lnTo>
                      <a:pt x="807" y="1398"/>
                    </a:lnTo>
                    <a:lnTo>
                      <a:pt x="882" y="1387"/>
                    </a:lnTo>
                    <a:lnTo>
                      <a:pt x="958" y="1366"/>
                    </a:lnTo>
                    <a:lnTo>
                      <a:pt x="1022" y="1334"/>
                    </a:lnTo>
                    <a:lnTo>
                      <a:pt x="1087" y="1301"/>
                    </a:lnTo>
                    <a:lnTo>
                      <a:pt x="1140" y="1269"/>
                    </a:lnTo>
                    <a:lnTo>
                      <a:pt x="1194" y="1226"/>
                    </a:lnTo>
                    <a:lnTo>
                      <a:pt x="1248" y="1172"/>
                    </a:lnTo>
                    <a:lnTo>
                      <a:pt x="1291" y="1129"/>
                    </a:lnTo>
                    <a:lnTo>
                      <a:pt x="1323" y="1065"/>
                    </a:lnTo>
                    <a:lnTo>
                      <a:pt x="1355" y="1011"/>
                    </a:lnTo>
                    <a:lnTo>
                      <a:pt x="1377" y="947"/>
                    </a:lnTo>
                    <a:lnTo>
                      <a:pt x="1398" y="882"/>
                    </a:lnTo>
                    <a:lnTo>
                      <a:pt x="1409" y="807"/>
                    </a:lnTo>
                    <a:lnTo>
                      <a:pt x="1409" y="732"/>
                    </a:lnTo>
                    <a:lnTo>
                      <a:pt x="1398" y="581"/>
                    </a:lnTo>
                    <a:lnTo>
                      <a:pt x="1366" y="441"/>
                    </a:lnTo>
                    <a:lnTo>
                      <a:pt x="1345" y="377"/>
                    </a:lnTo>
                    <a:lnTo>
                      <a:pt x="1323" y="323"/>
                    </a:lnTo>
                    <a:lnTo>
                      <a:pt x="1280" y="269"/>
                    </a:lnTo>
                    <a:lnTo>
                      <a:pt x="1248" y="226"/>
                    </a:lnTo>
                    <a:lnTo>
                      <a:pt x="1205" y="172"/>
                    </a:lnTo>
                    <a:lnTo>
                      <a:pt x="1151" y="140"/>
                    </a:lnTo>
                    <a:lnTo>
                      <a:pt x="1097" y="108"/>
                    </a:lnTo>
                    <a:lnTo>
                      <a:pt x="1033" y="76"/>
                    </a:lnTo>
                    <a:lnTo>
                      <a:pt x="904" y="33"/>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15"/>
              <p:cNvSpPr/>
              <p:nvPr/>
            </p:nvSpPr>
            <p:spPr>
              <a:xfrm>
                <a:off x="1647550" y="2923875"/>
                <a:ext cx="34975" cy="34700"/>
              </a:xfrm>
              <a:custGeom>
                <a:avLst/>
                <a:gdLst/>
                <a:ahLst/>
                <a:cxnLst/>
                <a:rect l="l" t="t" r="r" b="b"/>
                <a:pathLst>
                  <a:path w="1399" h="1388" extrusionOk="0">
                    <a:moveTo>
                      <a:pt x="560" y="0"/>
                    </a:moveTo>
                    <a:lnTo>
                      <a:pt x="496" y="11"/>
                    </a:lnTo>
                    <a:lnTo>
                      <a:pt x="420" y="33"/>
                    </a:lnTo>
                    <a:lnTo>
                      <a:pt x="356" y="54"/>
                    </a:lnTo>
                    <a:lnTo>
                      <a:pt x="302" y="87"/>
                    </a:lnTo>
                    <a:lnTo>
                      <a:pt x="248" y="119"/>
                    </a:lnTo>
                    <a:lnTo>
                      <a:pt x="194" y="162"/>
                    </a:lnTo>
                    <a:lnTo>
                      <a:pt x="151" y="205"/>
                    </a:lnTo>
                    <a:lnTo>
                      <a:pt x="119" y="259"/>
                    </a:lnTo>
                    <a:lnTo>
                      <a:pt x="87" y="312"/>
                    </a:lnTo>
                    <a:lnTo>
                      <a:pt x="55" y="366"/>
                    </a:lnTo>
                    <a:lnTo>
                      <a:pt x="33" y="441"/>
                    </a:lnTo>
                    <a:lnTo>
                      <a:pt x="12" y="506"/>
                    </a:lnTo>
                    <a:lnTo>
                      <a:pt x="1" y="667"/>
                    </a:lnTo>
                    <a:lnTo>
                      <a:pt x="1" y="818"/>
                    </a:lnTo>
                    <a:lnTo>
                      <a:pt x="12" y="893"/>
                    </a:lnTo>
                    <a:lnTo>
                      <a:pt x="33" y="957"/>
                    </a:lnTo>
                    <a:lnTo>
                      <a:pt x="55" y="1022"/>
                    </a:lnTo>
                    <a:lnTo>
                      <a:pt x="87" y="1076"/>
                    </a:lnTo>
                    <a:lnTo>
                      <a:pt x="119" y="1130"/>
                    </a:lnTo>
                    <a:lnTo>
                      <a:pt x="162" y="1183"/>
                    </a:lnTo>
                    <a:lnTo>
                      <a:pt x="205" y="1226"/>
                    </a:lnTo>
                    <a:lnTo>
                      <a:pt x="259" y="1259"/>
                    </a:lnTo>
                    <a:lnTo>
                      <a:pt x="313" y="1291"/>
                    </a:lnTo>
                    <a:lnTo>
                      <a:pt x="367" y="1323"/>
                    </a:lnTo>
                    <a:lnTo>
                      <a:pt x="442" y="1345"/>
                    </a:lnTo>
                    <a:lnTo>
                      <a:pt x="506" y="1366"/>
                    </a:lnTo>
                    <a:lnTo>
                      <a:pt x="668" y="1388"/>
                    </a:lnTo>
                    <a:lnTo>
                      <a:pt x="818" y="1377"/>
                    </a:lnTo>
                    <a:lnTo>
                      <a:pt x="893" y="1366"/>
                    </a:lnTo>
                    <a:lnTo>
                      <a:pt x="958" y="1345"/>
                    </a:lnTo>
                    <a:lnTo>
                      <a:pt x="1012" y="1323"/>
                    </a:lnTo>
                    <a:lnTo>
                      <a:pt x="1076" y="1291"/>
                    </a:lnTo>
                    <a:lnTo>
                      <a:pt x="1130" y="1259"/>
                    </a:lnTo>
                    <a:lnTo>
                      <a:pt x="1173" y="1216"/>
                    </a:lnTo>
                    <a:lnTo>
                      <a:pt x="1216" y="1173"/>
                    </a:lnTo>
                    <a:lnTo>
                      <a:pt x="1259" y="1119"/>
                    </a:lnTo>
                    <a:lnTo>
                      <a:pt x="1324" y="1001"/>
                    </a:lnTo>
                    <a:lnTo>
                      <a:pt x="1367" y="871"/>
                    </a:lnTo>
                    <a:lnTo>
                      <a:pt x="1399" y="721"/>
                    </a:lnTo>
                    <a:lnTo>
                      <a:pt x="1377" y="560"/>
                    </a:lnTo>
                    <a:lnTo>
                      <a:pt x="1345" y="420"/>
                    </a:lnTo>
                    <a:lnTo>
                      <a:pt x="1291" y="302"/>
                    </a:lnTo>
                    <a:lnTo>
                      <a:pt x="1248" y="248"/>
                    </a:lnTo>
                    <a:lnTo>
                      <a:pt x="1216" y="205"/>
                    </a:lnTo>
                    <a:lnTo>
                      <a:pt x="1173" y="151"/>
                    </a:lnTo>
                    <a:lnTo>
                      <a:pt x="1119" y="119"/>
                    </a:lnTo>
                    <a:lnTo>
                      <a:pt x="1065" y="87"/>
                    </a:lnTo>
                    <a:lnTo>
                      <a:pt x="1012" y="54"/>
                    </a:lnTo>
                    <a:lnTo>
                      <a:pt x="947" y="33"/>
                    </a:lnTo>
                    <a:lnTo>
                      <a:pt x="872" y="11"/>
                    </a:lnTo>
                    <a:lnTo>
                      <a:pt x="79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15"/>
              <p:cNvSpPr/>
              <p:nvPr/>
            </p:nvSpPr>
            <p:spPr>
              <a:xfrm>
                <a:off x="387850" y="1978425"/>
                <a:ext cx="34975" cy="34425"/>
              </a:xfrm>
              <a:custGeom>
                <a:avLst/>
                <a:gdLst/>
                <a:ahLst/>
                <a:cxnLst/>
                <a:rect l="l" t="t" r="r" b="b"/>
                <a:pathLst>
                  <a:path w="1399" h="1377" extrusionOk="0">
                    <a:moveTo>
                      <a:pt x="699" y="0"/>
                    </a:moveTo>
                    <a:lnTo>
                      <a:pt x="549" y="11"/>
                    </a:lnTo>
                    <a:lnTo>
                      <a:pt x="474" y="22"/>
                    </a:lnTo>
                    <a:lnTo>
                      <a:pt x="409" y="43"/>
                    </a:lnTo>
                    <a:lnTo>
                      <a:pt x="345" y="65"/>
                    </a:lnTo>
                    <a:lnTo>
                      <a:pt x="291" y="97"/>
                    </a:lnTo>
                    <a:lnTo>
                      <a:pt x="237" y="129"/>
                    </a:lnTo>
                    <a:lnTo>
                      <a:pt x="194" y="172"/>
                    </a:lnTo>
                    <a:lnTo>
                      <a:pt x="151" y="215"/>
                    </a:lnTo>
                    <a:lnTo>
                      <a:pt x="108" y="269"/>
                    </a:lnTo>
                    <a:lnTo>
                      <a:pt x="76" y="323"/>
                    </a:lnTo>
                    <a:lnTo>
                      <a:pt x="54" y="387"/>
                    </a:lnTo>
                    <a:lnTo>
                      <a:pt x="33"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8" y="1334"/>
                    </a:lnTo>
                    <a:lnTo>
                      <a:pt x="452" y="1355"/>
                    </a:lnTo>
                    <a:lnTo>
                      <a:pt x="527" y="1366"/>
                    </a:lnTo>
                    <a:lnTo>
                      <a:pt x="678" y="1377"/>
                    </a:lnTo>
                    <a:lnTo>
                      <a:pt x="839" y="1366"/>
                    </a:lnTo>
                    <a:lnTo>
                      <a:pt x="904" y="1355"/>
                    </a:lnTo>
                    <a:lnTo>
                      <a:pt x="968" y="1334"/>
                    </a:lnTo>
                    <a:lnTo>
                      <a:pt x="1033"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90" y="54"/>
                    </a:lnTo>
                    <a:lnTo>
                      <a:pt x="925" y="33"/>
                    </a:lnTo>
                    <a:lnTo>
                      <a:pt x="861"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15"/>
              <p:cNvSpPr/>
              <p:nvPr/>
            </p:nvSpPr>
            <p:spPr>
              <a:xfrm>
                <a:off x="2117475" y="1978425"/>
                <a:ext cx="34975" cy="34425"/>
              </a:xfrm>
              <a:custGeom>
                <a:avLst/>
                <a:gdLst/>
                <a:ahLst/>
                <a:cxnLst/>
                <a:rect l="l" t="t" r="r" b="b"/>
                <a:pathLst>
                  <a:path w="1399" h="1377" extrusionOk="0">
                    <a:moveTo>
                      <a:pt x="699" y="0"/>
                    </a:moveTo>
                    <a:lnTo>
                      <a:pt x="549" y="11"/>
                    </a:lnTo>
                    <a:lnTo>
                      <a:pt x="473" y="22"/>
                    </a:lnTo>
                    <a:lnTo>
                      <a:pt x="409" y="43"/>
                    </a:lnTo>
                    <a:lnTo>
                      <a:pt x="344" y="65"/>
                    </a:lnTo>
                    <a:lnTo>
                      <a:pt x="290" y="97"/>
                    </a:lnTo>
                    <a:lnTo>
                      <a:pt x="237" y="129"/>
                    </a:lnTo>
                    <a:lnTo>
                      <a:pt x="194" y="172"/>
                    </a:lnTo>
                    <a:lnTo>
                      <a:pt x="151" y="215"/>
                    </a:lnTo>
                    <a:lnTo>
                      <a:pt x="108" y="269"/>
                    </a:lnTo>
                    <a:lnTo>
                      <a:pt x="75" y="323"/>
                    </a:lnTo>
                    <a:lnTo>
                      <a:pt x="54" y="387"/>
                    </a:lnTo>
                    <a:lnTo>
                      <a:pt x="32" y="452"/>
                    </a:lnTo>
                    <a:lnTo>
                      <a:pt x="11" y="527"/>
                    </a:lnTo>
                    <a:lnTo>
                      <a:pt x="0" y="678"/>
                    </a:lnTo>
                    <a:lnTo>
                      <a:pt x="11" y="839"/>
                    </a:lnTo>
                    <a:lnTo>
                      <a:pt x="22" y="904"/>
                    </a:lnTo>
                    <a:lnTo>
                      <a:pt x="43" y="968"/>
                    </a:lnTo>
                    <a:lnTo>
                      <a:pt x="65" y="1033"/>
                    </a:lnTo>
                    <a:lnTo>
                      <a:pt x="97" y="1086"/>
                    </a:lnTo>
                    <a:lnTo>
                      <a:pt x="129" y="1140"/>
                    </a:lnTo>
                    <a:lnTo>
                      <a:pt x="172" y="1194"/>
                    </a:lnTo>
                    <a:lnTo>
                      <a:pt x="226" y="1237"/>
                    </a:lnTo>
                    <a:lnTo>
                      <a:pt x="269" y="1269"/>
                    </a:lnTo>
                    <a:lnTo>
                      <a:pt x="334" y="1301"/>
                    </a:lnTo>
                    <a:lnTo>
                      <a:pt x="387" y="1334"/>
                    </a:lnTo>
                    <a:lnTo>
                      <a:pt x="452" y="1355"/>
                    </a:lnTo>
                    <a:lnTo>
                      <a:pt x="527" y="1366"/>
                    </a:lnTo>
                    <a:lnTo>
                      <a:pt x="678" y="1377"/>
                    </a:lnTo>
                    <a:lnTo>
                      <a:pt x="839" y="1366"/>
                    </a:lnTo>
                    <a:lnTo>
                      <a:pt x="903" y="1355"/>
                    </a:lnTo>
                    <a:lnTo>
                      <a:pt x="968" y="1334"/>
                    </a:lnTo>
                    <a:lnTo>
                      <a:pt x="1032" y="1312"/>
                    </a:lnTo>
                    <a:lnTo>
                      <a:pt x="1086" y="1280"/>
                    </a:lnTo>
                    <a:lnTo>
                      <a:pt x="1140" y="1248"/>
                    </a:lnTo>
                    <a:lnTo>
                      <a:pt x="1183" y="1205"/>
                    </a:lnTo>
                    <a:lnTo>
                      <a:pt x="1226" y="1162"/>
                    </a:lnTo>
                    <a:lnTo>
                      <a:pt x="1269" y="1108"/>
                    </a:lnTo>
                    <a:lnTo>
                      <a:pt x="1323" y="990"/>
                    </a:lnTo>
                    <a:lnTo>
                      <a:pt x="1366" y="850"/>
                    </a:lnTo>
                    <a:lnTo>
                      <a:pt x="1398" y="699"/>
                    </a:lnTo>
                    <a:lnTo>
                      <a:pt x="1377" y="549"/>
                    </a:lnTo>
                    <a:lnTo>
                      <a:pt x="1334" y="409"/>
                    </a:lnTo>
                    <a:lnTo>
                      <a:pt x="1280" y="291"/>
                    </a:lnTo>
                    <a:lnTo>
                      <a:pt x="1237" y="237"/>
                    </a:lnTo>
                    <a:lnTo>
                      <a:pt x="1205" y="194"/>
                    </a:lnTo>
                    <a:lnTo>
                      <a:pt x="1151" y="151"/>
                    </a:lnTo>
                    <a:lnTo>
                      <a:pt x="1108" y="108"/>
                    </a:lnTo>
                    <a:lnTo>
                      <a:pt x="1054" y="76"/>
                    </a:lnTo>
                    <a:lnTo>
                      <a:pt x="989" y="54"/>
                    </a:lnTo>
                    <a:lnTo>
                      <a:pt x="925" y="33"/>
                    </a:lnTo>
                    <a:lnTo>
                      <a:pt x="860" y="11"/>
                    </a:lnTo>
                    <a:lnTo>
                      <a:pt x="7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15"/>
              <p:cNvSpPr/>
              <p:nvPr/>
            </p:nvSpPr>
            <p:spPr>
              <a:xfrm>
                <a:off x="860450" y="2923325"/>
                <a:ext cx="34975" cy="35525"/>
              </a:xfrm>
              <a:custGeom>
                <a:avLst/>
                <a:gdLst/>
                <a:ahLst/>
                <a:cxnLst/>
                <a:rect l="l" t="t" r="r" b="b"/>
                <a:pathLst>
                  <a:path w="1399" h="1421" extrusionOk="0">
                    <a:moveTo>
                      <a:pt x="731" y="1"/>
                    </a:moveTo>
                    <a:lnTo>
                      <a:pt x="656" y="12"/>
                    </a:lnTo>
                    <a:lnTo>
                      <a:pt x="506" y="33"/>
                    </a:lnTo>
                    <a:lnTo>
                      <a:pt x="366" y="76"/>
                    </a:lnTo>
                    <a:lnTo>
                      <a:pt x="312" y="109"/>
                    </a:lnTo>
                    <a:lnTo>
                      <a:pt x="258" y="141"/>
                    </a:lnTo>
                    <a:lnTo>
                      <a:pt x="204" y="184"/>
                    </a:lnTo>
                    <a:lnTo>
                      <a:pt x="161" y="227"/>
                    </a:lnTo>
                    <a:lnTo>
                      <a:pt x="118" y="270"/>
                    </a:lnTo>
                    <a:lnTo>
                      <a:pt x="86" y="324"/>
                    </a:lnTo>
                    <a:lnTo>
                      <a:pt x="54" y="377"/>
                    </a:lnTo>
                    <a:lnTo>
                      <a:pt x="32" y="442"/>
                    </a:lnTo>
                    <a:lnTo>
                      <a:pt x="11" y="506"/>
                    </a:lnTo>
                    <a:lnTo>
                      <a:pt x="0" y="582"/>
                    </a:lnTo>
                    <a:lnTo>
                      <a:pt x="0" y="732"/>
                    </a:lnTo>
                    <a:lnTo>
                      <a:pt x="11" y="893"/>
                    </a:lnTo>
                    <a:lnTo>
                      <a:pt x="32" y="958"/>
                    </a:lnTo>
                    <a:lnTo>
                      <a:pt x="54" y="1023"/>
                    </a:lnTo>
                    <a:lnTo>
                      <a:pt x="75" y="1087"/>
                    </a:lnTo>
                    <a:lnTo>
                      <a:pt x="108" y="1141"/>
                    </a:lnTo>
                    <a:lnTo>
                      <a:pt x="151" y="1184"/>
                    </a:lnTo>
                    <a:lnTo>
                      <a:pt x="194" y="1227"/>
                    </a:lnTo>
                    <a:lnTo>
                      <a:pt x="247" y="1270"/>
                    </a:lnTo>
                    <a:lnTo>
                      <a:pt x="291" y="1302"/>
                    </a:lnTo>
                    <a:lnTo>
                      <a:pt x="420" y="1367"/>
                    </a:lnTo>
                    <a:lnTo>
                      <a:pt x="549" y="1399"/>
                    </a:lnTo>
                    <a:lnTo>
                      <a:pt x="699" y="1420"/>
                    </a:lnTo>
                    <a:lnTo>
                      <a:pt x="860" y="1399"/>
                    </a:lnTo>
                    <a:lnTo>
                      <a:pt x="989" y="1356"/>
                    </a:lnTo>
                    <a:lnTo>
                      <a:pt x="1108" y="1291"/>
                    </a:lnTo>
                    <a:lnTo>
                      <a:pt x="1162" y="1259"/>
                    </a:lnTo>
                    <a:lnTo>
                      <a:pt x="1205" y="1216"/>
                    </a:lnTo>
                    <a:lnTo>
                      <a:pt x="1248" y="1173"/>
                    </a:lnTo>
                    <a:lnTo>
                      <a:pt x="1291" y="1119"/>
                    </a:lnTo>
                    <a:lnTo>
                      <a:pt x="1323" y="1066"/>
                    </a:lnTo>
                    <a:lnTo>
                      <a:pt x="1344" y="1001"/>
                    </a:lnTo>
                    <a:lnTo>
                      <a:pt x="1387" y="872"/>
                    </a:lnTo>
                    <a:lnTo>
                      <a:pt x="1398" y="711"/>
                    </a:lnTo>
                    <a:lnTo>
                      <a:pt x="1398" y="635"/>
                    </a:lnTo>
                    <a:lnTo>
                      <a:pt x="1387" y="560"/>
                    </a:lnTo>
                    <a:lnTo>
                      <a:pt x="1377" y="496"/>
                    </a:lnTo>
                    <a:lnTo>
                      <a:pt x="1355" y="420"/>
                    </a:lnTo>
                    <a:lnTo>
                      <a:pt x="1323" y="356"/>
                    </a:lnTo>
                    <a:lnTo>
                      <a:pt x="1280" y="302"/>
                    </a:lnTo>
                    <a:lnTo>
                      <a:pt x="1237" y="238"/>
                    </a:lnTo>
                    <a:lnTo>
                      <a:pt x="1194" y="195"/>
                    </a:lnTo>
                    <a:lnTo>
                      <a:pt x="1140" y="141"/>
                    </a:lnTo>
                    <a:lnTo>
                      <a:pt x="1075" y="109"/>
                    </a:lnTo>
                    <a:lnTo>
                      <a:pt x="1022" y="76"/>
                    </a:lnTo>
                    <a:lnTo>
                      <a:pt x="957" y="44"/>
                    </a:lnTo>
                    <a:lnTo>
                      <a:pt x="882"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15"/>
              <p:cNvSpPr/>
              <p:nvPr/>
            </p:nvSpPr>
            <p:spPr>
              <a:xfrm>
                <a:off x="702650" y="2843775"/>
                <a:ext cx="33350" cy="33625"/>
              </a:xfrm>
              <a:custGeom>
                <a:avLst/>
                <a:gdLst/>
                <a:ahLst/>
                <a:cxnLst/>
                <a:rect l="l" t="t" r="r" b="b"/>
                <a:pathLst>
                  <a:path w="1334" h="1345" extrusionOk="0">
                    <a:moveTo>
                      <a:pt x="559" y="0"/>
                    </a:moveTo>
                    <a:lnTo>
                      <a:pt x="495" y="11"/>
                    </a:lnTo>
                    <a:lnTo>
                      <a:pt x="430" y="32"/>
                    </a:lnTo>
                    <a:lnTo>
                      <a:pt x="366" y="65"/>
                    </a:lnTo>
                    <a:lnTo>
                      <a:pt x="312" y="97"/>
                    </a:lnTo>
                    <a:lnTo>
                      <a:pt x="258" y="129"/>
                    </a:lnTo>
                    <a:lnTo>
                      <a:pt x="204" y="172"/>
                    </a:lnTo>
                    <a:lnTo>
                      <a:pt x="161" y="226"/>
                    </a:lnTo>
                    <a:lnTo>
                      <a:pt x="118" y="280"/>
                    </a:lnTo>
                    <a:lnTo>
                      <a:pt x="86" y="333"/>
                    </a:lnTo>
                    <a:lnTo>
                      <a:pt x="54" y="398"/>
                    </a:lnTo>
                    <a:lnTo>
                      <a:pt x="32" y="462"/>
                    </a:lnTo>
                    <a:lnTo>
                      <a:pt x="11" y="527"/>
                    </a:lnTo>
                    <a:lnTo>
                      <a:pt x="0" y="602"/>
                    </a:lnTo>
                    <a:lnTo>
                      <a:pt x="0" y="667"/>
                    </a:lnTo>
                    <a:lnTo>
                      <a:pt x="22" y="817"/>
                    </a:lnTo>
                    <a:lnTo>
                      <a:pt x="54" y="946"/>
                    </a:lnTo>
                    <a:lnTo>
                      <a:pt x="108" y="1054"/>
                    </a:lnTo>
                    <a:lnTo>
                      <a:pt x="183" y="1140"/>
                    </a:lnTo>
                    <a:lnTo>
                      <a:pt x="280" y="1215"/>
                    </a:lnTo>
                    <a:lnTo>
                      <a:pt x="387" y="1280"/>
                    </a:lnTo>
                    <a:lnTo>
                      <a:pt x="516" y="1323"/>
                    </a:lnTo>
                    <a:lnTo>
                      <a:pt x="656" y="1344"/>
                    </a:lnTo>
                    <a:lnTo>
                      <a:pt x="796" y="1323"/>
                    </a:lnTo>
                    <a:lnTo>
                      <a:pt x="925" y="1280"/>
                    </a:lnTo>
                    <a:lnTo>
                      <a:pt x="1043" y="1226"/>
                    </a:lnTo>
                    <a:lnTo>
                      <a:pt x="1140" y="1161"/>
                    </a:lnTo>
                    <a:lnTo>
                      <a:pt x="1183" y="1118"/>
                    </a:lnTo>
                    <a:lnTo>
                      <a:pt x="1215" y="1075"/>
                    </a:lnTo>
                    <a:lnTo>
                      <a:pt x="1248" y="1022"/>
                    </a:lnTo>
                    <a:lnTo>
                      <a:pt x="1280" y="968"/>
                    </a:lnTo>
                    <a:lnTo>
                      <a:pt x="1301" y="903"/>
                    </a:lnTo>
                    <a:lnTo>
                      <a:pt x="1312" y="839"/>
                    </a:lnTo>
                    <a:lnTo>
                      <a:pt x="1334" y="688"/>
                    </a:lnTo>
                    <a:lnTo>
                      <a:pt x="1323" y="549"/>
                    </a:lnTo>
                    <a:lnTo>
                      <a:pt x="1301" y="419"/>
                    </a:lnTo>
                    <a:lnTo>
                      <a:pt x="1280" y="355"/>
                    </a:lnTo>
                    <a:lnTo>
                      <a:pt x="1248" y="301"/>
                    </a:lnTo>
                    <a:lnTo>
                      <a:pt x="1215" y="258"/>
                    </a:lnTo>
                    <a:lnTo>
                      <a:pt x="1172" y="204"/>
                    </a:lnTo>
                    <a:lnTo>
                      <a:pt x="1140" y="161"/>
                    </a:lnTo>
                    <a:lnTo>
                      <a:pt x="1086" y="129"/>
                    </a:lnTo>
                    <a:lnTo>
                      <a:pt x="979" y="65"/>
                    </a:lnTo>
                    <a:lnTo>
                      <a:pt x="850" y="22"/>
                    </a:lnTo>
                    <a:lnTo>
                      <a:pt x="71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15"/>
              <p:cNvSpPr/>
              <p:nvPr/>
            </p:nvSpPr>
            <p:spPr>
              <a:xfrm>
                <a:off x="1016900" y="3002375"/>
                <a:ext cx="33350" cy="33625"/>
              </a:xfrm>
              <a:custGeom>
                <a:avLst/>
                <a:gdLst/>
                <a:ahLst/>
                <a:cxnLst/>
                <a:rect l="l" t="t" r="r" b="b"/>
                <a:pathLst>
                  <a:path w="1334" h="1345" extrusionOk="0">
                    <a:moveTo>
                      <a:pt x="656" y="0"/>
                    </a:moveTo>
                    <a:lnTo>
                      <a:pt x="506" y="22"/>
                    </a:lnTo>
                    <a:lnTo>
                      <a:pt x="377" y="54"/>
                    </a:lnTo>
                    <a:lnTo>
                      <a:pt x="312" y="76"/>
                    </a:lnTo>
                    <a:lnTo>
                      <a:pt x="258" y="108"/>
                    </a:lnTo>
                    <a:lnTo>
                      <a:pt x="215" y="151"/>
                    </a:lnTo>
                    <a:lnTo>
                      <a:pt x="172" y="194"/>
                    </a:lnTo>
                    <a:lnTo>
                      <a:pt x="129" y="237"/>
                    </a:lnTo>
                    <a:lnTo>
                      <a:pt x="97" y="291"/>
                    </a:lnTo>
                    <a:lnTo>
                      <a:pt x="65" y="344"/>
                    </a:lnTo>
                    <a:lnTo>
                      <a:pt x="43" y="398"/>
                    </a:lnTo>
                    <a:lnTo>
                      <a:pt x="11" y="527"/>
                    </a:lnTo>
                    <a:lnTo>
                      <a:pt x="0" y="678"/>
                    </a:lnTo>
                    <a:lnTo>
                      <a:pt x="22" y="828"/>
                    </a:lnTo>
                    <a:lnTo>
                      <a:pt x="33" y="893"/>
                    </a:lnTo>
                    <a:lnTo>
                      <a:pt x="54" y="957"/>
                    </a:lnTo>
                    <a:lnTo>
                      <a:pt x="86" y="1011"/>
                    </a:lnTo>
                    <a:lnTo>
                      <a:pt x="119" y="1065"/>
                    </a:lnTo>
                    <a:lnTo>
                      <a:pt x="151" y="1108"/>
                    </a:lnTo>
                    <a:lnTo>
                      <a:pt x="194" y="1151"/>
                    </a:lnTo>
                    <a:lnTo>
                      <a:pt x="291" y="1226"/>
                    </a:lnTo>
                    <a:lnTo>
                      <a:pt x="409" y="1280"/>
                    </a:lnTo>
                    <a:lnTo>
                      <a:pt x="538" y="1312"/>
                    </a:lnTo>
                    <a:lnTo>
                      <a:pt x="689" y="1344"/>
                    </a:lnTo>
                    <a:lnTo>
                      <a:pt x="828" y="1312"/>
                    </a:lnTo>
                    <a:lnTo>
                      <a:pt x="957" y="1269"/>
                    </a:lnTo>
                    <a:lnTo>
                      <a:pt x="1065" y="1205"/>
                    </a:lnTo>
                    <a:lnTo>
                      <a:pt x="1162" y="1129"/>
                    </a:lnTo>
                    <a:lnTo>
                      <a:pt x="1205" y="1086"/>
                    </a:lnTo>
                    <a:lnTo>
                      <a:pt x="1237" y="1033"/>
                    </a:lnTo>
                    <a:lnTo>
                      <a:pt x="1269" y="979"/>
                    </a:lnTo>
                    <a:lnTo>
                      <a:pt x="1291" y="925"/>
                    </a:lnTo>
                    <a:lnTo>
                      <a:pt x="1312" y="861"/>
                    </a:lnTo>
                    <a:lnTo>
                      <a:pt x="1323" y="796"/>
                    </a:lnTo>
                    <a:lnTo>
                      <a:pt x="1334" y="646"/>
                    </a:lnTo>
                    <a:lnTo>
                      <a:pt x="1312" y="495"/>
                    </a:lnTo>
                    <a:lnTo>
                      <a:pt x="1280" y="366"/>
                    </a:lnTo>
                    <a:lnTo>
                      <a:pt x="1248" y="312"/>
                    </a:lnTo>
                    <a:lnTo>
                      <a:pt x="1216" y="258"/>
                    </a:lnTo>
                    <a:lnTo>
                      <a:pt x="1183" y="205"/>
                    </a:lnTo>
                    <a:lnTo>
                      <a:pt x="1140" y="162"/>
                    </a:lnTo>
                    <a:lnTo>
                      <a:pt x="1097" y="129"/>
                    </a:lnTo>
                    <a:lnTo>
                      <a:pt x="1043" y="97"/>
                    </a:lnTo>
                    <a:lnTo>
                      <a:pt x="990" y="65"/>
                    </a:lnTo>
                    <a:lnTo>
                      <a:pt x="925" y="43"/>
                    </a:lnTo>
                    <a:lnTo>
                      <a:pt x="796" y="11"/>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15"/>
              <p:cNvSpPr/>
              <p:nvPr/>
            </p:nvSpPr>
            <p:spPr>
              <a:xfrm>
                <a:off x="1804025" y="2843500"/>
                <a:ext cx="33075" cy="33625"/>
              </a:xfrm>
              <a:custGeom>
                <a:avLst/>
                <a:gdLst/>
                <a:ahLst/>
                <a:cxnLst/>
                <a:rect l="l" t="t" r="r" b="b"/>
                <a:pathLst>
                  <a:path w="1323" h="1345" extrusionOk="0">
                    <a:moveTo>
                      <a:pt x="656" y="0"/>
                    </a:moveTo>
                    <a:lnTo>
                      <a:pt x="516" y="33"/>
                    </a:lnTo>
                    <a:lnTo>
                      <a:pt x="387" y="76"/>
                    </a:lnTo>
                    <a:lnTo>
                      <a:pt x="269" y="129"/>
                    </a:lnTo>
                    <a:lnTo>
                      <a:pt x="172" y="205"/>
                    </a:lnTo>
                    <a:lnTo>
                      <a:pt x="129" y="248"/>
                    </a:lnTo>
                    <a:lnTo>
                      <a:pt x="97" y="291"/>
                    </a:lnTo>
                    <a:lnTo>
                      <a:pt x="65" y="344"/>
                    </a:lnTo>
                    <a:lnTo>
                      <a:pt x="43" y="409"/>
                    </a:lnTo>
                    <a:lnTo>
                      <a:pt x="22" y="463"/>
                    </a:lnTo>
                    <a:lnTo>
                      <a:pt x="11" y="538"/>
                    </a:lnTo>
                    <a:lnTo>
                      <a:pt x="0" y="678"/>
                    </a:lnTo>
                    <a:lnTo>
                      <a:pt x="11" y="828"/>
                    </a:lnTo>
                    <a:lnTo>
                      <a:pt x="43" y="957"/>
                    </a:lnTo>
                    <a:lnTo>
                      <a:pt x="75" y="1022"/>
                    </a:lnTo>
                    <a:lnTo>
                      <a:pt x="97" y="1076"/>
                    </a:lnTo>
                    <a:lnTo>
                      <a:pt x="140" y="1119"/>
                    </a:lnTo>
                    <a:lnTo>
                      <a:pt x="172" y="1162"/>
                    </a:lnTo>
                    <a:lnTo>
                      <a:pt x="226" y="1205"/>
                    </a:lnTo>
                    <a:lnTo>
                      <a:pt x="269" y="1237"/>
                    </a:lnTo>
                    <a:lnTo>
                      <a:pt x="323" y="1269"/>
                    </a:lnTo>
                    <a:lnTo>
                      <a:pt x="387" y="1301"/>
                    </a:lnTo>
                    <a:lnTo>
                      <a:pt x="516" y="1334"/>
                    </a:lnTo>
                    <a:lnTo>
                      <a:pt x="667" y="1344"/>
                    </a:lnTo>
                    <a:lnTo>
                      <a:pt x="807" y="1323"/>
                    </a:lnTo>
                    <a:lnTo>
                      <a:pt x="946" y="1291"/>
                    </a:lnTo>
                    <a:lnTo>
                      <a:pt x="1000" y="1269"/>
                    </a:lnTo>
                    <a:lnTo>
                      <a:pt x="1054" y="1237"/>
                    </a:lnTo>
                    <a:lnTo>
                      <a:pt x="1108" y="1205"/>
                    </a:lnTo>
                    <a:lnTo>
                      <a:pt x="1151" y="1162"/>
                    </a:lnTo>
                    <a:lnTo>
                      <a:pt x="1183" y="1119"/>
                    </a:lnTo>
                    <a:lnTo>
                      <a:pt x="1226" y="1065"/>
                    </a:lnTo>
                    <a:lnTo>
                      <a:pt x="1248" y="1011"/>
                    </a:lnTo>
                    <a:lnTo>
                      <a:pt x="1280" y="957"/>
                    </a:lnTo>
                    <a:lnTo>
                      <a:pt x="1312" y="818"/>
                    </a:lnTo>
                    <a:lnTo>
                      <a:pt x="1323" y="678"/>
                    </a:lnTo>
                    <a:lnTo>
                      <a:pt x="1312" y="527"/>
                    </a:lnTo>
                    <a:lnTo>
                      <a:pt x="1291" y="463"/>
                    </a:lnTo>
                    <a:lnTo>
                      <a:pt x="1280" y="398"/>
                    </a:lnTo>
                    <a:lnTo>
                      <a:pt x="1248" y="344"/>
                    </a:lnTo>
                    <a:lnTo>
                      <a:pt x="1215" y="291"/>
                    </a:lnTo>
                    <a:lnTo>
                      <a:pt x="1183" y="248"/>
                    </a:lnTo>
                    <a:lnTo>
                      <a:pt x="1140" y="194"/>
                    </a:lnTo>
                    <a:lnTo>
                      <a:pt x="1043" y="129"/>
                    </a:lnTo>
                    <a:lnTo>
                      <a:pt x="936" y="65"/>
                    </a:lnTo>
                    <a:lnTo>
                      <a:pt x="807" y="33"/>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15"/>
              <p:cNvSpPr/>
              <p:nvPr/>
            </p:nvSpPr>
            <p:spPr>
              <a:xfrm>
                <a:off x="547000" y="2688125"/>
                <a:ext cx="33350" cy="33350"/>
              </a:xfrm>
              <a:custGeom>
                <a:avLst/>
                <a:gdLst/>
                <a:ahLst/>
                <a:cxnLst/>
                <a:rect l="l" t="t" r="r" b="b"/>
                <a:pathLst>
                  <a:path w="1334" h="1334" extrusionOk="0">
                    <a:moveTo>
                      <a:pt x="678" y="0"/>
                    </a:moveTo>
                    <a:lnTo>
                      <a:pt x="527" y="11"/>
                    </a:lnTo>
                    <a:lnTo>
                      <a:pt x="398" y="43"/>
                    </a:lnTo>
                    <a:lnTo>
                      <a:pt x="291" y="97"/>
                    </a:lnTo>
                    <a:lnTo>
                      <a:pt x="194" y="172"/>
                    </a:lnTo>
                    <a:lnTo>
                      <a:pt x="118" y="258"/>
                    </a:lnTo>
                    <a:lnTo>
                      <a:pt x="54" y="376"/>
                    </a:lnTo>
                    <a:lnTo>
                      <a:pt x="22" y="495"/>
                    </a:lnTo>
                    <a:lnTo>
                      <a:pt x="0" y="645"/>
                    </a:lnTo>
                    <a:lnTo>
                      <a:pt x="0" y="721"/>
                    </a:lnTo>
                    <a:lnTo>
                      <a:pt x="0" y="785"/>
                    </a:lnTo>
                    <a:lnTo>
                      <a:pt x="22" y="850"/>
                    </a:lnTo>
                    <a:lnTo>
                      <a:pt x="43" y="914"/>
                    </a:lnTo>
                    <a:lnTo>
                      <a:pt x="65" y="979"/>
                    </a:lnTo>
                    <a:lnTo>
                      <a:pt x="97" y="1043"/>
                    </a:lnTo>
                    <a:lnTo>
                      <a:pt x="140" y="1097"/>
                    </a:lnTo>
                    <a:lnTo>
                      <a:pt x="183" y="1140"/>
                    </a:lnTo>
                    <a:lnTo>
                      <a:pt x="237" y="1183"/>
                    </a:lnTo>
                    <a:lnTo>
                      <a:pt x="291" y="1226"/>
                    </a:lnTo>
                    <a:lnTo>
                      <a:pt x="344" y="1258"/>
                    </a:lnTo>
                    <a:lnTo>
                      <a:pt x="409" y="1290"/>
                    </a:lnTo>
                    <a:lnTo>
                      <a:pt x="473" y="1312"/>
                    </a:lnTo>
                    <a:lnTo>
                      <a:pt x="538" y="1323"/>
                    </a:lnTo>
                    <a:lnTo>
                      <a:pt x="613" y="1334"/>
                    </a:lnTo>
                    <a:lnTo>
                      <a:pt x="688" y="1334"/>
                    </a:lnTo>
                    <a:lnTo>
                      <a:pt x="828" y="1312"/>
                    </a:lnTo>
                    <a:lnTo>
                      <a:pt x="957" y="1269"/>
                    </a:lnTo>
                    <a:lnTo>
                      <a:pt x="1065" y="1215"/>
                    </a:lnTo>
                    <a:lnTo>
                      <a:pt x="1151" y="1140"/>
                    </a:lnTo>
                    <a:lnTo>
                      <a:pt x="1226" y="1054"/>
                    </a:lnTo>
                    <a:lnTo>
                      <a:pt x="1280" y="957"/>
                    </a:lnTo>
                    <a:lnTo>
                      <a:pt x="1312" y="850"/>
                    </a:lnTo>
                    <a:lnTo>
                      <a:pt x="1334" y="721"/>
                    </a:lnTo>
                    <a:lnTo>
                      <a:pt x="1334" y="645"/>
                    </a:lnTo>
                    <a:lnTo>
                      <a:pt x="1323" y="570"/>
                    </a:lnTo>
                    <a:lnTo>
                      <a:pt x="1301" y="495"/>
                    </a:lnTo>
                    <a:lnTo>
                      <a:pt x="1280" y="430"/>
                    </a:lnTo>
                    <a:lnTo>
                      <a:pt x="1258" y="366"/>
                    </a:lnTo>
                    <a:lnTo>
                      <a:pt x="1226" y="301"/>
                    </a:lnTo>
                    <a:lnTo>
                      <a:pt x="1183" y="247"/>
                    </a:lnTo>
                    <a:lnTo>
                      <a:pt x="1140" y="194"/>
                    </a:lnTo>
                    <a:lnTo>
                      <a:pt x="1097" y="151"/>
                    </a:lnTo>
                    <a:lnTo>
                      <a:pt x="1043" y="108"/>
                    </a:lnTo>
                    <a:lnTo>
                      <a:pt x="989" y="75"/>
                    </a:lnTo>
                    <a:lnTo>
                      <a:pt x="936" y="43"/>
                    </a:lnTo>
                    <a:lnTo>
                      <a:pt x="871" y="22"/>
                    </a:lnTo>
                    <a:lnTo>
                      <a:pt x="807" y="11"/>
                    </a:lnTo>
                    <a:lnTo>
                      <a:pt x="74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15"/>
              <p:cNvSpPr/>
              <p:nvPr/>
            </p:nvSpPr>
            <p:spPr>
              <a:xfrm>
                <a:off x="2039775" y="1742125"/>
                <a:ext cx="34425" cy="34425"/>
              </a:xfrm>
              <a:custGeom>
                <a:avLst/>
                <a:gdLst/>
                <a:ahLst/>
                <a:cxnLst/>
                <a:rect l="l" t="t" r="r" b="b"/>
                <a:pathLst>
                  <a:path w="1377" h="1377" extrusionOk="0">
                    <a:moveTo>
                      <a:pt x="656" y="0"/>
                    </a:moveTo>
                    <a:lnTo>
                      <a:pt x="506" y="22"/>
                    </a:lnTo>
                    <a:lnTo>
                      <a:pt x="377" y="54"/>
                    </a:lnTo>
                    <a:lnTo>
                      <a:pt x="269" y="119"/>
                    </a:lnTo>
                    <a:lnTo>
                      <a:pt x="173" y="194"/>
                    </a:lnTo>
                    <a:lnTo>
                      <a:pt x="108" y="291"/>
                    </a:lnTo>
                    <a:lnTo>
                      <a:pt x="54" y="398"/>
                    </a:lnTo>
                    <a:lnTo>
                      <a:pt x="11" y="527"/>
                    </a:lnTo>
                    <a:lnTo>
                      <a:pt x="1" y="678"/>
                    </a:lnTo>
                    <a:lnTo>
                      <a:pt x="1" y="753"/>
                    </a:lnTo>
                    <a:lnTo>
                      <a:pt x="1" y="818"/>
                    </a:lnTo>
                    <a:lnTo>
                      <a:pt x="22" y="893"/>
                    </a:lnTo>
                    <a:lnTo>
                      <a:pt x="44" y="958"/>
                    </a:lnTo>
                    <a:lnTo>
                      <a:pt x="65" y="1022"/>
                    </a:lnTo>
                    <a:lnTo>
                      <a:pt x="97" y="1076"/>
                    </a:lnTo>
                    <a:lnTo>
                      <a:pt x="140" y="1130"/>
                    </a:lnTo>
                    <a:lnTo>
                      <a:pt x="183" y="1173"/>
                    </a:lnTo>
                    <a:lnTo>
                      <a:pt x="237" y="1226"/>
                    </a:lnTo>
                    <a:lnTo>
                      <a:pt x="291" y="1259"/>
                    </a:lnTo>
                    <a:lnTo>
                      <a:pt x="345" y="1291"/>
                    </a:lnTo>
                    <a:lnTo>
                      <a:pt x="409" y="1323"/>
                    </a:lnTo>
                    <a:lnTo>
                      <a:pt x="474" y="1345"/>
                    </a:lnTo>
                    <a:lnTo>
                      <a:pt x="538" y="1366"/>
                    </a:lnTo>
                    <a:lnTo>
                      <a:pt x="613" y="1377"/>
                    </a:lnTo>
                    <a:lnTo>
                      <a:pt x="764" y="1377"/>
                    </a:lnTo>
                    <a:lnTo>
                      <a:pt x="829" y="1366"/>
                    </a:lnTo>
                    <a:lnTo>
                      <a:pt x="904" y="1345"/>
                    </a:lnTo>
                    <a:lnTo>
                      <a:pt x="968" y="1323"/>
                    </a:lnTo>
                    <a:lnTo>
                      <a:pt x="1022" y="1291"/>
                    </a:lnTo>
                    <a:lnTo>
                      <a:pt x="1087" y="1259"/>
                    </a:lnTo>
                    <a:lnTo>
                      <a:pt x="1140" y="1216"/>
                    </a:lnTo>
                    <a:lnTo>
                      <a:pt x="1183" y="1173"/>
                    </a:lnTo>
                    <a:lnTo>
                      <a:pt x="1226" y="1130"/>
                    </a:lnTo>
                    <a:lnTo>
                      <a:pt x="1269" y="1065"/>
                    </a:lnTo>
                    <a:lnTo>
                      <a:pt x="1302" y="1011"/>
                    </a:lnTo>
                    <a:lnTo>
                      <a:pt x="1323" y="947"/>
                    </a:lnTo>
                    <a:lnTo>
                      <a:pt x="1345" y="882"/>
                    </a:lnTo>
                    <a:lnTo>
                      <a:pt x="1366" y="818"/>
                    </a:lnTo>
                    <a:lnTo>
                      <a:pt x="1377" y="742"/>
                    </a:lnTo>
                    <a:lnTo>
                      <a:pt x="1377" y="667"/>
                    </a:lnTo>
                    <a:lnTo>
                      <a:pt x="1366" y="592"/>
                    </a:lnTo>
                    <a:lnTo>
                      <a:pt x="1355" y="527"/>
                    </a:lnTo>
                    <a:lnTo>
                      <a:pt x="1334" y="452"/>
                    </a:lnTo>
                    <a:lnTo>
                      <a:pt x="1312" y="388"/>
                    </a:lnTo>
                    <a:lnTo>
                      <a:pt x="1280" y="334"/>
                    </a:lnTo>
                    <a:lnTo>
                      <a:pt x="1248" y="280"/>
                    </a:lnTo>
                    <a:lnTo>
                      <a:pt x="1205" y="226"/>
                    </a:lnTo>
                    <a:lnTo>
                      <a:pt x="1162" y="173"/>
                    </a:lnTo>
                    <a:lnTo>
                      <a:pt x="1108" y="130"/>
                    </a:lnTo>
                    <a:lnTo>
                      <a:pt x="1054" y="97"/>
                    </a:lnTo>
                    <a:lnTo>
                      <a:pt x="1001" y="65"/>
                    </a:lnTo>
                    <a:lnTo>
                      <a:pt x="936" y="33"/>
                    </a:lnTo>
                    <a:lnTo>
                      <a:pt x="872" y="22"/>
                    </a:lnTo>
                    <a:lnTo>
                      <a:pt x="7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15"/>
              <p:cNvSpPr/>
              <p:nvPr/>
            </p:nvSpPr>
            <p:spPr>
              <a:xfrm>
                <a:off x="624675" y="1506100"/>
                <a:ext cx="33900" cy="33625"/>
              </a:xfrm>
              <a:custGeom>
                <a:avLst/>
                <a:gdLst/>
                <a:ahLst/>
                <a:cxnLst/>
                <a:rect l="l" t="t" r="r" b="b"/>
                <a:pathLst>
                  <a:path w="1356" h="1345" extrusionOk="0">
                    <a:moveTo>
                      <a:pt x="689" y="0"/>
                    </a:moveTo>
                    <a:lnTo>
                      <a:pt x="549" y="11"/>
                    </a:lnTo>
                    <a:lnTo>
                      <a:pt x="420" y="43"/>
                    </a:lnTo>
                    <a:lnTo>
                      <a:pt x="356" y="65"/>
                    </a:lnTo>
                    <a:lnTo>
                      <a:pt x="302" y="86"/>
                    </a:lnTo>
                    <a:lnTo>
                      <a:pt x="248" y="129"/>
                    </a:lnTo>
                    <a:lnTo>
                      <a:pt x="205" y="162"/>
                    </a:lnTo>
                    <a:lnTo>
                      <a:pt x="162" y="205"/>
                    </a:lnTo>
                    <a:lnTo>
                      <a:pt x="130" y="258"/>
                    </a:lnTo>
                    <a:lnTo>
                      <a:pt x="65" y="366"/>
                    </a:lnTo>
                    <a:lnTo>
                      <a:pt x="22" y="495"/>
                    </a:lnTo>
                    <a:lnTo>
                      <a:pt x="1" y="635"/>
                    </a:lnTo>
                    <a:lnTo>
                      <a:pt x="1" y="710"/>
                    </a:lnTo>
                    <a:lnTo>
                      <a:pt x="1" y="785"/>
                    </a:lnTo>
                    <a:lnTo>
                      <a:pt x="22" y="850"/>
                    </a:lnTo>
                    <a:lnTo>
                      <a:pt x="44" y="914"/>
                    </a:lnTo>
                    <a:lnTo>
                      <a:pt x="65" y="979"/>
                    </a:lnTo>
                    <a:lnTo>
                      <a:pt x="98" y="1043"/>
                    </a:lnTo>
                    <a:lnTo>
                      <a:pt x="141" y="1097"/>
                    </a:lnTo>
                    <a:lnTo>
                      <a:pt x="184" y="1140"/>
                    </a:lnTo>
                    <a:lnTo>
                      <a:pt x="227" y="1194"/>
                    </a:lnTo>
                    <a:lnTo>
                      <a:pt x="280" y="1237"/>
                    </a:lnTo>
                    <a:lnTo>
                      <a:pt x="345" y="1269"/>
                    </a:lnTo>
                    <a:lnTo>
                      <a:pt x="399" y="1291"/>
                    </a:lnTo>
                    <a:lnTo>
                      <a:pt x="463" y="1323"/>
                    </a:lnTo>
                    <a:lnTo>
                      <a:pt x="538" y="1334"/>
                    </a:lnTo>
                    <a:lnTo>
                      <a:pt x="603" y="1345"/>
                    </a:lnTo>
                    <a:lnTo>
                      <a:pt x="678" y="1345"/>
                    </a:lnTo>
                    <a:lnTo>
                      <a:pt x="829" y="1323"/>
                    </a:lnTo>
                    <a:lnTo>
                      <a:pt x="958" y="1291"/>
                    </a:lnTo>
                    <a:lnTo>
                      <a:pt x="1012" y="1269"/>
                    </a:lnTo>
                    <a:lnTo>
                      <a:pt x="1065" y="1237"/>
                    </a:lnTo>
                    <a:lnTo>
                      <a:pt x="1108" y="1194"/>
                    </a:lnTo>
                    <a:lnTo>
                      <a:pt x="1151" y="1162"/>
                    </a:lnTo>
                    <a:lnTo>
                      <a:pt x="1227" y="1065"/>
                    </a:lnTo>
                    <a:lnTo>
                      <a:pt x="1291" y="957"/>
                    </a:lnTo>
                    <a:lnTo>
                      <a:pt x="1323" y="828"/>
                    </a:lnTo>
                    <a:lnTo>
                      <a:pt x="1356" y="678"/>
                    </a:lnTo>
                    <a:lnTo>
                      <a:pt x="1334" y="538"/>
                    </a:lnTo>
                    <a:lnTo>
                      <a:pt x="1291" y="409"/>
                    </a:lnTo>
                    <a:lnTo>
                      <a:pt x="1237" y="291"/>
                    </a:lnTo>
                    <a:lnTo>
                      <a:pt x="1162" y="194"/>
                    </a:lnTo>
                    <a:lnTo>
                      <a:pt x="1119" y="151"/>
                    </a:lnTo>
                    <a:lnTo>
                      <a:pt x="1076" y="119"/>
                    </a:lnTo>
                    <a:lnTo>
                      <a:pt x="1022" y="86"/>
                    </a:lnTo>
                    <a:lnTo>
                      <a:pt x="969" y="54"/>
                    </a:lnTo>
                    <a:lnTo>
                      <a:pt x="904" y="33"/>
                    </a:lnTo>
                    <a:lnTo>
                      <a:pt x="840" y="22"/>
                    </a:lnTo>
                    <a:lnTo>
                      <a:pt x="68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15"/>
              <p:cNvSpPr/>
              <p:nvPr/>
            </p:nvSpPr>
            <p:spPr>
              <a:xfrm>
                <a:off x="1881450" y="2765525"/>
                <a:ext cx="33875" cy="34175"/>
              </a:xfrm>
              <a:custGeom>
                <a:avLst/>
                <a:gdLst/>
                <a:ahLst/>
                <a:cxnLst/>
                <a:rect l="l" t="t" r="r" b="b"/>
                <a:pathLst>
                  <a:path w="1355" h="1367" extrusionOk="0">
                    <a:moveTo>
                      <a:pt x="688" y="1"/>
                    </a:moveTo>
                    <a:lnTo>
                      <a:pt x="538" y="22"/>
                    </a:lnTo>
                    <a:lnTo>
                      <a:pt x="409" y="55"/>
                    </a:lnTo>
                    <a:lnTo>
                      <a:pt x="301" y="98"/>
                    </a:lnTo>
                    <a:lnTo>
                      <a:pt x="247" y="130"/>
                    </a:lnTo>
                    <a:lnTo>
                      <a:pt x="204" y="173"/>
                    </a:lnTo>
                    <a:lnTo>
                      <a:pt x="161" y="216"/>
                    </a:lnTo>
                    <a:lnTo>
                      <a:pt x="129" y="259"/>
                    </a:lnTo>
                    <a:lnTo>
                      <a:pt x="65" y="367"/>
                    </a:lnTo>
                    <a:lnTo>
                      <a:pt x="22" y="496"/>
                    </a:lnTo>
                    <a:lnTo>
                      <a:pt x="0" y="646"/>
                    </a:lnTo>
                    <a:lnTo>
                      <a:pt x="0" y="721"/>
                    </a:lnTo>
                    <a:lnTo>
                      <a:pt x="0" y="786"/>
                    </a:lnTo>
                    <a:lnTo>
                      <a:pt x="22" y="861"/>
                    </a:lnTo>
                    <a:lnTo>
                      <a:pt x="32" y="926"/>
                    </a:lnTo>
                    <a:lnTo>
                      <a:pt x="65" y="990"/>
                    </a:lnTo>
                    <a:lnTo>
                      <a:pt x="97" y="1044"/>
                    </a:lnTo>
                    <a:lnTo>
                      <a:pt x="140" y="1098"/>
                    </a:lnTo>
                    <a:lnTo>
                      <a:pt x="183" y="1152"/>
                    </a:lnTo>
                    <a:lnTo>
                      <a:pt x="237" y="1195"/>
                    </a:lnTo>
                    <a:lnTo>
                      <a:pt x="290" y="1238"/>
                    </a:lnTo>
                    <a:lnTo>
                      <a:pt x="355" y="1270"/>
                    </a:lnTo>
                    <a:lnTo>
                      <a:pt x="419" y="1302"/>
                    </a:lnTo>
                    <a:lnTo>
                      <a:pt x="495" y="1334"/>
                    </a:lnTo>
                    <a:lnTo>
                      <a:pt x="570" y="1345"/>
                    </a:lnTo>
                    <a:lnTo>
                      <a:pt x="656" y="1356"/>
                    </a:lnTo>
                    <a:lnTo>
                      <a:pt x="742" y="1367"/>
                    </a:lnTo>
                    <a:lnTo>
                      <a:pt x="860" y="1345"/>
                    </a:lnTo>
                    <a:lnTo>
                      <a:pt x="968" y="1313"/>
                    </a:lnTo>
                    <a:lnTo>
                      <a:pt x="1075" y="1259"/>
                    </a:lnTo>
                    <a:lnTo>
                      <a:pt x="1161" y="1184"/>
                    </a:lnTo>
                    <a:lnTo>
                      <a:pt x="1237" y="1098"/>
                    </a:lnTo>
                    <a:lnTo>
                      <a:pt x="1290" y="990"/>
                    </a:lnTo>
                    <a:lnTo>
                      <a:pt x="1333" y="872"/>
                    </a:lnTo>
                    <a:lnTo>
                      <a:pt x="1355" y="721"/>
                    </a:lnTo>
                    <a:lnTo>
                      <a:pt x="1355" y="646"/>
                    </a:lnTo>
                    <a:lnTo>
                      <a:pt x="1355" y="571"/>
                    </a:lnTo>
                    <a:lnTo>
                      <a:pt x="1344" y="506"/>
                    </a:lnTo>
                    <a:lnTo>
                      <a:pt x="1323" y="442"/>
                    </a:lnTo>
                    <a:lnTo>
                      <a:pt x="1290" y="377"/>
                    </a:lnTo>
                    <a:lnTo>
                      <a:pt x="1258" y="324"/>
                    </a:lnTo>
                    <a:lnTo>
                      <a:pt x="1226" y="259"/>
                    </a:lnTo>
                    <a:lnTo>
                      <a:pt x="1183" y="216"/>
                    </a:lnTo>
                    <a:lnTo>
                      <a:pt x="1129" y="162"/>
                    </a:lnTo>
                    <a:lnTo>
                      <a:pt x="1086" y="119"/>
                    </a:lnTo>
                    <a:lnTo>
                      <a:pt x="1022" y="87"/>
                    </a:lnTo>
                    <a:lnTo>
                      <a:pt x="968" y="55"/>
                    </a:lnTo>
                    <a:lnTo>
                      <a:pt x="903" y="33"/>
                    </a:lnTo>
                    <a:lnTo>
                      <a:pt x="828" y="22"/>
                    </a:lnTo>
                    <a:lnTo>
                      <a:pt x="764" y="12"/>
                    </a:lnTo>
                    <a:lnTo>
                      <a:pt x="68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15"/>
              <p:cNvSpPr/>
              <p:nvPr/>
            </p:nvSpPr>
            <p:spPr>
              <a:xfrm>
                <a:off x="1884400" y="1508775"/>
                <a:ext cx="33625" cy="33650"/>
              </a:xfrm>
              <a:custGeom>
                <a:avLst/>
                <a:gdLst/>
                <a:ahLst/>
                <a:cxnLst/>
                <a:rect l="l" t="t" r="r" b="b"/>
                <a:pathLst>
                  <a:path w="1345" h="1346" extrusionOk="0">
                    <a:moveTo>
                      <a:pt x="742" y="1"/>
                    </a:moveTo>
                    <a:lnTo>
                      <a:pt x="656" y="12"/>
                    </a:lnTo>
                    <a:lnTo>
                      <a:pt x="581" y="22"/>
                    </a:lnTo>
                    <a:lnTo>
                      <a:pt x="506" y="33"/>
                    </a:lnTo>
                    <a:lnTo>
                      <a:pt x="430" y="55"/>
                    </a:lnTo>
                    <a:lnTo>
                      <a:pt x="366" y="87"/>
                    </a:lnTo>
                    <a:lnTo>
                      <a:pt x="312" y="119"/>
                    </a:lnTo>
                    <a:lnTo>
                      <a:pt x="248" y="151"/>
                    </a:lnTo>
                    <a:lnTo>
                      <a:pt x="205" y="194"/>
                    </a:lnTo>
                    <a:lnTo>
                      <a:pt x="151" y="237"/>
                    </a:lnTo>
                    <a:lnTo>
                      <a:pt x="119" y="291"/>
                    </a:lnTo>
                    <a:lnTo>
                      <a:pt x="76" y="345"/>
                    </a:lnTo>
                    <a:lnTo>
                      <a:pt x="54" y="410"/>
                    </a:lnTo>
                    <a:lnTo>
                      <a:pt x="33" y="463"/>
                    </a:lnTo>
                    <a:lnTo>
                      <a:pt x="11" y="528"/>
                    </a:lnTo>
                    <a:lnTo>
                      <a:pt x="0" y="592"/>
                    </a:lnTo>
                    <a:lnTo>
                      <a:pt x="0" y="668"/>
                    </a:lnTo>
                    <a:lnTo>
                      <a:pt x="11" y="818"/>
                    </a:lnTo>
                    <a:lnTo>
                      <a:pt x="43" y="947"/>
                    </a:lnTo>
                    <a:lnTo>
                      <a:pt x="97" y="1055"/>
                    </a:lnTo>
                    <a:lnTo>
                      <a:pt x="129" y="1108"/>
                    </a:lnTo>
                    <a:lnTo>
                      <a:pt x="172" y="1151"/>
                    </a:lnTo>
                    <a:lnTo>
                      <a:pt x="215" y="1195"/>
                    </a:lnTo>
                    <a:lnTo>
                      <a:pt x="258" y="1227"/>
                    </a:lnTo>
                    <a:lnTo>
                      <a:pt x="377" y="1291"/>
                    </a:lnTo>
                    <a:lnTo>
                      <a:pt x="495" y="1324"/>
                    </a:lnTo>
                    <a:lnTo>
                      <a:pt x="646" y="1345"/>
                    </a:lnTo>
                    <a:lnTo>
                      <a:pt x="796" y="1345"/>
                    </a:lnTo>
                    <a:lnTo>
                      <a:pt x="861" y="1324"/>
                    </a:lnTo>
                    <a:lnTo>
                      <a:pt x="925" y="1313"/>
                    </a:lnTo>
                    <a:lnTo>
                      <a:pt x="990" y="1281"/>
                    </a:lnTo>
                    <a:lnTo>
                      <a:pt x="1043" y="1248"/>
                    </a:lnTo>
                    <a:lnTo>
                      <a:pt x="1097" y="1205"/>
                    </a:lnTo>
                    <a:lnTo>
                      <a:pt x="1151" y="1162"/>
                    </a:lnTo>
                    <a:lnTo>
                      <a:pt x="1194" y="1119"/>
                    </a:lnTo>
                    <a:lnTo>
                      <a:pt x="1237" y="1055"/>
                    </a:lnTo>
                    <a:lnTo>
                      <a:pt x="1269" y="1001"/>
                    </a:lnTo>
                    <a:lnTo>
                      <a:pt x="1301" y="936"/>
                    </a:lnTo>
                    <a:lnTo>
                      <a:pt x="1323" y="872"/>
                    </a:lnTo>
                    <a:lnTo>
                      <a:pt x="1334" y="807"/>
                    </a:lnTo>
                    <a:lnTo>
                      <a:pt x="1344" y="732"/>
                    </a:lnTo>
                    <a:lnTo>
                      <a:pt x="1344" y="657"/>
                    </a:lnTo>
                    <a:lnTo>
                      <a:pt x="1323" y="517"/>
                    </a:lnTo>
                    <a:lnTo>
                      <a:pt x="1291" y="388"/>
                    </a:lnTo>
                    <a:lnTo>
                      <a:pt x="1226" y="281"/>
                    </a:lnTo>
                    <a:lnTo>
                      <a:pt x="1162" y="184"/>
                    </a:lnTo>
                    <a:lnTo>
                      <a:pt x="1076" y="119"/>
                    </a:lnTo>
                    <a:lnTo>
                      <a:pt x="968" y="65"/>
                    </a:lnTo>
                    <a:lnTo>
                      <a:pt x="861" y="22"/>
                    </a:lnTo>
                    <a:lnTo>
                      <a:pt x="74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15"/>
              <p:cNvSpPr/>
              <p:nvPr/>
            </p:nvSpPr>
            <p:spPr>
              <a:xfrm>
                <a:off x="624425" y="2765525"/>
                <a:ext cx="34150" cy="33900"/>
              </a:xfrm>
              <a:custGeom>
                <a:avLst/>
                <a:gdLst/>
                <a:ahLst/>
                <a:cxnLst/>
                <a:rect l="l" t="t" r="r" b="b"/>
                <a:pathLst>
                  <a:path w="1366" h="1356" extrusionOk="0">
                    <a:moveTo>
                      <a:pt x="656" y="1"/>
                    </a:moveTo>
                    <a:lnTo>
                      <a:pt x="591" y="12"/>
                    </a:lnTo>
                    <a:lnTo>
                      <a:pt x="527" y="22"/>
                    </a:lnTo>
                    <a:lnTo>
                      <a:pt x="398" y="66"/>
                    </a:lnTo>
                    <a:lnTo>
                      <a:pt x="290" y="119"/>
                    </a:lnTo>
                    <a:lnTo>
                      <a:pt x="194" y="205"/>
                    </a:lnTo>
                    <a:lnTo>
                      <a:pt x="108" y="302"/>
                    </a:lnTo>
                    <a:lnTo>
                      <a:pt x="54" y="420"/>
                    </a:lnTo>
                    <a:lnTo>
                      <a:pt x="22" y="539"/>
                    </a:lnTo>
                    <a:lnTo>
                      <a:pt x="11" y="614"/>
                    </a:lnTo>
                    <a:lnTo>
                      <a:pt x="0" y="678"/>
                    </a:lnTo>
                    <a:lnTo>
                      <a:pt x="11" y="754"/>
                    </a:lnTo>
                    <a:lnTo>
                      <a:pt x="22" y="829"/>
                    </a:lnTo>
                    <a:lnTo>
                      <a:pt x="32" y="893"/>
                    </a:lnTo>
                    <a:lnTo>
                      <a:pt x="54" y="958"/>
                    </a:lnTo>
                    <a:lnTo>
                      <a:pt x="86" y="1023"/>
                    </a:lnTo>
                    <a:lnTo>
                      <a:pt x="118" y="1076"/>
                    </a:lnTo>
                    <a:lnTo>
                      <a:pt x="161" y="1130"/>
                    </a:lnTo>
                    <a:lnTo>
                      <a:pt x="204" y="1184"/>
                    </a:lnTo>
                    <a:lnTo>
                      <a:pt x="258" y="1227"/>
                    </a:lnTo>
                    <a:lnTo>
                      <a:pt x="312" y="1259"/>
                    </a:lnTo>
                    <a:lnTo>
                      <a:pt x="366" y="1291"/>
                    </a:lnTo>
                    <a:lnTo>
                      <a:pt x="430" y="1324"/>
                    </a:lnTo>
                    <a:lnTo>
                      <a:pt x="495" y="1345"/>
                    </a:lnTo>
                    <a:lnTo>
                      <a:pt x="559" y="1356"/>
                    </a:lnTo>
                    <a:lnTo>
                      <a:pt x="710" y="1356"/>
                    </a:lnTo>
                    <a:lnTo>
                      <a:pt x="850" y="1345"/>
                    </a:lnTo>
                    <a:lnTo>
                      <a:pt x="979" y="1302"/>
                    </a:lnTo>
                    <a:lnTo>
                      <a:pt x="1097" y="1248"/>
                    </a:lnTo>
                    <a:lnTo>
                      <a:pt x="1140" y="1205"/>
                    </a:lnTo>
                    <a:lnTo>
                      <a:pt x="1183" y="1173"/>
                    </a:lnTo>
                    <a:lnTo>
                      <a:pt x="1226" y="1119"/>
                    </a:lnTo>
                    <a:lnTo>
                      <a:pt x="1258" y="1076"/>
                    </a:lnTo>
                    <a:lnTo>
                      <a:pt x="1312" y="958"/>
                    </a:lnTo>
                    <a:lnTo>
                      <a:pt x="1344" y="829"/>
                    </a:lnTo>
                    <a:lnTo>
                      <a:pt x="1366" y="689"/>
                    </a:lnTo>
                    <a:lnTo>
                      <a:pt x="1355" y="614"/>
                    </a:lnTo>
                    <a:lnTo>
                      <a:pt x="1355" y="539"/>
                    </a:lnTo>
                    <a:lnTo>
                      <a:pt x="1333" y="474"/>
                    </a:lnTo>
                    <a:lnTo>
                      <a:pt x="1312" y="410"/>
                    </a:lnTo>
                    <a:lnTo>
                      <a:pt x="1280" y="345"/>
                    </a:lnTo>
                    <a:lnTo>
                      <a:pt x="1247" y="291"/>
                    </a:lnTo>
                    <a:lnTo>
                      <a:pt x="1215" y="238"/>
                    </a:lnTo>
                    <a:lnTo>
                      <a:pt x="1161" y="195"/>
                    </a:lnTo>
                    <a:lnTo>
                      <a:pt x="1118" y="152"/>
                    </a:lnTo>
                    <a:lnTo>
                      <a:pt x="1065" y="109"/>
                    </a:lnTo>
                    <a:lnTo>
                      <a:pt x="1000" y="76"/>
                    </a:lnTo>
                    <a:lnTo>
                      <a:pt x="936" y="44"/>
                    </a:lnTo>
                    <a:lnTo>
                      <a:pt x="871" y="22"/>
                    </a:lnTo>
                    <a:lnTo>
                      <a:pt x="807" y="12"/>
                    </a:lnTo>
                    <a:lnTo>
                      <a:pt x="7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15"/>
              <p:cNvSpPr/>
              <p:nvPr/>
            </p:nvSpPr>
            <p:spPr>
              <a:xfrm>
                <a:off x="388650" y="1901275"/>
                <a:ext cx="33375" cy="33075"/>
              </a:xfrm>
              <a:custGeom>
                <a:avLst/>
                <a:gdLst/>
                <a:ahLst/>
                <a:cxnLst/>
                <a:rect l="l" t="t" r="r" b="b"/>
                <a:pathLst>
                  <a:path w="1335" h="1323" extrusionOk="0">
                    <a:moveTo>
                      <a:pt x="678" y="0"/>
                    </a:moveTo>
                    <a:lnTo>
                      <a:pt x="528" y="11"/>
                    </a:lnTo>
                    <a:lnTo>
                      <a:pt x="399" y="43"/>
                    </a:lnTo>
                    <a:lnTo>
                      <a:pt x="334" y="65"/>
                    </a:lnTo>
                    <a:lnTo>
                      <a:pt x="280" y="86"/>
                    </a:lnTo>
                    <a:lnTo>
                      <a:pt x="226" y="129"/>
                    </a:lnTo>
                    <a:lnTo>
                      <a:pt x="183" y="162"/>
                    </a:lnTo>
                    <a:lnTo>
                      <a:pt x="140" y="205"/>
                    </a:lnTo>
                    <a:lnTo>
                      <a:pt x="108" y="258"/>
                    </a:lnTo>
                    <a:lnTo>
                      <a:pt x="76" y="312"/>
                    </a:lnTo>
                    <a:lnTo>
                      <a:pt x="54" y="366"/>
                    </a:lnTo>
                    <a:lnTo>
                      <a:pt x="11" y="495"/>
                    </a:lnTo>
                    <a:lnTo>
                      <a:pt x="1" y="645"/>
                    </a:lnTo>
                    <a:lnTo>
                      <a:pt x="1" y="796"/>
                    </a:lnTo>
                    <a:lnTo>
                      <a:pt x="33" y="925"/>
                    </a:lnTo>
                    <a:lnTo>
                      <a:pt x="65" y="979"/>
                    </a:lnTo>
                    <a:lnTo>
                      <a:pt x="87" y="1033"/>
                    </a:lnTo>
                    <a:lnTo>
                      <a:pt x="119" y="1086"/>
                    </a:lnTo>
                    <a:lnTo>
                      <a:pt x="162" y="1129"/>
                    </a:lnTo>
                    <a:lnTo>
                      <a:pt x="205" y="1172"/>
                    </a:lnTo>
                    <a:lnTo>
                      <a:pt x="259" y="1215"/>
                    </a:lnTo>
                    <a:lnTo>
                      <a:pt x="313" y="1248"/>
                    </a:lnTo>
                    <a:lnTo>
                      <a:pt x="366" y="1269"/>
                    </a:lnTo>
                    <a:lnTo>
                      <a:pt x="495" y="1312"/>
                    </a:lnTo>
                    <a:lnTo>
                      <a:pt x="646" y="1323"/>
                    </a:lnTo>
                    <a:lnTo>
                      <a:pt x="786" y="1312"/>
                    </a:lnTo>
                    <a:lnTo>
                      <a:pt x="861" y="1301"/>
                    </a:lnTo>
                    <a:lnTo>
                      <a:pt x="915" y="1280"/>
                    </a:lnTo>
                    <a:lnTo>
                      <a:pt x="979" y="1258"/>
                    </a:lnTo>
                    <a:lnTo>
                      <a:pt x="1033" y="1226"/>
                    </a:lnTo>
                    <a:lnTo>
                      <a:pt x="1076" y="1194"/>
                    </a:lnTo>
                    <a:lnTo>
                      <a:pt x="1130" y="1151"/>
                    </a:lnTo>
                    <a:lnTo>
                      <a:pt x="1205" y="1054"/>
                    </a:lnTo>
                    <a:lnTo>
                      <a:pt x="1259" y="936"/>
                    </a:lnTo>
                    <a:lnTo>
                      <a:pt x="1313" y="807"/>
                    </a:lnTo>
                    <a:lnTo>
                      <a:pt x="1334" y="656"/>
                    </a:lnTo>
                    <a:lnTo>
                      <a:pt x="1313" y="516"/>
                    </a:lnTo>
                    <a:lnTo>
                      <a:pt x="1270" y="398"/>
                    </a:lnTo>
                    <a:lnTo>
                      <a:pt x="1216" y="280"/>
                    </a:lnTo>
                    <a:lnTo>
                      <a:pt x="1151" y="183"/>
                    </a:lnTo>
                    <a:lnTo>
                      <a:pt x="1108" y="151"/>
                    </a:lnTo>
                    <a:lnTo>
                      <a:pt x="1054" y="108"/>
                    </a:lnTo>
                    <a:lnTo>
                      <a:pt x="1011" y="76"/>
                    </a:lnTo>
                    <a:lnTo>
                      <a:pt x="947" y="54"/>
                    </a:lnTo>
                    <a:lnTo>
                      <a:pt x="893" y="33"/>
                    </a:lnTo>
                    <a:lnTo>
                      <a:pt x="829" y="11"/>
                    </a:lnTo>
                    <a:lnTo>
                      <a:pt x="75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15"/>
              <p:cNvSpPr/>
              <p:nvPr/>
            </p:nvSpPr>
            <p:spPr>
              <a:xfrm>
                <a:off x="547000" y="1586750"/>
                <a:ext cx="33075" cy="33350"/>
              </a:xfrm>
              <a:custGeom>
                <a:avLst/>
                <a:gdLst/>
                <a:ahLst/>
                <a:cxnLst/>
                <a:rect l="l" t="t" r="r" b="b"/>
                <a:pathLst>
                  <a:path w="1323" h="1334" extrusionOk="0">
                    <a:moveTo>
                      <a:pt x="656" y="0"/>
                    </a:moveTo>
                    <a:lnTo>
                      <a:pt x="516" y="22"/>
                    </a:lnTo>
                    <a:lnTo>
                      <a:pt x="387" y="65"/>
                    </a:lnTo>
                    <a:lnTo>
                      <a:pt x="269" y="129"/>
                    </a:lnTo>
                    <a:lnTo>
                      <a:pt x="172" y="205"/>
                    </a:lnTo>
                    <a:lnTo>
                      <a:pt x="140" y="248"/>
                    </a:lnTo>
                    <a:lnTo>
                      <a:pt x="97" y="291"/>
                    </a:lnTo>
                    <a:lnTo>
                      <a:pt x="75" y="344"/>
                    </a:lnTo>
                    <a:lnTo>
                      <a:pt x="43" y="398"/>
                    </a:lnTo>
                    <a:lnTo>
                      <a:pt x="32" y="463"/>
                    </a:lnTo>
                    <a:lnTo>
                      <a:pt x="11" y="527"/>
                    </a:lnTo>
                    <a:lnTo>
                      <a:pt x="0" y="678"/>
                    </a:lnTo>
                    <a:lnTo>
                      <a:pt x="22" y="828"/>
                    </a:lnTo>
                    <a:lnTo>
                      <a:pt x="54" y="957"/>
                    </a:lnTo>
                    <a:lnTo>
                      <a:pt x="75" y="1011"/>
                    </a:lnTo>
                    <a:lnTo>
                      <a:pt x="108" y="1065"/>
                    </a:lnTo>
                    <a:lnTo>
                      <a:pt x="140" y="1119"/>
                    </a:lnTo>
                    <a:lnTo>
                      <a:pt x="183" y="1162"/>
                    </a:lnTo>
                    <a:lnTo>
                      <a:pt x="226" y="1205"/>
                    </a:lnTo>
                    <a:lnTo>
                      <a:pt x="280" y="1237"/>
                    </a:lnTo>
                    <a:lnTo>
                      <a:pt x="334" y="1269"/>
                    </a:lnTo>
                    <a:lnTo>
                      <a:pt x="398" y="1291"/>
                    </a:lnTo>
                    <a:lnTo>
                      <a:pt x="527" y="1323"/>
                    </a:lnTo>
                    <a:lnTo>
                      <a:pt x="667" y="1334"/>
                    </a:lnTo>
                    <a:lnTo>
                      <a:pt x="817" y="1323"/>
                    </a:lnTo>
                    <a:lnTo>
                      <a:pt x="946" y="1291"/>
                    </a:lnTo>
                    <a:lnTo>
                      <a:pt x="1011" y="1258"/>
                    </a:lnTo>
                    <a:lnTo>
                      <a:pt x="1065" y="1226"/>
                    </a:lnTo>
                    <a:lnTo>
                      <a:pt x="1108" y="1194"/>
                    </a:lnTo>
                    <a:lnTo>
                      <a:pt x="1151" y="1151"/>
                    </a:lnTo>
                    <a:lnTo>
                      <a:pt x="1194" y="1108"/>
                    </a:lnTo>
                    <a:lnTo>
                      <a:pt x="1226" y="1054"/>
                    </a:lnTo>
                    <a:lnTo>
                      <a:pt x="1258" y="1000"/>
                    </a:lnTo>
                    <a:lnTo>
                      <a:pt x="1280" y="947"/>
                    </a:lnTo>
                    <a:lnTo>
                      <a:pt x="1312" y="818"/>
                    </a:lnTo>
                    <a:lnTo>
                      <a:pt x="1323" y="667"/>
                    </a:lnTo>
                    <a:lnTo>
                      <a:pt x="1312" y="516"/>
                    </a:lnTo>
                    <a:lnTo>
                      <a:pt x="1301" y="452"/>
                    </a:lnTo>
                    <a:lnTo>
                      <a:pt x="1280" y="387"/>
                    </a:lnTo>
                    <a:lnTo>
                      <a:pt x="1258" y="334"/>
                    </a:lnTo>
                    <a:lnTo>
                      <a:pt x="1226" y="280"/>
                    </a:lnTo>
                    <a:lnTo>
                      <a:pt x="1183" y="237"/>
                    </a:lnTo>
                    <a:lnTo>
                      <a:pt x="1140" y="194"/>
                    </a:lnTo>
                    <a:lnTo>
                      <a:pt x="1043" y="119"/>
                    </a:lnTo>
                    <a:lnTo>
                      <a:pt x="936" y="65"/>
                    </a:lnTo>
                    <a:lnTo>
                      <a:pt x="807" y="22"/>
                    </a:lnTo>
                    <a:lnTo>
                      <a:pt x="65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15"/>
              <p:cNvSpPr/>
              <p:nvPr/>
            </p:nvSpPr>
            <p:spPr>
              <a:xfrm>
                <a:off x="1647550" y="1349900"/>
                <a:ext cx="34450" cy="34450"/>
              </a:xfrm>
              <a:custGeom>
                <a:avLst/>
                <a:gdLst/>
                <a:ahLst/>
                <a:cxnLst/>
                <a:rect l="l" t="t" r="r" b="b"/>
                <a:pathLst>
                  <a:path w="1378" h="1378" extrusionOk="0">
                    <a:moveTo>
                      <a:pt x="625" y="1"/>
                    </a:moveTo>
                    <a:lnTo>
                      <a:pt x="549" y="12"/>
                    </a:lnTo>
                    <a:lnTo>
                      <a:pt x="485" y="33"/>
                    </a:lnTo>
                    <a:lnTo>
                      <a:pt x="420" y="55"/>
                    </a:lnTo>
                    <a:lnTo>
                      <a:pt x="356" y="76"/>
                    </a:lnTo>
                    <a:lnTo>
                      <a:pt x="302" y="119"/>
                    </a:lnTo>
                    <a:lnTo>
                      <a:pt x="248" y="151"/>
                    </a:lnTo>
                    <a:lnTo>
                      <a:pt x="194" y="194"/>
                    </a:lnTo>
                    <a:lnTo>
                      <a:pt x="151" y="248"/>
                    </a:lnTo>
                    <a:lnTo>
                      <a:pt x="108" y="302"/>
                    </a:lnTo>
                    <a:lnTo>
                      <a:pt x="76" y="356"/>
                    </a:lnTo>
                    <a:lnTo>
                      <a:pt x="55" y="420"/>
                    </a:lnTo>
                    <a:lnTo>
                      <a:pt x="33" y="485"/>
                    </a:lnTo>
                    <a:lnTo>
                      <a:pt x="12" y="549"/>
                    </a:lnTo>
                    <a:lnTo>
                      <a:pt x="1" y="625"/>
                    </a:lnTo>
                    <a:lnTo>
                      <a:pt x="1" y="700"/>
                    </a:lnTo>
                    <a:lnTo>
                      <a:pt x="22" y="840"/>
                    </a:lnTo>
                    <a:lnTo>
                      <a:pt x="55" y="969"/>
                    </a:lnTo>
                    <a:lnTo>
                      <a:pt x="108" y="1087"/>
                    </a:lnTo>
                    <a:lnTo>
                      <a:pt x="184" y="1184"/>
                    </a:lnTo>
                    <a:lnTo>
                      <a:pt x="227" y="1227"/>
                    </a:lnTo>
                    <a:lnTo>
                      <a:pt x="270" y="1259"/>
                    </a:lnTo>
                    <a:lnTo>
                      <a:pt x="377" y="1313"/>
                    </a:lnTo>
                    <a:lnTo>
                      <a:pt x="506" y="1356"/>
                    </a:lnTo>
                    <a:lnTo>
                      <a:pt x="657" y="1377"/>
                    </a:lnTo>
                    <a:lnTo>
                      <a:pt x="797" y="1377"/>
                    </a:lnTo>
                    <a:lnTo>
                      <a:pt x="872" y="1367"/>
                    </a:lnTo>
                    <a:lnTo>
                      <a:pt x="936" y="1345"/>
                    </a:lnTo>
                    <a:lnTo>
                      <a:pt x="1001" y="1324"/>
                    </a:lnTo>
                    <a:lnTo>
                      <a:pt x="1055" y="1291"/>
                    </a:lnTo>
                    <a:lnTo>
                      <a:pt x="1108" y="1248"/>
                    </a:lnTo>
                    <a:lnTo>
                      <a:pt x="1162" y="1205"/>
                    </a:lnTo>
                    <a:lnTo>
                      <a:pt x="1205" y="1162"/>
                    </a:lnTo>
                    <a:lnTo>
                      <a:pt x="1248" y="1108"/>
                    </a:lnTo>
                    <a:lnTo>
                      <a:pt x="1291" y="1055"/>
                    </a:lnTo>
                    <a:lnTo>
                      <a:pt x="1313" y="990"/>
                    </a:lnTo>
                    <a:lnTo>
                      <a:pt x="1345" y="926"/>
                    </a:lnTo>
                    <a:lnTo>
                      <a:pt x="1367" y="861"/>
                    </a:lnTo>
                    <a:lnTo>
                      <a:pt x="1377" y="786"/>
                    </a:lnTo>
                    <a:lnTo>
                      <a:pt x="1377" y="711"/>
                    </a:lnTo>
                    <a:lnTo>
                      <a:pt x="1377" y="646"/>
                    </a:lnTo>
                    <a:lnTo>
                      <a:pt x="1367" y="571"/>
                    </a:lnTo>
                    <a:lnTo>
                      <a:pt x="1356" y="496"/>
                    </a:lnTo>
                    <a:lnTo>
                      <a:pt x="1334" y="431"/>
                    </a:lnTo>
                    <a:lnTo>
                      <a:pt x="1313" y="377"/>
                    </a:lnTo>
                    <a:lnTo>
                      <a:pt x="1281" y="313"/>
                    </a:lnTo>
                    <a:lnTo>
                      <a:pt x="1238" y="259"/>
                    </a:lnTo>
                    <a:lnTo>
                      <a:pt x="1195" y="205"/>
                    </a:lnTo>
                    <a:lnTo>
                      <a:pt x="1152" y="162"/>
                    </a:lnTo>
                    <a:lnTo>
                      <a:pt x="1098" y="119"/>
                    </a:lnTo>
                    <a:lnTo>
                      <a:pt x="1033" y="87"/>
                    </a:lnTo>
                    <a:lnTo>
                      <a:pt x="979" y="55"/>
                    </a:lnTo>
                    <a:lnTo>
                      <a:pt x="915" y="33"/>
                    </a:lnTo>
                    <a:lnTo>
                      <a:pt x="840" y="22"/>
                    </a:lnTo>
                    <a:lnTo>
                      <a:pt x="775" y="12"/>
                    </a:lnTo>
                    <a:lnTo>
                      <a:pt x="70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15"/>
              <p:cNvSpPr/>
              <p:nvPr/>
            </p:nvSpPr>
            <p:spPr>
              <a:xfrm>
                <a:off x="1489750" y="3002375"/>
                <a:ext cx="33375" cy="33075"/>
              </a:xfrm>
              <a:custGeom>
                <a:avLst/>
                <a:gdLst/>
                <a:ahLst/>
                <a:cxnLst/>
                <a:rect l="l" t="t" r="r" b="b"/>
                <a:pathLst>
                  <a:path w="1335" h="1323" extrusionOk="0">
                    <a:moveTo>
                      <a:pt x="678" y="0"/>
                    </a:moveTo>
                    <a:lnTo>
                      <a:pt x="528" y="11"/>
                    </a:lnTo>
                    <a:lnTo>
                      <a:pt x="399" y="43"/>
                    </a:lnTo>
                    <a:lnTo>
                      <a:pt x="334" y="65"/>
                    </a:lnTo>
                    <a:lnTo>
                      <a:pt x="281" y="97"/>
                    </a:lnTo>
                    <a:lnTo>
                      <a:pt x="227" y="129"/>
                    </a:lnTo>
                    <a:lnTo>
                      <a:pt x="184" y="172"/>
                    </a:lnTo>
                    <a:lnTo>
                      <a:pt x="141" y="215"/>
                    </a:lnTo>
                    <a:lnTo>
                      <a:pt x="108" y="258"/>
                    </a:lnTo>
                    <a:lnTo>
                      <a:pt x="76" y="312"/>
                    </a:lnTo>
                    <a:lnTo>
                      <a:pt x="55" y="377"/>
                    </a:lnTo>
                    <a:lnTo>
                      <a:pt x="12" y="506"/>
                    </a:lnTo>
                    <a:lnTo>
                      <a:pt x="1" y="656"/>
                    </a:lnTo>
                    <a:lnTo>
                      <a:pt x="12" y="796"/>
                    </a:lnTo>
                    <a:lnTo>
                      <a:pt x="44" y="936"/>
                    </a:lnTo>
                    <a:lnTo>
                      <a:pt x="65" y="990"/>
                    </a:lnTo>
                    <a:lnTo>
                      <a:pt x="98" y="1043"/>
                    </a:lnTo>
                    <a:lnTo>
                      <a:pt x="130" y="1097"/>
                    </a:lnTo>
                    <a:lnTo>
                      <a:pt x="173" y="1140"/>
                    </a:lnTo>
                    <a:lnTo>
                      <a:pt x="216" y="1183"/>
                    </a:lnTo>
                    <a:lnTo>
                      <a:pt x="259" y="1215"/>
                    </a:lnTo>
                    <a:lnTo>
                      <a:pt x="313" y="1248"/>
                    </a:lnTo>
                    <a:lnTo>
                      <a:pt x="377" y="1269"/>
                    </a:lnTo>
                    <a:lnTo>
                      <a:pt x="506" y="1312"/>
                    </a:lnTo>
                    <a:lnTo>
                      <a:pt x="646" y="1323"/>
                    </a:lnTo>
                    <a:lnTo>
                      <a:pt x="797" y="1312"/>
                    </a:lnTo>
                    <a:lnTo>
                      <a:pt x="861" y="1301"/>
                    </a:lnTo>
                    <a:lnTo>
                      <a:pt x="926" y="1280"/>
                    </a:lnTo>
                    <a:lnTo>
                      <a:pt x="979" y="1258"/>
                    </a:lnTo>
                    <a:lnTo>
                      <a:pt x="1033" y="1226"/>
                    </a:lnTo>
                    <a:lnTo>
                      <a:pt x="1087" y="1194"/>
                    </a:lnTo>
                    <a:lnTo>
                      <a:pt x="1130" y="1151"/>
                    </a:lnTo>
                    <a:lnTo>
                      <a:pt x="1205" y="1065"/>
                    </a:lnTo>
                    <a:lnTo>
                      <a:pt x="1270" y="947"/>
                    </a:lnTo>
                    <a:lnTo>
                      <a:pt x="1313" y="818"/>
                    </a:lnTo>
                    <a:lnTo>
                      <a:pt x="1334" y="678"/>
                    </a:lnTo>
                    <a:lnTo>
                      <a:pt x="1313" y="527"/>
                    </a:lnTo>
                    <a:lnTo>
                      <a:pt x="1281" y="398"/>
                    </a:lnTo>
                    <a:lnTo>
                      <a:pt x="1216" y="291"/>
                    </a:lnTo>
                    <a:lnTo>
                      <a:pt x="1152" y="183"/>
                    </a:lnTo>
                    <a:lnTo>
                      <a:pt x="1108" y="151"/>
                    </a:lnTo>
                    <a:lnTo>
                      <a:pt x="1055" y="108"/>
                    </a:lnTo>
                    <a:lnTo>
                      <a:pt x="1001" y="76"/>
                    </a:lnTo>
                    <a:lnTo>
                      <a:pt x="947" y="54"/>
                    </a:lnTo>
                    <a:lnTo>
                      <a:pt x="883" y="33"/>
                    </a:lnTo>
                    <a:lnTo>
                      <a:pt x="818" y="11"/>
                    </a:lnTo>
                    <a:lnTo>
                      <a:pt x="67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15"/>
              <p:cNvSpPr/>
              <p:nvPr/>
            </p:nvSpPr>
            <p:spPr>
              <a:xfrm>
                <a:off x="2118275" y="2373850"/>
                <a:ext cx="33100" cy="33650"/>
              </a:xfrm>
              <a:custGeom>
                <a:avLst/>
                <a:gdLst/>
                <a:ahLst/>
                <a:cxnLst/>
                <a:rect l="l" t="t" r="r" b="b"/>
                <a:pathLst>
                  <a:path w="1324" h="1346" extrusionOk="0">
                    <a:moveTo>
                      <a:pt x="689" y="1"/>
                    </a:moveTo>
                    <a:lnTo>
                      <a:pt x="538" y="12"/>
                    </a:lnTo>
                    <a:lnTo>
                      <a:pt x="409" y="44"/>
                    </a:lnTo>
                    <a:lnTo>
                      <a:pt x="345" y="65"/>
                    </a:lnTo>
                    <a:lnTo>
                      <a:pt x="291" y="87"/>
                    </a:lnTo>
                    <a:lnTo>
                      <a:pt x="237" y="119"/>
                    </a:lnTo>
                    <a:lnTo>
                      <a:pt x="194" y="162"/>
                    </a:lnTo>
                    <a:lnTo>
                      <a:pt x="151" y="205"/>
                    </a:lnTo>
                    <a:lnTo>
                      <a:pt x="119" y="248"/>
                    </a:lnTo>
                    <a:lnTo>
                      <a:pt x="86" y="302"/>
                    </a:lnTo>
                    <a:lnTo>
                      <a:pt x="54" y="367"/>
                    </a:lnTo>
                    <a:lnTo>
                      <a:pt x="11" y="496"/>
                    </a:lnTo>
                    <a:lnTo>
                      <a:pt x="0" y="635"/>
                    </a:lnTo>
                    <a:lnTo>
                      <a:pt x="0" y="786"/>
                    </a:lnTo>
                    <a:lnTo>
                      <a:pt x="11" y="850"/>
                    </a:lnTo>
                    <a:lnTo>
                      <a:pt x="33" y="915"/>
                    </a:lnTo>
                    <a:lnTo>
                      <a:pt x="54" y="979"/>
                    </a:lnTo>
                    <a:lnTo>
                      <a:pt x="86" y="1033"/>
                    </a:lnTo>
                    <a:lnTo>
                      <a:pt x="119" y="1076"/>
                    </a:lnTo>
                    <a:lnTo>
                      <a:pt x="162" y="1119"/>
                    </a:lnTo>
                    <a:lnTo>
                      <a:pt x="258" y="1205"/>
                    </a:lnTo>
                    <a:lnTo>
                      <a:pt x="366" y="1270"/>
                    </a:lnTo>
                    <a:lnTo>
                      <a:pt x="506" y="1313"/>
                    </a:lnTo>
                    <a:lnTo>
                      <a:pt x="656" y="1345"/>
                    </a:lnTo>
                    <a:lnTo>
                      <a:pt x="785" y="1324"/>
                    </a:lnTo>
                    <a:lnTo>
                      <a:pt x="914" y="1281"/>
                    </a:lnTo>
                    <a:lnTo>
                      <a:pt x="1022" y="1227"/>
                    </a:lnTo>
                    <a:lnTo>
                      <a:pt x="1129" y="1162"/>
                    </a:lnTo>
                    <a:lnTo>
                      <a:pt x="1162" y="1119"/>
                    </a:lnTo>
                    <a:lnTo>
                      <a:pt x="1205" y="1076"/>
                    </a:lnTo>
                    <a:lnTo>
                      <a:pt x="1237" y="1022"/>
                    </a:lnTo>
                    <a:lnTo>
                      <a:pt x="1269" y="969"/>
                    </a:lnTo>
                    <a:lnTo>
                      <a:pt x="1291" y="904"/>
                    </a:lnTo>
                    <a:lnTo>
                      <a:pt x="1302" y="840"/>
                    </a:lnTo>
                    <a:lnTo>
                      <a:pt x="1312" y="764"/>
                    </a:lnTo>
                    <a:lnTo>
                      <a:pt x="1323" y="689"/>
                    </a:lnTo>
                    <a:lnTo>
                      <a:pt x="1312" y="549"/>
                    </a:lnTo>
                    <a:lnTo>
                      <a:pt x="1291" y="410"/>
                    </a:lnTo>
                    <a:lnTo>
                      <a:pt x="1259" y="356"/>
                    </a:lnTo>
                    <a:lnTo>
                      <a:pt x="1237" y="302"/>
                    </a:lnTo>
                    <a:lnTo>
                      <a:pt x="1205" y="248"/>
                    </a:lnTo>
                    <a:lnTo>
                      <a:pt x="1162" y="205"/>
                    </a:lnTo>
                    <a:lnTo>
                      <a:pt x="1119" y="162"/>
                    </a:lnTo>
                    <a:lnTo>
                      <a:pt x="1076" y="119"/>
                    </a:lnTo>
                    <a:lnTo>
                      <a:pt x="1022" y="87"/>
                    </a:lnTo>
                    <a:lnTo>
                      <a:pt x="957" y="65"/>
                    </a:lnTo>
                    <a:lnTo>
                      <a:pt x="828" y="22"/>
                    </a:lnTo>
                    <a:lnTo>
                      <a:pt x="68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15"/>
              <p:cNvSpPr/>
              <p:nvPr/>
            </p:nvSpPr>
            <p:spPr>
              <a:xfrm>
                <a:off x="388650" y="2373850"/>
                <a:ext cx="33100" cy="33650"/>
              </a:xfrm>
              <a:custGeom>
                <a:avLst/>
                <a:gdLst/>
                <a:ahLst/>
                <a:cxnLst/>
                <a:rect l="l" t="t" r="r" b="b"/>
                <a:pathLst>
                  <a:path w="1324" h="1346" extrusionOk="0">
                    <a:moveTo>
                      <a:pt x="667" y="1"/>
                    </a:moveTo>
                    <a:lnTo>
                      <a:pt x="517" y="12"/>
                    </a:lnTo>
                    <a:lnTo>
                      <a:pt x="388" y="44"/>
                    </a:lnTo>
                    <a:lnTo>
                      <a:pt x="334" y="76"/>
                    </a:lnTo>
                    <a:lnTo>
                      <a:pt x="270" y="98"/>
                    </a:lnTo>
                    <a:lnTo>
                      <a:pt x="226" y="141"/>
                    </a:lnTo>
                    <a:lnTo>
                      <a:pt x="183" y="173"/>
                    </a:lnTo>
                    <a:lnTo>
                      <a:pt x="140" y="216"/>
                    </a:lnTo>
                    <a:lnTo>
                      <a:pt x="97" y="270"/>
                    </a:lnTo>
                    <a:lnTo>
                      <a:pt x="76" y="324"/>
                    </a:lnTo>
                    <a:lnTo>
                      <a:pt x="44" y="377"/>
                    </a:lnTo>
                    <a:lnTo>
                      <a:pt x="11" y="517"/>
                    </a:lnTo>
                    <a:lnTo>
                      <a:pt x="1" y="657"/>
                    </a:lnTo>
                    <a:lnTo>
                      <a:pt x="11" y="807"/>
                    </a:lnTo>
                    <a:lnTo>
                      <a:pt x="22" y="872"/>
                    </a:lnTo>
                    <a:lnTo>
                      <a:pt x="44" y="936"/>
                    </a:lnTo>
                    <a:lnTo>
                      <a:pt x="65" y="990"/>
                    </a:lnTo>
                    <a:lnTo>
                      <a:pt x="97" y="1044"/>
                    </a:lnTo>
                    <a:lnTo>
                      <a:pt x="130" y="1098"/>
                    </a:lnTo>
                    <a:lnTo>
                      <a:pt x="173" y="1141"/>
                    </a:lnTo>
                    <a:lnTo>
                      <a:pt x="270" y="1216"/>
                    </a:lnTo>
                    <a:lnTo>
                      <a:pt x="377" y="1270"/>
                    </a:lnTo>
                    <a:lnTo>
                      <a:pt x="506" y="1313"/>
                    </a:lnTo>
                    <a:lnTo>
                      <a:pt x="657" y="1345"/>
                    </a:lnTo>
                    <a:lnTo>
                      <a:pt x="796" y="1324"/>
                    </a:lnTo>
                    <a:lnTo>
                      <a:pt x="925" y="1281"/>
                    </a:lnTo>
                    <a:lnTo>
                      <a:pt x="1044" y="1227"/>
                    </a:lnTo>
                    <a:lnTo>
                      <a:pt x="1140" y="1152"/>
                    </a:lnTo>
                    <a:lnTo>
                      <a:pt x="1184" y="1108"/>
                    </a:lnTo>
                    <a:lnTo>
                      <a:pt x="1216" y="1055"/>
                    </a:lnTo>
                    <a:lnTo>
                      <a:pt x="1248" y="1001"/>
                    </a:lnTo>
                    <a:lnTo>
                      <a:pt x="1270" y="947"/>
                    </a:lnTo>
                    <a:lnTo>
                      <a:pt x="1291" y="883"/>
                    </a:lnTo>
                    <a:lnTo>
                      <a:pt x="1313" y="818"/>
                    </a:lnTo>
                    <a:lnTo>
                      <a:pt x="1323" y="678"/>
                    </a:lnTo>
                    <a:lnTo>
                      <a:pt x="1313" y="528"/>
                    </a:lnTo>
                    <a:lnTo>
                      <a:pt x="1280" y="399"/>
                    </a:lnTo>
                    <a:lnTo>
                      <a:pt x="1259" y="334"/>
                    </a:lnTo>
                    <a:lnTo>
                      <a:pt x="1227" y="281"/>
                    </a:lnTo>
                    <a:lnTo>
                      <a:pt x="1194" y="227"/>
                    </a:lnTo>
                    <a:lnTo>
                      <a:pt x="1151" y="184"/>
                    </a:lnTo>
                    <a:lnTo>
                      <a:pt x="1108" y="141"/>
                    </a:lnTo>
                    <a:lnTo>
                      <a:pt x="1054" y="108"/>
                    </a:lnTo>
                    <a:lnTo>
                      <a:pt x="1001" y="76"/>
                    </a:lnTo>
                    <a:lnTo>
                      <a:pt x="947" y="55"/>
                    </a:lnTo>
                    <a:lnTo>
                      <a:pt x="818" y="22"/>
                    </a:lnTo>
                    <a:lnTo>
                      <a:pt x="66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15"/>
              <p:cNvSpPr/>
              <p:nvPr/>
            </p:nvSpPr>
            <p:spPr>
              <a:xfrm>
                <a:off x="2118275" y="1901000"/>
                <a:ext cx="32825" cy="33100"/>
              </a:xfrm>
              <a:custGeom>
                <a:avLst/>
                <a:gdLst/>
                <a:ahLst/>
                <a:cxnLst/>
                <a:rect l="l" t="t" r="r" b="b"/>
                <a:pathLst>
                  <a:path w="1313" h="1324" extrusionOk="0">
                    <a:moveTo>
                      <a:pt x="635" y="0"/>
                    </a:moveTo>
                    <a:lnTo>
                      <a:pt x="484" y="33"/>
                    </a:lnTo>
                    <a:lnTo>
                      <a:pt x="366" y="87"/>
                    </a:lnTo>
                    <a:lnTo>
                      <a:pt x="248" y="151"/>
                    </a:lnTo>
                    <a:lnTo>
                      <a:pt x="162" y="226"/>
                    </a:lnTo>
                    <a:lnTo>
                      <a:pt x="119" y="269"/>
                    </a:lnTo>
                    <a:lnTo>
                      <a:pt x="86" y="323"/>
                    </a:lnTo>
                    <a:lnTo>
                      <a:pt x="54" y="377"/>
                    </a:lnTo>
                    <a:lnTo>
                      <a:pt x="33" y="431"/>
                    </a:lnTo>
                    <a:lnTo>
                      <a:pt x="22" y="495"/>
                    </a:lnTo>
                    <a:lnTo>
                      <a:pt x="11" y="560"/>
                    </a:lnTo>
                    <a:lnTo>
                      <a:pt x="0" y="635"/>
                    </a:lnTo>
                    <a:lnTo>
                      <a:pt x="0" y="710"/>
                    </a:lnTo>
                    <a:lnTo>
                      <a:pt x="22" y="850"/>
                    </a:lnTo>
                    <a:lnTo>
                      <a:pt x="65" y="968"/>
                    </a:lnTo>
                    <a:lnTo>
                      <a:pt x="119" y="1076"/>
                    </a:lnTo>
                    <a:lnTo>
                      <a:pt x="194" y="1162"/>
                    </a:lnTo>
                    <a:lnTo>
                      <a:pt x="291" y="1237"/>
                    </a:lnTo>
                    <a:lnTo>
                      <a:pt x="398" y="1291"/>
                    </a:lnTo>
                    <a:lnTo>
                      <a:pt x="517" y="1323"/>
                    </a:lnTo>
                    <a:lnTo>
                      <a:pt x="656" y="1323"/>
                    </a:lnTo>
                    <a:lnTo>
                      <a:pt x="807" y="1312"/>
                    </a:lnTo>
                    <a:lnTo>
                      <a:pt x="936" y="1280"/>
                    </a:lnTo>
                    <a:lnTo>
                      <a:pt x="990" y="1259"/>
                    </a:lnTo>
                    <a:lnTo>
                      <a:pt x="1054" y="1226"/>
                    </a:lnTo>
                    <a:lnTo>
                      <a:pt x="1097" y="1183"/>
                    </a:lnTo>
                    <a:lnTo>
                      <a:pt x="1140" y="1151"/>
                    </a:lnTo>
                    <a:lnTo>
                      <a:pt x="1183" y="1097"/>
                    </a:lnTo>
                    <a:lnTo>
                      <a:pt x="1216" y="1054"/>
                    </a:lnTo>
                    <a:lnTo>
                      <a:pt x="1248" y="1001"/>
                    </a:lnTo>
                    <a:lnTo>
                      <a:pt x="1269" y="936"/>
                    </a:lnTo>
                    <a:lnTo>
                      <a:pt x="1291" y="871"/>
                    </a:lnTo>
                    <a:lnTo>
                      <a:pt x="1302" y="807"/>
                    </a:lnTo>
                    <a:lnTo>
                      <a:pt x="1312" y="656"/>
                    </a:lnTo>
                    <a:lnTo>
                      <a:pt x="1312" y="581"/>
                    </a:lnTo>
                    <a:lnTo>
                      <a:pt x="1302" y="517"/>
                    </a:lnTo>
                    <a:lnTo>
                      <a:pt x="1280" y="452"/>
                    </a:lnTo>
                    <a:lnTo>
                      <a:pt x="1259" y="388"/>
                    </a:lnTo>
                    <a:lnTo>
                      <a:pt x="1237" y="334"/>
                    </a:lnTo>
                    <a:lnTo>
                      <a:pt x="1205" y="280"/>
                    </a:lnTo>
                    <a:lnTo>
                      <a:pt x="1162" y="226"/>
                    </a:lnTo>
                    <a:lnTo>
                      <a:pt x="1119" y="183"/>
                    </a:lnTo>
                    <a:lnTo>
                      <a:pt x="1022" y="119"/>
                    </a:lnTo>
                    <a:lnTo>
                      <a:pt x="914" y="65"/>
                    </a:lnTo>
                    <a:lnTo>
                      <a:pt x="77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15"/>
              <p:cNvSpPr/>
              <p:nvPr/>
            </p:nvSpPr>
            <p:spPr>
              <a:xfrm>
                <a:off x="1017175" y="1272500"/>
                <a:ext cx="32825" cy="33350"/>
              </a:xfrm>
              <a:custGeom>
                <a:avLst/>
                <a:gdLst/>
                <a:ahLst/>
                <a:cxnLst/>
                <a:rect l="l" t="t" r="r" b="b"/>
                <a:pathLst>
                  <a:path w="1313" h="1334" extrusionOk="0">
                    <a:moveTo>
                      <a:pt x="645" y="0"/>
                    </a:moveTo>
                    <a:lnTo>
                      <a:pt x="506" y="32"/>
                    </a:lnTo>
                    <a:lnTo>
                      <a:pt x="377" y="75"/>
                    </a:lnTo>
                    <a:lnTo>
                      <a:pt x="258" y="140"/>
                    </a:lnTo>
                    <a:lnTo>
                      <a:pt x="172" y="215"/>
                    </a:lnTo>
                    <a:lnTo>
                      <a:pt x="129" y="258"/>
                    </a:lnTo>
                    <a:lnTo>
                      <a:pt x="97" y="312"/>
                    </a:lnTo>
                    <a:lnTo>
                      <a:pt x="65" y="366"/>
                    </a:lnTo>
                    <a:lnTo>
                      <a:pt x="43" y="419"/>
                    </a:lnTo>
                    <a:lnTo>
                      <a:pt x="22" y="484"/>
                    </a:lnTo>
                    <a:lnTo>
                      <a:pt x="11" y="548"/>
                    </a:lnTo>
                    <a:lnTo>
                      <a:pt x="0" y="699"/>
                    </a:lnTo>
                    <a:lnTo>
                      <a:pt x="11" y="839"/>
                    </a:lnTo>
                    <a:lnTo>
                      <a:pt x="54" y="957"/>
                    </a:lnTo>
                    <a:lnTo>
                      <a:pt x="108" y="1065"/>
                    </a:lnTo>
                    <a:lnTo>
                      <a:pt x="183" y="1151"/>
                    </a:lnTo>
                    <a:lnTo>
                      <a:pt x="269" y="1226"/>
                    </a:lnTo>
                    <a:lnTo>
                      <a:pt x="377" y="1280"/>
                    </a:lnTo>
                    <a:lnTo>
                      <a:pt x="506" y="1312"/>
                    </a:lnTo>
                    <a:lnTo>
                      <a:pt x="635" y="1333"/>
                    </a:lnTo>
                    <a:lnTo>
                      <a:pt x="785" y="1323"/>
                    </a:lnTo>
                    <a:lnTo>
                      <a:pt x="914" y="1290"/>
                    </a:lnTo>
                    <a:lnTo>
                      <a:pt x="979" y="1269"/>
                    </a:lnTo>
                    <a:lnTo>
                      <a:pt x="1032" y="1237"/>
                    </a:lnTo>
                    <a:lnTo>
                      <a:pt x="1086" y="1204"/>
                    </a:lnTo>
                    <a:lnTo>
                      <a:pt x="1129" y="1161"/>
                    </a:lnTo>
                    <a:lnTo>
                      <a:pt x="1172" y="1118"/>
                    </a:lnTo>
                    <a:lnTo>
                      <a:pt x="1205" y="1065"/>
                    </a:lnTo>
                    <a:lnTo>
                      <a:pt x="1237" y="1011"/>
                    </a:lnTo>
                    <a:lnTo>
                      <a:pt x="1258" y="957"/>
                    </a:lnTo>
                    <a:lnTo>
                      <a:pt x="1301" y="828"/>
                    </a:lnTo>
                    <a:lnTo>
                      <a:pt x="1312" y="678"/>
                    </a:lnTo>
                    <a:lnTo>
                      <a:pt x="1312" y="602"/>
                    </a:lnTo>
                    <a:lnTo>
                      <a:pt x="1301" y="527"/>
                    </a:lnTo>
                    <a:lnTo>
                      <a:pt x="1291" y="462"/>
                    </a:lnTo>
                    <a:lnTo>
                      <a:pt x="1269" y="398"/>
                    </a:lnTo>
                    <a:lnTo>
                      <a:pt x="1237" y="344"/>
                    </a:lnTo>
                    <a:lnTo>
                      <a:pt x="1215" y="290"/>
                    </a:lnTo>
                    <a:lnTo>
                      <a:pt x="1172" y="247"/>
                    </a:lnTo>
                    <a:lnTo>
                      <a:pt x="1129" y="204"/>
                    </a:lnTo>
                    <a:lnTo>
                      <a:pt x="1032" y="129"/>
                    </a:lnTo>
                    <a:lnTo>
                      <a:pt x="925" y="75"/>
                    </a:lnTo>
                    <a:lnTo>
                      <a:pt x="796" y="32"/>
                    </a:lnTo>
                    <a:lnTo>
                      <a:pt x="6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15"/>
              <p:cNvSpPr/>
              <p:nvPr/>
            </p:nvSpPr>
            <p:spPr>
              <a:xfrm>
                <a:off x="1962625" y="1586750"/>
                <a:ext cx="32825" cy="33350"/>
              </a:xfrm>
              <a:custGeom>
                <a:avLst/>
                <a:gdLst/>
                <a:ahLst/>
                <a:cxnLst/>
                <a:rect l="l" t="t" r="r" b="b"/>
                <a:pathLst>
                  <a:path w="1313" h="1334" extrusionOk="0">
                    <a:moveTo>
                      <a:pt x="635" y="0"/>
                    </a:moveTo>
                    <a:lnTo>
                      <a:pt x="495" y="33"/>
                    </a:lnTo>
                    <a:lnTo>
                      <a:pt x="366" y="86"/>
                    </a:lnTo>
                    <a:lnTo>
                      <a:pt x="259" y="140"/>
                    </a:lnTo>
                    <a:lnTo>
                      <a:pt x="162" y="226"/>
                    </a:lnTo>
                    <a:lnTo>
                      <a:pt x="119" y="269"/>
                    </a:lnTo>
                    <a:lnTo>
                      <a:pt x="86" y="312"/>
                    </a:lnTo>
                    <a:lnTo>
                      <a:pt x="54" y="366"/>
                    </a:lnTo>
                    <a:lnTo>
                      <a:pt x="33" y="430"/>
                    </a:lnTo>
                    <a:lnTo>
                      <a:pt x="22" y="495"/>
                    </a:lnTo>
                    <a:lnTo>
                      <a:pt x="0" y="559"/>
                    </a:lnTo>
                    <a:lnTo>
                      <a:pt x="0" y="624"/>
                    </a:lnTo>
                    <a:lnTo>
                      <a:pt x="0" y="710"/>
                    </a:lnTo>
                    <a:lnTo>
                      <a:pt x="22" y="839"/>
                    </a:lnTo>
                    <a:lnTo>
                      <a:pt x="54" y="968"/>
                    </a:lnTo>
                    <a:lnTo>
                      <a:pt x="108" y="1076"/>
                    </a:lnTo>
                    <a:lnTo>
                      <a:pt x="183" y="1162"/>
                    </a:lnTo>
                    <a:lnTo>
                      <a:pt x="280" y="1237"/>
                    </a:lnTo>
                    <a:lnTo>
                      <a:pt x="388" y="1280"/>
                    </a:lnTo>
                    <a:lnTo>
                      <a:pt x="506" y="1323"/>
                    </a:lnTo>
                    <a:lnTo>
                      <a:pt x="646" y="1334"/>
                    </a:lnTo>
                    <a:lnTo>
                      <a:pt x="796" y="1323"/>
                    </a:lnTo>
                    <a:lnTo>
                      <a:pt x="925" y="1280"/>
                    </a:lnTo>
                    <a:lnTo>
                      <a:pt x="990" y="1258"/>
                    </a:lnTo>
                    <a:lnTo>
                      <a:pt x="1043" y="1226"/>
                    </a:lnTo>
                    <a:lnTo>
                      <a:pt x="1086" y="1194"/>
                    </a:lnTo>
                    <a:lnTo>
                      <a:pt x="1140" y="1151"/>
                    </a:lnTo>
                    <a:lnTo>
                      <a:pt x="1173" y="1108"/>
                    </a:lnTo>
                    <a:lnTo>
                      <a:pt x="1216" y="1054"/>
                    </a:lnTo>
                    <a:lnTo>
                      <a:pt x="1237" y="1000"/>
                    </a:lnTo>
                    <a:lnTo>
                      <a:pt x="1269" y="947"/>
                    </a:lnTo>
                    <a:lnTo>
                      <a:pt x="1302" y="818"/>
                    </a:lnTo>
                    <a:lnTo>
                      <a:pt x="1312" y="667"/>
                    </a:lnTo>
                    <a:lnTo>
                      <a:pt x="1312" y="592"/>
                    </a:lnTo>
                    <a:lnTo>
                      <a:pt x="1302" y="516"/>
                    </a:lnTo>
                    <a:lnTo>
                      <a:pt x="1280" y="452"/>
                    </a:lnTo>
                    <a:lnTo>
                      <a:pt x="1259" y="398"/>
                    </a:lnTo>
                    <a:lnTo>
                      <a:pt x="1237" y="334"/>
                    </a:lnTo>
                    <a:lnTo>
                      <a:pt x="1205" y="280"/>
                    </a:lnTo>
                    <a:lnTo>
                      <a:pt x="1173" y="237"/>
                    </a:lnTo>
                    <a:lnTo>
                      <a:pt x="1130" y="194"/>
                    </a:lnTo>
                    <a:lnTo>
                      <a:pt x="1033" y="119"/>
                    </a:lnTo>
                    <a:lnTo>
                      <a:pt x="914" y="65"/>
                    </a:lnTo>
                    <a:lnTo>
                      <a:pt x="785" y="22"/>
                    </a:lnTo>
                    <a:lnTo>
                      <a:pt x="63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15"/>
              <p:cNvSpPr/>
              <p:nvPr/>
            </p:nvSpPr>
            <p:spPr>
              <a:xfrm>
                <a:off x="1490025" y="1273025"/>
                <a:ext cx="33100" cy="32825"/>
              </a:xfrm>
              <a:custGeom>
                <a:avLst/>
                <a:gdLst/>
                <a:ahLst/>
                <a:cxnLst/>
                <a:rect l="l" t="t" r="r" b="b"/>
                <a:pathLst>
                  <a:path w="1324" h="1313" extrusionOk="0">
                    <a:moveTo>
                      <a:pt x="517" y="1"/>
                    </a:moveTo>
                    <a:lnTo>
                      <a:pt x="399" y="33"/>
                    </a:lnTo>
                    <a:lnTo>
                      <a:pt x="291" y="87"/>
                    </a:lnTo>
                    <a:lnTo>
                      <a:pt x="194" y="151"/>
                    </a:lnTo>
                    <a:lnTo>
                      <a:pt x="119" y="237"/>
                    </a:lnTo>
                    <a:lnTo>
                      <a:pt x="54" y="345"/>
                    </a:lnTo>
                    <a:lnTo>
                      <a:pt x="22" y="463"/>
                    </a:lnTo>
                    <a:lnTo>
                      <a:pt x="1" y="603"/>
                    </a:lnTo>
                    <a:lnTo>
                      <a:pt x="1" y="753"/>
                    </a:lnTo>
                    <a:lnTo>
                      <a:pt x="11" y="818"/>
                    </a:lnTo>
                    <a:lnTo>
                      <a:pt x="22" y="882"/>
                    </a:lnTo>
                    <a:lnTo>
                      <a:pt x="44" y="947"/>
                    </a:lnTo>
                    <a:lnTo>
                      <a:pt x="76" y="1001"/>
                    </a:lnTo>
                    <a:lnTo>
                      <a:pt x="108" y="1054"/>
                    </a:lnTo>
                    <a:lnTo>
                      <a:pt x="140" y="1097"/>
                    </a:lnTo>
                    <a:lnTo>
                      <a:pt x="183" y="1140"/>
                    </a:lnTo>
                    <a:lnTo>
                      <a:pt x="226" y="1183"/>
                    </a:lnTo>
                    <a:lnTo>
                      <a:pt x="280" y="1216"/>
                    </a:lnTo>
                    <a:lnTo>
                      <a:pt x="345" y="1248"/>
                    </a:lnTo>
                    <a:lnTo>
                      <a:pt x="474" y="1291"/>
                    </a:lnTo>
                    <a:lnTo>
                      <a:pt x="614" y="1312"/>
                    </a:lnTo>
                    <a:lnTo>
                      <a:pt x="689" y="1312"/>
                    </a:lnTo>
                    <a:lnTo>
                      <a:pt x="764" y="1302"/>
                    </a:lnTo>
                    <a:lnTo>
                      <a:pt x="829" y="1291"/>
                    </a:lnTo>
                    <a:lnTo>
                      <a:pt x="893" y="1280"/>
                    </a:lnTo>
                    <a:lnTo>
                      <a:pt x="947" y="1248"/>
                    </a:lnTo>
                    <a:lnTo>
                      <a:pt x="1001" y="1226"/>
                    </a:lnTo>
                    <a:lnTo>
                      <a:pt x="1054" y="1194"/>
                    </a:lnTo>
                    <a:lnTo>
                      <a:pt x="1097" y="1151"/>
                    </a:lnTo>
                    <a:lnTo>
                      <a:pt x="1184" y="1054"/>
                    </a:lnTo>
                    <a:lnTo>
                      <a:pt x="1248" y="936"/>
                    </a:lnTo>
                    <a:lnTo>
                      <a:pt x="1291" y="807"/>
                    </a:lnTo>
                    <a:lnTo>
                      <a:pt x="1323" y="657"/>
                    </a:lnTo>
                    <a:lnTo>
                      <a:pt x="1302" y="517"/>
                    </a:lnTo>
                    <a:lnTo>
                      <a:pt x="1259" y="388"/>
                    </a:lnTo>
                    <a:lnTo>
                      <a:pt x="1205" y="280"/>
                    </a:lnTo>
                    <a:lnTo>
                      <a:pt x="1130" y="183"/>
                    </a:lnTo>
                    <a:lnTo>
                      <a:pt x="1044" y="108"/>
                    </a:lnTo>
                    <a:lnTo>
                      <a:pt x="990" y="76"/>
                    </a:lnTo>
                    <a:lnTo>
                      <a:pt x="936" y="54"/>
                    </a:lnTo>
                    <a:lnTo>
                      <a:pt x="872" y="33"/>
                    </a:lnTo>
                    <a:lnTo>
                      <a:pt x="807" y="11"/>
                    </a:lnTo>
                    <a:lnTo>
                      <a:pt x="73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15"/>
              <p:cNvSpPr/>
              <p:nvPr/>
            </p:nvSpPr>
            <p:spPr>
              <a:xfrm>
                <a:off x="1804025" y="1428675"/>
                <a:ext cx="33350" cy="32825"/>
              </a:xfrm>
              <a:custGeom>
                <a:avLst/>
                <a:gdLst/>
                <a:ahLst/>
                <a:cxnLst/>
                <a:rect l="l" t="t" r="r" b="b"/>
                <a:pathLst>
                  <a:path w="1334" h="1313" extrusionOk="0">
                    <a:moveTo>
                      <a:pt x="624" y="1"/>
                    </a:moveTo>
                    <a:lnTo>
                      <a:pt x="484" y="22"/>
                    </a:lnTo>
                    <a:lnTo>
                      <a:pt x="366" y="54"/>
                    </a:lnTo>
                    <a:lnTo>
                      <a:pt x="258" y="119"/>
                    </a:lnTo>
                    <a:lnTo>
                      <a:pt x="172" y="194"/>
                    </a:lnTo>
                    <a:lnTo>
                      <a:pt x="97" y="280"/>
                    </a:lnTo>
                    <a:lnTo>
                      <a:pt x="43" y="388"/>
                    </a:lnTo>
                    <a:lnTo>
                      <a:pt x="11" y="517"/>
                    </a:lnTo>
                    <a:lnTo>
                      <a:pt x="0" y="656"/>
                    </a:lnTo>
                    <a:lnTo>
                      <a:pt x="22" y="796"/>
                    </a:lnTo>
                    <a:lnTo>
                      <a:pt x="54" y="936"/>
                    </a:lnTo>
                    <a:lnTo>
                      <a:pt x="75" y="990"/>
                    </a:lnTo>
                    <a:lnTo>
                      <a:pt x="108" y="1044"/>
                    </a:lnTo>
                    <a:lnTo>
                      <a:pt x="140" y="1097"/>
                    </a:lnTo>
                    <a:lnTo>
                      <a:pt x="183" y="1140"/>
                    </a:lnTo>
                    <a:lnTo>
                      <a:pt x="226" y="1183"/>
                    </a:lnTo>
                    <a:lnTo>
                      <a:pt x="280" y="1216"/>
                    </a:lnTo>
                    <a:lnTo>
                      <a:pt x="334" y="1248"/>
                    </a:lnTo>
                    <a:lnTo>
                      <a:pt x="398" y="1269"/>
                    </a:lnTo>
                    <a:lnTo>
                      <a:pt x="527" y="1302"/>
                    </a:lnTo>
                    <a:lnTo>
                      <a:pt x="667" y="1312"/>
                    </a:lnTo>
                    <a:lnTo>
                      <a:pt x="753" y="1312"/>
                    </a:lnTo>
                    <a:lnTo>
                      <a:pt x="817" y="1302"/>
                    </a:lnTo>
                    <a:lnTo>
                      <a:pt x="882" y="1280"/>
                    </a:lnTo>
                    <a:lnTo>
                      <a:pt x="946" y="1259"/>
                    </a:lnTo>
                    <a:lnTo>
                      <a:pt x="1000" y="1226"/>
                    </a:lnTo>
                    <a:lnTo>
                      <a:pt x="1054" y="1194"/>
                    </a:lnTo>
                    <a:lnTo>
                      <a:pt x="1097" y="1162"/>
                    </a:lnTo>
                    <a:lnTo>
                      <a:pt x="1140" y="1119"/>
                    </a:lnTo>
                    <a:lnTo>
                      <a:pt x="1183" y="1065"/>
                    </a:lnTo>
                    <a:lnTo>
                      <a:pt x="1215" y="1011"/>
                    </a:lnTo>
                    <a:lnTo>
                      <a:pt x="1269" y="893"/>
                    </a:lnTo>
                    <a:lnTo>
                      <a:pt x="1312" y="753"/>
                    </a:lnTo>
                    <a:lnTo>
                      <a:pt x="1334" y="592"/>
                    </a:lnTo>
                    <a:lnTo>
                      <a:pt x="1301" y="463"/>
                    </a:lnTo>
                    <a:lnTo>
                      <a:pt x="1248" y="345"/>
                    </a:lnTo>
                    <a:lnTo>
                      <a:pt x="1183" y="248"/>
                    </a:lnTo>
                    <a:lnTo>
                      <a:pt x="1108" y="151"/>
                    </a:lnTo>
                    <a:lnTo>
                      <a:pt x="1011" y="87"/>
                    </a:lnTo>
                    <a:lnTo>
                      <a:pt x="957" y="54"/>
                    </a:lnTo>
                    <a:lnTo>
                      <a:pt x="903" y="33"/>
                    </a:lnTo>
                    <a:lnTo>
                      <a:pt x="839" y="11"/>
                    </a:lnTo>
                    <a:lnTo>
                      <a:pt x="77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15"/>
              <p:cNvSpPr/>
              <p:nvPr/>
            </p:nvSpPr>
            <p:spPr>
              <a:xfrm>
                <a:off x="702900" y="1428150"/>
                <a:ext cx="32825" cy="33350"/>
              </a:xfrm>
              <a:custGeom>
                <a:avLst/>
                <a:gdLst/>
                <a:ahLst/>
                <a:cxnLst/>
                <a:rect l="l" t="t" r="r" b="b"/>
                <a:pathLst>
                  <a:path w="1313" h="1334" extrusionOk="0">
                    <a:moveTo>
                      <a:pt x="603" y="0"/>
                    </a:moveTo>
                    <a:lnTo>
                      <a:pt x="474" y="43"/>
                    </a:lnTo>
                    <a:lnTo>
                      <a:pt x="356" y="86"/>
                    </a:lnTo>
                    <a:lnTo>
                      <a:pt x="248" y="151"/>
                    </a:lnTo>
                    <a:lnTo>
                      <a:pt x="162" y="226"/>
                    </a:lnTo>
                    <a:lnTo>
                      <a:pt x="87" y="323"/>
                    </a:lnTo>
                    <a:lnTo>
                      <a:pt x="55" y="376"/>
                    </a:lnTo>
                    <a:lnTo>
                      <a:pt x="33" y="430"/>
                    </a:lnTo>
                    <a:lnTo>
                      <a:pt x="22" y="495"/>
                    </a:lnTo>
                    <a:lnTo>
                      <a:pt x="12" y="559"/>
                    </a:lnTo>
                    <a:lnTo>
                      <a:pt x="1" y="634"/>
                    </a:lnTo>
                    <a:lnTo>
                      <a:pt x="1" y="710"/>
                    </a:lnTo>
                    <a:lnTo>
                      <a:pt x="22" y="850"/>
                    </a:lnTo>
                    <a:lnTo>
                      <a:pt x="55" y="968"/>
                    </a:lnTo>
                    <a:lnTo>
                      <a:pt x="108" y="1075"/>
                    </a:lnTo>
                    <a:lnTo>
                      <a:pt x="184" y="1161"/>
                    </a:lnTo>
                    <a:lnTo>
                      <a:pt x="281" y="1237"/>
                    </a:lnTo>
                    <a:lnTo>
                      <a:pt x="388" y="1290"/>
                    </a:lnTo>
                    <a:lnTo>
                      <a:pt x="506" y="1323"/>
                    </a:lnTo>
                    <a:lnTo>
                      <a:pt x="646" y="1333"/>
                    </a:lnTo>
                    <a:lnTo>
                      <a:pt x="797" y="1323"/>
                    </a:lnTo>
                    <a:lnTo>
                      <a:pt x="926" y="1290"/>
                    </a:lnTo>
                    <a:lnTo>
                      <a:pt x="990" y="1258"/>
                    </a:lnTo>
                    <a:lnTo>
                      <a:pt x="1044" y="1237"/>
                    </a:lnTo>
                    <a:lnTo>
                      <a:pt x="1087" y="1194"/>
                    </a:lnTo>
                    <a:lnTo>
                      <a:pt x="1141" y="1161"/>
                    </a:lnTo>
                    <a:lnTo>
                      <a:pt x="1173" y="1108"/>
                    </a:lnTo>
                    <a:lnTo>
                      <a:pt x="1216" y="1065"/>
                    </a:lnTo>
                    <a:lnTo>
                      <a:pt x="1248" y="1011"/>
                    </a:lnTo>
                    <a:lnTo>
                      <a:pt x="1270" y="946"/>
                    </a:lnTo>
                    <a:lnTo>
                      <a:pt x="1302" y="817"/>
                    </a:lnTo>
                    <a:lnTo>
                      <a:pt x="1313" y="667"/>
                    </a:lnTo>
                    <a:lnTo>
                      <a:pt x="1313" y="591"/>
                    </a:lnTo>
                    <a:lnTo>
                      <a:pt x="1302" y="527"/>
                    </a:lnTo>
                    <a:lnTo>
                      <a:pt x="1281" y="462"/>
                    </a:lnTo>
                    <a:lnTo>
                      <a:pt x="1270" y="398"/>
                    </a:lnTo>
                    <a:lnTo>
                      <a:pt x="1238" y="344"/>
                    </a:lnTo>
                    <a:lnTo>
                      <a:pt x="1205" y="290"/>
                    </a:lnTo>
                    <a:lnTo>
                      <a:pt x="1162" y="237"/>
                    </a:lnTo>
                    <a:lnTo>
                      <a:pt x="1119" y="194"/>
                    </a:lnTo>
                    <a:lnTo>
                      <a:pt x="1076" y="161"/>
                    </a:lnTo>
                    <a:lnTo>
                      <a:pt x="1022" y="129"/>
                    </a:lnTo>
                    <a:lnTo>
                      <a:pt x="904" y="65"/>
                    </a:lnTo>
                    <a:lnTo>
                      <a:pt x="764" y="32"/>
                    </a:lnTo>
                    <a:lnTo>
                      <a:pt x="60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15"/>
              <p:cNvSpPr/>
              <p:nvPr/>
            </p:nvSpPr>
            <p:spPr>
              <a:xfrm>
                <a:off x="1962350" y="2688375"/>
                <a:ext cx="33100" cy="32825"/>
              </a:xfrm>
              <a:custGeom>
                <a:avLst/>
                <a:gdLst/>
                <a:ahLst/>
                <a:cxnLst/>
                <a:rect l="l" t="t" r="r" b="b"/>
                <a:pathLst>
                  <a:path w="1324" h="1313" extrusionOk="0">
                    <a:moveTo>
                      <a:pt x="560" y="1"/>
                    </a:moveTo>
                    <a:lnTo>
                      <a:pt x="495" y="12"/>
                    </a:lnTo>
                    <a:lnTo>
                      <a:pt x="431" y="22"/>
                    </a:lnTo>
                    <a:lnTo>
                      <a:pt x="377" y="44"/>
                    </a:lnTo>
                    <a:lnTo>
                      <a:pt x="323" y="76"/>
                    </a:lnTo>
                    <a:lnTo>
                      <a:pt x="270" y="108"/>
                    </a:lnTo>
                    <a:lnTo>
                      <a:pt x="227" y="141"/>
                    </a:lnTo>
                    <a:lnTo>
                      <a:pt x="151" y="237"/>
                    </a:lnTo>
                    <a:lnTo>
                      <a:pt x="87" y="345"/>
                    </a:lnTo>
                    <a:lnTo>
                      <a:pt x="33" y="463"/>
                    </a:lnTo>
                    <a:lnTo>
                      <a:pt x="1" y="603"/>
                    </a:lnTo>
                    <a:lnTo>
                      <a:pt x="11" y="754"/>
                    </a:lnTo>
                    <a:lnTo>
                      <a:pt x="44" y="883"/>
                    </a:lnTo>
                    <a:lnTo>
                      <a:pt x="97" y="1001"/>
                    </a:lnTo>
                    <a:lnTo>
                      <a:pt x="162" y="1098"/>
                    </a:lnTo>
                    <a:lnTo>
                      <a:pt x="205" y="1141"/>
                    </a:lnTo>
                    <a:lnTo>
                      <a:pt x="248" y="1184"/>
                    </a:lnTo>
                    <a:lnTo>
                      <a:pt x="302" y="1216"/>
                    </a:lnTo>
                    <a:lnTo>
                      <a:pt x="356" y="1248"/>
                    </a:lnTo>
                    <a:lnTo>
                      <a:pt x="420" y="1270"/>
                    </a:lnTo>
                    <a:lnTo>
                      <a:pt x="485" y="1291"/>
                    </a:lnTo>
                    <a:lnTo>
                      <a:pt x="624" y="1313"/>
                    </a:lnTo>
                    <a:lnTo>
                      <a:pt x="775" y="1313"/>
                    </a:lnTo>
                    <a:lnTo>
                      <a:pt x="904" y="1280"/>
                    </a:lnTo>
                    <a:lnTo>
                      <a:pt x="958" y="1259"/>
                    </a:lnTo>
                    <a:lnTo>
                      <a:pt x="1022" y="1237"/>
                    </a:lnTo>
                    <a:lnTo>
                      <a:pt x="1065" y="1205"/>
                    </a:lnTo>
                    <a:lnTo>
                      <a:pt x="1119" y="1162"/>
                    </a:lnTo>
                    <a:lnTo>
                      <a:pt x="1162" y="1119"/>
                    </a:lnTo>
                    <a:lnTo>
                      <a:pt x="1194" y="1076"/>
                    </a:lnTo>
                    <a:lnTo>
                      <a:pt x="1227" y="1022"/>
                    </a:lnTo>
                    <a:lnTo>
                      <a:pt x="1259" y="969"/>
                    </a:lnTo>
                    <a:lnTo>
                      <a:pt x="1302" y="840"/>
                    </a:lnTo>
                    <a:lnTo>
                      <a:pt x="1323" y="700"/>
                    </a:lnTo>
                    <a:lnTo>
                      <a:pt x="1323" y="549"/>
                    </a:lnTo>
                    <a:lnTo>
                      <a:pt x="1302" y="420"/>
                    </a:lnTo>
                    <a:lnTo>
                      <a:pt x="1280" y="356"/>
                    </a:lnTo>
                    <a:lnTo>
                      <a:pt x="1248" y="302"/>
                    </a:lnTo>
                    <a:lnTo>
                      <a:pt x="1216" y="248"/>
                    </a:lnTo>
                    <a:lnTo>
                      <a:pt x="1184" y="205"/>
                    </a:lnTo>
                    <a:lnTo>
                      <a:pt x="1141" y="162"/>
                    </a:lnTo>
                    <a:lnTo>
                      <a:pt x="1087" y="119"/>
                    </a:lnTo>
                    <a:lnTo>
                      <a:pt x="1033" y="87"/>
                    </a:lnTo>
                    <a:lnTo>
                      <a:pt x="979" y="65"/>
                    </a:lnTo>
                    <a:lnTo>
                      <a:pt x="850" y="22"/>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15"/>
              <p:cNvSpPr/>
              <p:nvPr/>
            </p:nvSpPr>
            <p:spPr>
              <a:xfrm>
                <a:off x="1569325" y="3003975"/>
                <a:ext cx="32550" cy="29325"/>
              </a:xfrm>
              <a:custGeom>
                <a:avLst/>
                <a:gdLst/>
                <a:ahLst/>
                <a:cxnLst/>
                <a:rect l="l" t="t" r="r" b="b"/>
                <a:pathLst>
                  <a:path w="1302" h="1173" extrusionOk="0">
                    <a:moveTo>
                      <a:pt x="474" y="1"/>
                    </a:moveTo>
                    <a:lnTo>
                      <a:pt x="409" y="12"/>
                    </a:lnTo>
                    <a:lnTo>
                      <a:pt x="345" y="22"/>
                    </a:lnTo>
                    <a:lnTo>
                      <a:pt x="291" y="44"/>
                    </a:lnTo>
                    <a:lnTo>
                      <a:pt x="237" y="76"/>
                    </a:lnTo>
                    <a:lnTo>
                      <a:pt x="184" y="108"/>
                    </a:lnTo>
                    <a:lnTo>
                      <a:pt x="141" y="141"/>
                    </a:lnTo>
                    <a:lnTo>
                      <a:pt x="108" y="184"/>
                    </a:lnTo>
                    <a:lnTo>
                      <a:pt x="65" y="237"/>
                    </a:lnTo>
                    <a:lnTo>
                      <a:pt x="44" y="291"/>
                    </a:lnTo>
                    <a:lnTo>
                      <a:pt x="22" y="345"/>
                    </a:lnTo>
                    <a:lnTo>
                      <a:pt x="1" y="399"/>
                    </a:lnTo>
                    <a:lnTo>
                      <a:pt x="1" y="463"/>
                    </a:lnTo>
                    <a:lnTo>
                      <a:pt x="1" y="528"/>
                    </a:lnTo>
                    <a:lnTo>
                      <a:pt x="12" y="603"/>
                    </a:lnTo>
                    <a:lnTo>
                      <a:pt x="33" y="689"/>
                    </a:lnTo>
                    <a:lnTo>
                      <a:pt x="87" y="786"/>
                    </a:lnTo>
                    <a:lnTo>
                      <a:pt x="151" y="883"/>
                    </a:lnTo>
                    <a:lnTo>
                      <a:pt x="227" y="969"/>
                    </a:lnTo>
                    <a:lnTo>
                      <a:pt x="313" y="1044"/>
                    </a:lnTo>
                    <a:lnTo>
                      <a:pt x="409" y="1108"/>
                    </a:lnTo>
                    <a:lnTo>
                      <a:pt x="495" y="1151"/>
                    </a:lnTo>
                    <a:lnTo>
                      <a:pt x="571" y="1173"/>
                    </a:lnTo>
                    <a:lnTo>
                      <a:pt x="614" y="1173"/>
                    </a:lnTo>
                    <a:lnTo>
                      <a:pt x="657" y="1162"/>
                    </a:lnTo>
                    <a:lnTo>
                      <a:pt x="754" y="1130"/>
                    </a:lnTo>
                    <a:lnTo>
                      <a:pt x="840" y="1076"/>
                    </a:lnTo>
                    <a:lnTo>
                      <a:pt x="936" y="1012"/>
                    </a:lnTo>
                    <a:lnTo>
                      <a:pt x="1119" y="872"/>
                    </a:lnTo>
                    <a:lnTo>
                      <a:pt x="1205" y="797"/>
                    </a:lnTo>
                    <a:lnTo>
                      <a:pt x="1302" y="732"/>
                    </a:lnTo>
                    <a:lnTo>
                      <a:pt x="1291" y="474"/>
                    </a:lnTo>
                    <a:lnTo>
                      <a:pt x="1130" y="334"/>
                    </a:lnTo>
                    <a:lnTo>
                      <a:pt x="958" y="194"/>
                    </a:lnTo>
                    <a:lnTo>
                      <a:pt x="872" y="130"/>
                    </a:lnTo>
                    <a:lnTo>
                      <a:pt x="786" y="76"/>
                    </a:lnTo>
                    <a:lnTo>
                      <a:pt x="700" y="33"/>
                    </a:lnTo>
                    <a:lnTo>
                      <a:pt x="614"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15"/>
              <p:cNvSpPr/>
              <p:nvPr/>
            </p:nvSpPr>
            <p:spPr>
              <a:xfrm>
                <a:off x="1727675" y="2926025"/>
                <a:ext cx="32550" cy="29325"/>
              </a:xfrm>
              <a:custGeom>
                <a:avLst/>
                <a:gdLst/>
                <a:ahLst/>
                <a:cxnLst/>
                <a:rect l="l" t="t" r="r" b="b"/>
                <a:pathLst>
                  <a:path w="1302" h="1173" extrusionOk="0">
                    <a:moveTo>
                      <a:pt x="484" y="1"/>
                    </a:moveTo>
                    <a:lnTo>
                      <a:pt x="420" y="11"/>
                    </a:lnTo>
                    <a:lnTo>
                      <a:pt x="355" y="33"/>
                    </a:lnTo>
                    <a:lnTo>
                      <a:pt x="291" y="54"/>
                    </a:lnTo>
                    <a:lnTo>
                      <a:pt x="237" y="76"/>
                    </a:lnTo>
                    <a:lnTo>
                      <a:pt x="194" y="108"/>
                    </a:lnTo>
                    <a:lnTo>
                      <a:pt x="151" y="151"/>
                    </a:lnTo>
                    <a:lnTo>
                      <a:pt x="108" y="194"/>
                    </a:lnTo>
                    <a:lnTo>
                      <a:pt x="76" y="237"/>
                    </a:lnTo>
                    <a:lnTo>
                      <a:pt x="43" y="291"/>
                    </a:lnTo>
                    <a:lnTo>
                      <a:pt x="22" y="345"/>
                    </a:lnTo>
                    <a:lnTo>
                      <a:pt x="11" y="409"/>
                    </a:lnTo>
                    <a:lnTo>
                      <a:pt x="0" y="474"/>
                    </a:lnTo>
                    <a:lnTo>
                      <a:pt x="11" y="538"/>
                    </a:lnTo>
                    <a:lnTo>
                      <a:pt x="11" y="603"/>
                    </a:lnTo>
                    <a:lnTo>
                      <a:pt x="43" y="699"/>
                    </a:lnTo>
                    <a:lnTo>
                      <a:pt x="97" y="796"/>
                    </a:lnTo>
                    <a:lnTo>
                      <a:pt x="162" y="882"/>
                    </a:lnTo>
                    <a:lnTo>
                      <a:pt x="237" y="968"/>
                    </a:lnTo>
                    <a:lnTo>
                      <a:pt x="323" y="1054"/>
                    </a:lnTo>
                    <a:lnTo>
                      <a:pt x="409" y="1119"/>
                    </a:lnTo>
                    <a:lnTo>
                      <a:pt x="506" y="1162"/>
                    </a:lnTo>
                    <a:lnTo>
                      <a:pt x="581" y="1173"/>
                    </a:lnTo>
                    <a:lnTo>
                      <a:pt x="667" y="1173"/>
                    </a:lnTo>
                    <a:lnTo>
                      <a:pt x="764" y="1130"/>
                    </a:lnTo>
                    <a:lnTo>
                      <a:pt x="850" y="1087"/>
                    </a:lnTo>
                    <a:lnTo>
                      <a:pt x="936" y="1022"/>
                    </a:lnTo>
                    <a:lnTo>
                      <a:pt x="1119" y="871"/>
                    </a:lnTo>
                    <a:lnTo>
                      <a:pt x="1215" y="796"/>
                    </a:lnTo>
                    <a:lnTo>
                      <a:pt x="1301" y="732"/>
                    </a:lnTo>
                    <a:lnTo>
                      <a:pt x="1301" y="474"/>
                    </a:lnTo>
                    <a:lnTo>
                      <a:pt x="1129" y="345"/>
                    </a:lnTo>
                    <a:lnTo>
                      <a:pt x="968" y="194"/>
                    </a:lnTo>
                    <a:lnTo>
                      <a:pt x="882" y="130"/>
                    </a:lnTo>
                    <a:lnTo>
                      <a:pt x="796" y="76"/>
                    </a:lnTo>
                    <a:lnTo>
                      <a:pt x="710" y="33"/>
                    </a:lnTo>
                    <a:lnTo>
                      <a:pt x="613" y="11"/>
                    </a:lnTo>
                    <a:lnTo>
                      <a:pt x="54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15"/>
              <p:cNvSpPr/>
              <p:nvPr/>
            </p:nvSpPr>
            <p:spPr>
              <a:xfrm>
                <a:off x="2041925" y="2609350"/>
                <a:ext cx="29325" cy="32550"/>
              </a:xfrm>
              <a:custGeom>
                <a:avLst/>
                <a:gdLst/>
                <a:ahLst/>
                <a:cxnLst/>
                <a:rect l="l" t="t" r="r" b="b"/>
                <a:pathLst>
                  <a:path w="1173" h="1302" extrusionOk="0">
                    <a:moveTo>
                      <a:pt x="463" y="1"/>
                    </a:moveTo>
                    <a:lnTo>
                      <a:pt x="334" y="173"/>
                    </a:lnTo>
                    <a:lnTo>
                      <a:pt x="194" y="334"/>
                    </a:lnTo>
                    <a:lnTo>
                      <a:pt x="130" y="420"/>
                    </a:lnTo>
                    <a:lnTo>
                      <a:pt x="76" y="506"/>
                    </a:lnTo>
                    <a:lnTo>
                      <a:pt x="33" y="603"/>
                    </a:lnTo>
                    <a:lnTo>
                      <a:pt x="11" y="689"/>
                    </a:lnTo>
                    <a:lnTo>
                      <a:pt x="1" y="753"/>
                    </a:lnTo>
                    <a:lnTo>
                      <a:pt x="1" y="829"/>
                    </a:lnTo>
                    <a:lnTo>
                      <a:pt x="11" y="893"/>
                    </a:lnTo>
                    <a:lnTo>
                      <a:pt x="22" y="947"/>
                    </a:lnTo>
                    <a:lnTo>
                      <a:pt x="44" y="1011"/>
                    </a:lnTo>
                    <a:lnTo>
                      <a:pt x="76" y="1065"/>
                    </a:lnTo>
                    <a:lnTo>
                      <a:pt x="108" y="1108"/>
                    </a:lnTo>
                    <a:lnTo>
                      <a:pt x="151" y="1151"/>
                    </a:lnTo>
                    <a:lnTo>
                      <a:pt x="194" y="1194"/>
                    </a:lnTo>
                    <a:lnTo>
                      <a:pt x="237" y="1226"/>
                    </a:lnTo>
                    <a:lnTo>
                      <a:pt x="291" y="1259"/>
                    </a:lnTo>
                    <a:lnTo>
                      <a:pt x="345" y="1280"/>
                    </a:lnTo>
                    <a:lnTo>
                      <a:pt x="409" y="1291"/>
                    </a:lnTo>
                    <a:lnTo>
                      <a:pt x="474" y="1302"/>
                    </a:lnTo>
                    <a:lnTo>
                      <a:pt x="538" y="1291"/>
                    </a:lnTo>
                    <a:lnTo>
                      <a:pt x="603" y="1291"/>
                    </a:lnTo>
                    <a:lnTo>
                      <a:pt x="700" y="1259"/>
                    </a:lnTo>
                    <a:lnTo>
                      <a:pt x="786" y="1205"/>
                    </a:lnTo>
                    <a:lnTo>
                      <a:pt x="882" y="1140"/>
                    </a:lnTo>
                    <a:lnTo>
                      <a:pt x="968" y="1065"/>
                    </a:lnTo>
                    <a:lnTo>
                      <a:pt x="1044" y="979"/>
                    </a:lnTo>
                    <a:lnTo>
                      <a:pt x="1108" y="882"/>
                    </a:lnTo>
                    <a:lnTo>
                      <a:pt x="1151" y="796"/>
                    </a:lnTo>
                    <a:lnTo>
                      <a:pt x="1173" y="710"/>
                    </a:lnTo>
                    <a:lnTo>
                      <a:pt x="1173" y="667"/>
                    </a:lnTo>
                    <a:lnTo>
                      <a:pt x="1162" y="624"/>
                    </a:lnTo>
                    <a:lnTo>
                      <a:pt x="1130" y="538"/>
                    </a:lnTo>
                    <a:lnTo>
                      <a:pt x="1076" y="452"/>
                    </a:lnTo>
                    <a:lnTo>
                      <a:pt x="1011" y="355"/>
                    </a:lnTo>
                    <a:lnTo>
                      <a:pt x="861" y="173"/>
                    </a:lnTo>
                    <a:lnTo>
                      <a:pt x="786" y="87"/>
                    </a:lnTo>
                    <a:lnTo>
                      <a:pt x="72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15"/>
              <p:cNvSpPr/>
              <p:nvPr/>
            </p:nvSpPr>
            <p:spPr>
              <a:xfrm>
                <a:off x="467700" y="2609350"/>
                <a:ext cx="33350" cy="30125"/>
              </a:xfrm>
              <a:custGeom>
                <a:avLst/>
                <a:gdLst/>
                <a:ahLst/>
                <a:cxnLst/>
                <a:rect l="l" t="t" r="r" b="b"/>
                <a:pathLst>
                  <a:path w="1334" h="1205" extrusionOk="0">
                    <a:moveTo>
                      <a:pt x="581" y="1"/>
                    </a:moveTo>
                    <a:lnTo>
                      <a:pt x="495" y="22"/>
                    </a:lnTo>
                    <a:lnTo>
                      <a:pt x="409" y="65"/>
                    </a:lnTo>
                    <a:lnTo>
                      <a:pt x="323" y="130"/>
                    </a:lnTo>
                    <a:lnTo>
                      <a:pt x="237" y="216"/>
                    </a:lnTo>
                    <a:lnTo>
                      <a:pt x="161" y="302"/>
                    </a:lnTo>
                    <a:lnTo>
                      <a:pt x="97" y="398"/>
                    </a:lnTo>
                    <a:lnTo>
                      <a:pt x="43" y="495"/>
                    </a:lnTo>
                    <a:lnTo>
                      <a:pt x="11" y="581"/>
                    </a:lnTo>
                    <a:lnTo>
                      <a:pt x="0" y="656"/>
                    </a:lnTo>
                    <a:lnTo>
                      <a:pt x="0" y="721"/>
                    </a:lnTo>
                    <a:lnTo>
                      <a:pt x="11" y="785"/>
                    </a:lnTo>
                    <a:lnTo>
                      <a:pt x="22" y="839"/>
                    </a:lnTo>
                    <a:lnTo>
                      <a:pt x="43" y="904"/>
                    </a:lnTo>
                    <a:lnTo>
                      <a:pt x="75" y="958"/>
                    </a:lnTo>
                    <a:lnTo>
                      <a:pt x="108" y="1001"/>
                    </a:lnTo>
                    <a:lnTo>
                      <a:pt x="151" y="1044"/>
                    </a:lnTo>
                    <a:lnTo>
                      <a:pt x="194" y="1087"/>
                    </a:lnTo>
                    <a:lnTo>
                      <a:pt x="237" y="1119"/>
                    </a:lnTo>
                    <a:lnTo>
                      <a:pt x="290" y="1151"/>
                    </a:lnTo>
                    <a:lnTo>
                      <a:pt x="355" y="1173"/>
                    </a:lnTo>
                    <a:lnTo>
                      <a:pt x="409" y="1194"/>
                    </a:lnTo>
                    <a:lnTo>
                      <a:pt x="473" y="1194"/>
                    </a:lnTo>
                    <a:lnTo>
                      <a:pt x="548" y="1205"/>
                    </a:lnTo>
                    <a:lnTo>
                      <a:pt x="613" y="1194"/>
                    </a:lnTo>
                    <a:lnTo>
                      <a:pt x="710" y="1162"/>
                    </a:lnTo>
                    <a:lnTo>
                      <a:pt x="796" y="1119"/>
                    </a:lnTo>
                    <a:lnTo>
                      <a:pt x="893" y="1065"/>
                    </a:lnTo>
                    <a:lnTo>
                      <a:pt x="979" y="1001"/>
                    </a:lnTo>
                    <a:lnTo>
                      <a:pt x="1161" y="850"/>
                    </a:lnTo>
                    <a:lnTo>
                      <a:pt x="1333" y="699"/>
                    </a:lnTo>
                    <a:lnTo>
                      <a:pt x="1323" y="441"/>
                    </a:lnTo>
                    <a:lnTo>
                      <a:pt x="1237" y="377"/>
                    </a:lnTo>
                    <a:lnTo>
                      <a:pt x="1140" y="302"/>
                    </a:lnTo>
                    <a:lnTo>
                      <a:pt x="946" y="151"/>
                    </a:lnTo>
                    <a:lnTo>
                      <a:pt x="860" y="87"/>
                    </a:lnTo>
                    <a:lnTo>
                      <a:pt x="764" y="44"/>
                    </a:lnTo>
                    <a:lnTo>
                      <a:pt x="677" y="11"/>
                    </a:lnTo>
                    <a:lnTo>
                      <a:pt x="62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15"/>
              <p:cNvSpPr/>
              <p:nvPr/>
            </p:nvSpPr>
            <p:spPr>
              <a:xfrm>
                <a:off x="782750" y="2926025"/>
                <a:ext cx="29600" cy="32825"/>
              </a:xfrm>
              <a:custGeom>
                <a:avLst/>
                <a:gdLst/>
                <a:ahLst/>
                <a:cxnLst/>
                <a:rect l="l" t="t" r="r" b="b"/>
                <a:pathLst>
                  <a:path w="1184" h="1313" extrusionOk="0">
                    <a:moveTo>
                      <a:pt x="646" y="1"/>
                    </a:moveTo>
                    <a:lnTo>
                      <a:pt x="581" y="11"/>
                    </a:lnTo>
                    <a:lnTo>
                      <a:pt x="484" y="44"/>
                    </a:lnTo>
                    <a:lnTo>
                      <a:pt x="388" y="97"/>
                    </a:lnTo>
                    <a:lnTo>
                      <a:pt x="302" y="162"/>
                    </a:lnTo>
                    <a:lnTo>
                      <a:pt x="205" y="237"/>
                    </a:lnTo>
                    <a:lnTo>
                      <a:pt x="130" y="323"/>
                    </a:lnTo>
                    <a:lnTo>
                      <a:pt x="65" y="409"/>
                    </a:lnTo>
                    <a:lnTo>
                      <a:pt x="22" y="506"/>
                    </a:lnTo>
                    <a:lnTo>
                      <a:pt x="1" y="581"/>
                    </a:lnTo>
                    <a:lnTo>
                      <a:pt x="1" y="624"/>
                    </a:lnTo>
                    <a:lnTo>
                      <a:pt x="11" y="667"/>
                    </a:lnTo>
                    <a:lnTo>
                      <a:pt x="44" y="764"/>
                    </a:lnTo>
                    <a:lnTo>
                      <a:pt x="97" y="850"/>
                    </a:lnTo>
                    <a:lnTo>
                      <a:pt x="162" y="947"/>
                    </a:lnTo>
                    <a:lnTo>
                      <a:pt x="312" y="1130"/>
                    </a:lnTo>
                    <a:lnTo>
                      <a:pt x="377" y="1216"/>
                    </a:lnTo>
                    <a:lnTo>
                      <a:pt x="452" y="1312"/>
                    </a:lnTo>
                    <a:lnTo>
                      <a:pt x="700" y="1302"/>
                    </a:lnTo>
                    <a:lnTo>
                      <a:pt x="839" y="1140"/>
                    </a:lnTo>
                    <a:lnTo>
                      <a:pt x="979" y="968"/>
                    </a:lnTo>
                    <a:lnTo>
                      <a:pt x="1054" y="882"/>
                    </a:lnTo>
                    <a:lnTo>
                      <a:pt x="1108" y="796"/>
                    </a:lnTo>
                    <a:lnTo>
                      <a:pt x="1151" y="710"/>
                    </a:lnTo>
                    <a:lnTo>
                      <a:pt x="1173" y="624"/>
                    </a:lnTo>
                    <a:lnTo>
                      <a:pt x="1183" y="549"/>
                    </a:lnTo>
                    <a:lnTo>
                      <a:pt x="1183" y="484"/>
                    </a:lnTo>
                    <a:lnTo>
                      <a:pt x="1173" y="420"/>
                    </a:lnTo>
                    <a:lnTo>
                      <a:pt x="1162" y="355"/>
                    </a:lnTo>
                    <a:lnTo>
                      <a:pt x="1140" y="302"/>
                    </a:lnTo>
                    <a:lnTo>
                      <a:pt x="1108" y="248"/>
                    </a:lnTo>
                    <a:lnTo>
                      <a:pt x="1076" y="194"/>
                    </a:lnTo>
                    <a:lnTo>
                      <a:pt x="1033" y="151"/>
                    </a:lnTo>
                    <a:lnTo>
                      <a:pt x="990" y="108"/>
                    </a:lnTo>
                    <a:lnTo>
                      <a:pt x="947" y="76"/>
                    </a:lnTo>
                    <a:lnTo>
                      <a:pt x="893" y="44"/>
                    </a:lnTo>
                    <a:lnTo>
                      <a:pt x="839" y="22"/>
                    </a:lnTo>
                    <a:lnTo>
                      <a:pt x="775" y="11"/>
                    </a:lnTo>
                    <a:lnTo>
                      <a:pt x="71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15"/>
              <p:cNvSpPr/>
              <p:nvPr/>
            </p:nvSpPr>
            <p:spPr>
              <a:xfrm>
                <a:off x="940550" y="3003975"/>
                <a:ext cx="36575" cy="30150"/>
              </a:xfrm>
              <a:custGeom>
                <a:avLst/>
                <a:gdLst/>
                <a:ahLst/>
                <a:cxnLst/>
                <a:rect l="l" t="t" r="r" b="b"/>
                <a:pathLst>
                  <a:path w="1463" h="1206" extrusionOk="0">
                    <a:moveTo>
                      <a:pt x="474" y="1"/>
                    </a:moveTo>
                    <a:lnTo>
                      <a:pt x="409" y="12"/>
                    </a:lnTo>
                    <a:lnTo>
                      <a:pt x="355" y="33"/>
                    </a:lnTo>
                    <a:lnTo>
                      <a:pt x="302" y="55"/>
                    </a:lnTo>
                    <a:lnTo>
                      <a:pt x="248" y="76"/>
                    </a:lnTo>
                    <a:lnTo>
                      <a:pt x="205" y="108"/>
                    </a:lnTo>
                    <a:lnTo>
                      <a:pt x="162" y="151"/>
                    </a:lnTo>
                    <a:lnTo>
                      <a:pt x="119" y="194"/>
                    </a:lnTo>
                    <a:lnTo>
                      <a:pt x="87" y="248"/>
                    </a:lnTo>
                    <a:lnTo>
                      <a:pt x="33" y="356"/>
                    </a:lnTo>
                    <a:lnTo>
                      <a:pt x="11" y="485"/>
                    </a:lnTo>
                    <a:lnTo>
                      <a:pt x="1" y="625"/>
                    </a:lnTo>
                    <a:lnTo>
                      <a:pt x="22" y="764"/>
                    </a:lnTo>
                    <a:lnTo>
                      <a:pt x="54" y="883"/>
                    </a:lnTo>
                    <a:lnTo>
                      <a:pt x="119" y="990"/>
                    </a:lnTo>
                    <a:lnTo>
                      <a:pt x="151" y="1044"/>
                    </a:lnTo>
                    <a:lnTo>
                      <a:pt x="194" y="1076"/>
                    </a:lnTo>
                    <a:lnTo>
                      <a:pt x="237" y="1119"/>
                    </a:lnTo>
                    <a:lnTo>
                      <a:pt x="291" y="1151"/>
                    </a:lnTo>
                    <a:lnTo>
                      <a:pt x="345" y="1173"/>
                    </a:lnTo>
                    <a:lnTo>
                      <a:pt x="398" y="1184"/>
                    </a:lnTo>
                    <a:lnTo>
                      <a:pt x="452" y="1194"/>
                    </a:lnTo>
                    <a:lnTo>
                      <a:pt x="517" y="1205"/>
                    </a:lnTo>
                    <a:lnTo>
                      <a:pt x="581" y="1194"/>
                    </a:lnTo>
                    <a:lnTo>
                      <a:pt x="657" y="1184"/>
                    </a:lnTo>
                    <a:lnTo>
                      <a:pt x="743" y="1162"/>
                    </a:lnTo>
                    <a:lnTo>
                      <a:pt x="829" y="1108"/>
                    </a:lnTo>
                    <a:lnTo>
                      <a:pt x="915" y="1044"/>
                    </a:lnTo>
                    <a:lnTo>
                      <a:pt x="1011" y="969"/>
                    </a:lnTo>
                    <a:lnTo>
                      <a:pt x="1216" y="775"/>
                    </a:lnTo>
                    <a:lnTo>
                      <a:pt x="1334" y="678"/>
                    </a:lnTo>
                    <a:lnTo>
                      <a:pt x="1463" y="560"/>
                    </a:lnTo>
                    <a:lnTo>
                      <a:pt x="1323" y="463"/>
                    </a:lnTo>
                    <a:lnTo>
                      <a:pt x="1205" y="366"/>
                    </a:lnTo>
                    <a:lnTo>
                      <a:pt x="979" y="194"/>
                    </a:lnTo>
                    <a:lnTo>
                      <a:pt x="882" y="130"/>
                    </a:lnTo>
                    <a:lnTo>
                      <a:pt x="786" y="76"/>
                    </a:lnTo>
                    <a:lnTo>
                      <a:pt x="700" y="33"/>
                    </a:lnTo>
                    <a:lnTo>
                      <a:pt x="603"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15"/>
              <p:cNvSpPr/>
              <p:nvPr/>
            </p:nvSpPr>
            <p:spPr>
              <a:xfrm>
                <a:off x="784900" y="1352325"/>
                <a:ext cx="36575" cy="29875"/>
              </a:xfrm>
              <a:custGeom>
                <a:avLst/>
                <a:gdLst/>
                <a:ahLst/>
                <a:cxnLst/>
                <a:rect l="l" t="t" r="r" b="b"/>
                <a:pathLst>
                  <a:path w="1463" h="1195" extrusionOk="0">
                    <a:moveTo>
                      <a:pt x="474" y="1"/>
                    </a:moveTo>
                    <a:lnTo>
                      <a:pt x="409" y="11"/>
                    </a:lnTo>
                    <a:lnTo>
                      <a:pt x="355" y="22"/>
                    </a:lnTo>
                    <a:lnTo>
                      <a:pt x="302" y="44"/>
                    </a:lnTo>
                    <a:lnTo>
                      <a:pt x="248" y="76"/>
                    </a:lnTo>
                    <a:lnTo>
                      <a:pt x="205" y="108"/>
                    </a:lnTo>
                    <a:lnTo>
                      <a:pt x="162" y="140"/>
                    </a:lnTo>
                    <a:lnTo>
                      <a:pt x="119" y="184"/>
                    </a:lnTo>
                    <a:lnTo>
                      <a:pt x="87" y="237"/>
                    </a:lnTo>
                    <a:lnTo>
                      <a:pt x="33" y="345"/>
                    </a:lnTo>
                    <a:lnTo>
                      <a:pt x="11" y="474"/>
                    </a:lnTo>
                    <a:lnTo>
                      <a:pt x="1" y="614"/>
                    </a:lnTo>
                    <a:lnTo>
                      <a:pt x="11" y="753"/>
                    </a:lnTo>
                    <a:lnTo>
                      <a:pt x="54" y="882"/>
                    </a:lnTo>
                    <a:lnTo>
                      <a:pt x="108" y="990"/>
                    </a:lnTo>
                    <a:lnTo>
                      <a:pt x="151" y="1033"/>
                    </a:lnTo>
                    <a:lnTo>
                      <a:pt x="183" y="1076"/>
                    </a:lnTo>
                    <a:lnTo>
                      <a:pt x="237" y="1108"/>
                    </a:lnTo>
                    <a:lnTo>
                      <a:pt x="280" y="1141"/>
                    </a:lnTo>
                    <a:lnTo>
                      <a:pt x="334" y="1162"/>
                    </a:lnTo>
                    <a:lnTo>
                      <a:pt x="388" y="1184"/>
                    </a:lnTo>
                    <a:lnTo>
                      <a:pt x="452" y="1194"/>
                    </a:lnTo>
                    <a:lnTo>
                      <a:pt x="581" y="1194"/>
                    </a:lnTo>
                    <a:lnTo>
                      <a:pt x="646" y="1184"/>
                    </a:lnTo>
                    <a:lnTo>
                      <a:pt x="732" y="1151"/>
                    </a:lnTo>
                    <a:lnTo>
                      <a:pt x="829" y="1108"/>
                    </a:lnTo>
                    <a:lnTo>
                      <a:pt x="915" y="1044"/>
                    </a:lnTo>
                    <a:lnTo>
                      <a:pt x="1001" y="968"/>
                    </a:lnTo>
                    <a:lnTo>
                      <a:pt x="1216" y="786"/>
                    </a:lnTo>
                    <a:lnTo>
                      <a:pt x="1334" y="678"/>
                    </a:lnTo>
                    <a:lnTo>
                      <a:pt x="1463" y="571"/>
                    </a:lnTo>
                    <a:lnTo>
                      <a:pt x="1323" y="463"/>
                    </a:lnTo>
                    <a:lnTo>
                      <a:pt x="1205" y="366"/>
                    </a:lnTo>
                    <a:lnTo>
                      <a:pt x="979" y="194"/>
                    </a:lnTo>
                    <a:lnTo>
                      <a:pt x="882" y="130"/>
                    </a:lnTo>
                    <a:lnTo>
                      <a:pt x="796" y="76"/>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15"/>
              <p:cNvSpPr/>
              <p:nvPr/>
            </p:nvSpPr>
            <p:spPr>
              <a:xfrm>
                <a:off x="390000" y="2450750"/>
                <a:ext cx="29325" cy="32275"/>
              </a:xfrm>
              <a:custGeom>
                <a:avLst/>
                <a:gdLst/>
                <a:ahLst/>
                <a:cxnLst/>
                <a:rect l="l" t="t" r="r" b="b"/>
                <a:pathLst>
                  <a:path w="1173" h="1291" extrusionOk="0">
                    <a:moveTo>
                      <a:pt x="517" y="0"/>
                    </a:moveTo>
                    <a:lnTo>
                      <a:pt x="366" y="162"/>
                    </a:lnTo>
                    <a:lnTo>
                      <a:pt x="216" y="323"/>
                    </a:lnTo>
                    <a:lnTo>
                      <a:pt x="151" y="398"/>
                    </a:lnTo>
                    <a:lnTo>
                      <a:pt x="97" y="484"/>
                    </a:lnTo>
                    <a:lnTo>
                      <a:pt x="43" y="570"/>
                    </a:lnTo>
                    <a:lnTo>
                      <a:pt x="22" y="656"/>
                    </a:lnTo>
                    <a:lnTo>
                      <a:pt x="11" y="731"/>
                    </a:lnTo>
                    <a:lnTo>
                      <a:pt x="0" y="796"/>
                    </a:lnTo>
                    <a:lnTo>
                      <a:pt x="11" y="861"/>
                    </a:lnTo>
                    <a:lnTo>
                      <a:pt x="22" y="925"/>
                    </a:lnTo>
                    <a:lnTo>
                      <a:pt x="33" y="979"/>
                    </a:lnTo>
                    <a:lnTo>
                      <a:pt x="65" y="1033"/>
                    </a:lnTo>
                    <a:lnTo>
                      <a:pt x="97" y="1086"/>
                    </a:lnTo>
                    <a:lnTo>
                      <a:pt x="129" y="1140"/>
                    </a:lnTo>
                    <a:lnTo>
                      <a:pt x="172" y="1172"/>
                    </a:lnTo>
                    <a:lnTo>
                      <a:pt x="216" y="1215"/>
                    </a:lnTo>
                    <a:lnTo>
                      <a:pt x="269" y="1248"/>
                    </a:lnTo>
                    <a:lnTo>
                      <a:pt x="323" y="1269"/>
                    </a:lnTo>
                    <a:lnTo>
                      <a:pt x="388" y="1280"/>
                    </a:lnTo>
                    <a:lnTo>
                      <a:pt x="441" y="1291"/>
                    </a:lnTo>
                    <a:lnTo>
                      <a:pt x="581" y="1291"/>
                    </a:lnTo>
                    <a:lnTo>
                      <a:pt x="667" y="1269"/>
                    </a:lnTo>
                    <a:lnTo>
                      <a:pt x="764" y="1215"/>
                    </a:lnTo>
                    <a:lnTo>
                      <a:pt x="861" y="1162"/>
                    </a:lnTo>
                    <a:lnTo>
                      <a:pt x="957" y="1086"/>
                    </a:lnTo>
                    <a:lnTo>
                      <a:pt x="1043" y="1000"/>
                    </a:lnTo>
                    <a:lnTo>
                      <a:pt x="1108" y="914"/>
                    </a:lnTo>
                    <a:lnTo>
                      <a:pt x="1151" y="828"/>
                    </a:lnTo>
                    <a:lnTo>
                      <a:pt x="1173" y="753"/>
                    </a:lnTo>
                    <a:lnTo>
                      <a:pt x="1173" y="710"/>
                    </a:lnTo>
                    <a:lnTo>
                      <a:pt x="1173" y="667"/>
                    </a:lnTo>
                    <a:lnTo>
                      <a:pt x="1140" y="570"/>
                    </a:lnTo>
                    <a:lnTo>
                      <a:pt x="1097" y="484"/>
                    </a:lnTo>
                    <a:lnTo>
                      <a:pt x="1033" y="387"/>
                    </a:lnTo>
                    <a:lnTo>
                      <a:pt x="893" y="194"/>
                    </a:lnTo>
                    <a:lnTo>
                      <a:pt x="828" y="97"/>
                    </a:lnTo>
                    <a:lnTo>
                      <a:pt x="764"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15"/>
              <p:cNvSpPr/>
              <p:nvPr/>
            </p:nvSpPr>
            <p:spPr>
              <a:xfrm>
                <a:off x="467950" y="1666575"/>
                <a:ext cx="32825" cy="29075"/>
              </a:xfrm>
              <a:custGeom>
                <a:avLst/>
                <a:gdLst/>
                <a:ahLst/>
                <a:cxnLst/>
                <a:rect l="l" t="t" r="r" b="b"/>
                <a:pathLst>
                  <a:path w="1313" h="1163" extrusionOk="0">
                    <a:moveTo>
                      <a:pt x="409" y="1"/>
                    </a:moveTo>
                    <a:lnTo>
                      <a:pt x="356" y="22"/>
                    </a:lnTo>
                    <a:lnTo>
                      <a:pt x="291" y="44"/>
                    </a:lnTo>
                    <a:lnTo>
                      <a:pt x="237" y="65"/>
                    </a:lnTo>
                    <a:lnTo>
                      <a:pt x="194" y="108"/>
                    </a:lnTo>
                    <a:lnTo>
                      <a:pt x="151" y="141"/>
                    </a:lnTo>
                    <a:lnTo>
                      <a:pt x="108" y="184"/>
                    </a:lnTo>
                    <a:lnTo>
                      <a:pt x="76" y="237"/>
                    </a:lnTo>
                    <a:lnTo>
                      <a:pt x="44" y="291"/>
                    </a:lnTo>
                    <a:lnTo>
                      <a:pt x="22" y="345"/>
                    </a:lnTo>
                    <a:lnTo>
                      <a:pt x="12" y="399"/>
                    </a:lnTo>
                    <a:lnTo>
                      <a:pt x="1" y="463"/>
                    </a:lnTo>
                    <a:lnTo>
                      <a:pt x="12" y="528"/>
                    </a:lnTo>
                    <a:lnTo>
                      <a:pt x="22" y="603"/>
                    </a:lnTo>
                    <a:lnTo>
                      <a:pt x="44" y="689"/>
                    </a:lnTo>
                    <a:lnTo>
                      <a:pt x="98" y="786"/>
                    </a:lnTo>
                    <a:lnTo>
                      <a:pt x="162" y="883"/>
                    </a:lnTo>
                    <a:lnTo>
                      <a:pt x="237" y="969"/>
                    </a:lnTo>
                    <a:lnTo>
                      <a:pt x="323" y="1044"/>
                    </a:lnTo>
                    <a:lnTo>
                      <a:pt x="420" y="1108"/>
                    </a:lnTo>
                    <a:lnTo>
                      <a:pt x="506" y="1151"/>
                    </a:lnTo>
                    <a:lnTo>
                      <a:pt x="592" y="1162"/>
                    </a:lnTo>
                    <a:lnTo>
                      <a:pt x="678" y="1162"/>
                    </a:lnTo>
                    <a:lnTo>
                      <a:pt x="764" y="1130"/>
                    </a:lnTo>
                    <a:lnTo>
                      <a:pt x="850" y="1076"/>
                    </a:lnTo>
                    <a:lnTo>
                      <a:pt x="947" y="1012"/>
                    </a:lnTo>
                    <a:lnTo>
                      <a:pt x="1130" y="861"/>
                    </a:lnTo>
                    <a:lnTo>
                      <a:pt x="1216" y="786"/>
                    </a:lnTo>
                    <a:lnTo>
                      <a:pt x="1313" y="721"/>
                    </a:lnTo>
                    <a:lnTo>
                      <a:pt x="1302" y="463"/>
                    </a:lnTo>
                    <a:lnTo>
                      <a:pt x="1130" y="324"/>
                    </a:lnTo>
                    <a:lnTo>
                      <a:pt x="969" y="184"/>
                    </a:lnTo>
                    <a:lnTo>
                      <a:pt x="883" y="119"/>
                    </a:lnTo>
                    <a:lnTo>
                      <a:pt x="797" y="65"/>
                    </a:lnTo>
                    <a:lnTo>
                      <a:pt x="700" y="33"/>
                    </a:lnTo>
                    <a:lnTo>
                      <a:pt x="61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15"/>
              <p:cNvSpPr/>
              <p:nvPr/>
            </p:nvSpPr>
            <p:spPr>
              <a:xfrm>
                <a:off x="390525" y="1825450"/>
                <a:ext cx="31750" cy="29075"/>
              </a:xfrm>
              <a:custGeom>
                <a:avLst/>
                <a:gdLst/>
                <a:ahLst/>
                <a:cxnLst/>
                <a:rect l="l" t="t" r="r" b="b"/>
                <a:pathLst>
                  <a:path w="1270" h="1163" extrusionOk="0">
                    <a:moveTo>
                      <a:pt x="399" y="1"/>
                    </a:moveTo>
                    <a:lnTo>
                      <a:pt x="345" y="22"/>
                    </a:lnTo>
                    <a:lnTo>
                      <a:pt x="291" y="33"/>
                    </a:lnTo>
                    <a:lnTo>
                      <a:pt x="238" y="65"/>
                    </a:lnTo>
                    <a:lnTo>
                      <a:pt x="195" y="87"/>
                    </a:lnTo>
                    <a:lnTo>
                      <a:pt x="162" y="130"/>
                    </a:lnTo>
                    <a:lnTo>
                      <a:pt x="87" y="216"/>
                    </a:lnTo>
                    <a:lnTo>
                      <a:pt x="44" y="323"/>
                    </a:lnTo>
                    <a:lnTo>
                      <a:pt x="12" y="442"/>
                    </a:lnTo>
                    <a:lnTo>
                      <a:pt x="1" y="571"/>
                    </a:lnTo>
                    <a:lnTo>
                      <a:pt x="1" y="711"/>
                    </a:lnTo>
                    <a:lnTo>
                      <a:pt x="33" y="829"/>
                    </a:lnTo>
                    <a:lnTo>
                      <a:pt x="87" y="936"/>
                    </a:lnTo>
                    <a:lnTo>
                      <a:pt x="151" y="1022"/>
                    </a:lnTo>
                    <a:lnTo>
                      <a:pt x="195" y="1065"/>
                    </a:lnTo>
                    <a:lnTo>
                      <a:pt x="238" y="1098"/>
                    </a:lnTo>
                    <a:lnTo>
                      <a:pt x="281" y="1119"/>
                    </a:lnTo>
                    <a:lnTo>
                      <a:pt x="334" y="1141"/>
                    </a:lnTo>
                    <a:lnTo>
                      <a:pt x="388" y="1151"/>
                    </a:lnTo>
                    <a:lnTo>
                      <a:pt x="453" y="1162"/>
                    </a:lnTo>
                    <a:lnTo>
                      <a:pt x="506" y="1162"/>
                    </a:lnTo>
                    <a:lnTo>
                      <a:pt x="582" y="1151"/>
                    </a:lnTo>
                    <a:lnTo>
                      <a:pt x="668" y="1130"/>
                    </a:lnTo>
                    <a:lnTo>
                      <a:pt x="754" y="1087"/>
                    </a:lnTo>
                    <a:lnTo>
                      <a:pt x="840" y="1033"/>
                    </a:lnTo>
                    <a:lnTo>
                      <a:pt x="926" y="979"/>
                    </a:lnTo>
                    <a:lnTo>
                      <a:pt x="1098" y="840"/>
                    </a:lnTo>
                    <a:lnTo>
                      <a:pt x="1270" y="711"/>
                    </a:lnTo>
                    <a:lnTo>
                      <a:pt x="1270" y="453"/>
                    </a:lnTo>
                    <a:lnTo>
                      <a:pt x="1098" y="323"/>
                    </a:lnTo>
                    <a:lnTo>
                      <a:pt x="936" y="184"/>
                    </a:lnTo>
                    <a:lnTo>
                      <a:pt x="850" y="130"/>
                    </a:lnTo>
                    <a:lnTo>
                      <a:pt x="764" y="76"/>
                    </a:lnTo>
                    <a:lnTo>
                      <a:pt x="678" y="33"/>
                    </a:lnTo>
                    <a:lnTo>
                      <a:pt x="582" y="12"/>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4" name="Google Shape;944;p15"/>
              <p:cNvSpPr/>
              <p:nvPr/>
            </p:nvSpPr>
            <p:spPr>
              <a:xfrm>
                <a:off x="2120150" y="1825200"/>
                <a:ext cx="29075" cy="31725"/>
              </a:xfrm>
              <a:custGeom>
                <a:avLst/>
                <a:gdLst/>
                <a:ahLst/>
                <a:cxnLst/>
                <a:rect l="l" t="t" r="r" b="b"/>
                <a:pathLst>
                  <a:path w="1163" h="1269" extrusionOk="0">
                    <a:moveTo>
                      <a:pt x="592" y="0"/>
                    </a:moveTo>
                    <a:lnTo>
                      <a:pt x="463" y="11"/>
                    </a:lnTo>
                    <a:lnTo>
                      <a:pt x="334" y="43"/>
                    </a:lnTo>
                    <a:lnTo>
                      <a:pt x="227" y="86"/>
                    </a:lnTo>
                    <a:lnTo>
                      <a:pt x="140" y="151"/>
                    </a:lnTo>
                    <a:lnTo>
                      <a:pt x="108" y="194"/>
                    </a:lnTo>
                    <a:lnTo>
                      <a:pt x="76" y="237"/>
                    </a:lnTo>
                    <a:lnTo>
                      <a:pt x="44" y="280"/>
                    </a:lnTo>
                    <a:lnTo>
                      <a:pt x="22" y="333"/>
                    </a:lnTo>
                    <a:lnTo>
                      <a:pt x="11" y="387"/>
                    </a:lnTo>
                    <a:lnTo>
                      <a:pt x="11" y="452"/>
                    </a:lnTo>
                    <a:lnTo>
                      <a:pt x="1" y="516"/>
                    </a:lnTo>
                    <a:lnTo>
                      <a:pt x="11" y="581"/>
                    </a:lnTo>
                    <a:lnTo>
                      <a:pt x="33" y="667"/>
                    </a:lnTo>
                    <a:lnTo>
                      <a:pt x="76" y="753"/>
                    </a:lnTo>
                    <a:lnTo>
                      <a:pt x="130" y="850"/>
                    </a:lnTo>
                    <a:lnTo>
                      <a:pt x="183" y="936"/>
                    </a:lnTo>
                    <a:lnTo>
                      <a:pt x="313" y="1097"/>
                    </a:lnTo>
                    <a:lnTo>
                      <a:pt x="442" y="1269"/>
                    </a:lnTo>
                    <a:lnTo>
                      <a:pt x="710" y="1269"/>
                    </a:lnTo>
                    <a:lnTo>
                      <a:pt x="839" y="1108"/>
                    </a:lnTo>
                    <a:lnTo>
                      <a:pt x="968" y="946"/>
                    </a:lnTo>
                    <a:lnTo>
                      <a:pt x="1033" y="860"/>
                    </a:lnTo>
                    <a:lnTo>
                      <a:pt x="1087" y="774"/>
                    </a:lnTo>
                    <a:lnTo>
                      <a:pt x="1130" y="688"/>
                    </a:lnTo>
                    <a:lnTo>
                      <a:pt x="1151" y="592"/>
                    </a:lnTo>
                    <a:lnTo>
                      <a:pt x="1162" y="527"/>
                    </a:lnTo>
                    <a:lnTo>
                      <a:pt x="1162" y="463"/>
                    </a:lnTo>
                    <a:lnTo>
                      <a:pt x="1162" y="409"/>
                    </a:lnTo>
                    <a:lnTo>
                      <a:pt x="1151" y="355"/>
                    </a:lnTo>
                    <a:lnTo>
                      <a:pt x="1130" y="301"/>
                    </a:lnTo>
                    <a:lnTo>
                      <a:pt x="1108" y="247"/>
                    </a:lnTo>
                    <a:lnTo>
                      <a:pt x="1076" y="204"/>
                    </a:lnTo>
                    <a:lnTo>
                      <a:pt x="1044" y="161"/>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5" name="Google Shape;945;p15"/>
              <p:cNvSpPr/>
              <p:nvPr/>
            </p:nvSpPr>
            <p:spPr>
              <a:xfrm>
                <a:off x="941100" y="1274900"/>
                <a:ext cx="31725" cy="29075"/>
              </a:xfrm>
              <a:custGeom>
                <a:avLst/>
                <a:gdLst/>
                <a:ahLst/>
                <a:cxnLst/>
                <a:rect l="l" t="t" r="r" b="b"/>
                <a:pathLst>
                  <a:path w="1269" h="1163" extrusionOk="0">
                    <a:moveTo>
                      <a:pt x="387" y="1"/>
                    </a:moveTo>
                    <a:lnTo>
                      <a:pt x="333" y="22"/>
                    </a:lnTo>
                    <a:lnTo>
                      <a:pt x="280" y="44"/>
                    </a:lnTo>
                    <a:lnTo>
                      <a:pt x="237" y="65"/>
                    </a:lnTo>
                    <a:lnTo>
                      <a:pt x="194" y="98"/>
                    </a:lnTo>
                    <a:lnTo>
                      <a:pt x="151" y="130"/>
                    </a:lnTo>
                    <a:lnTo>
                      <a:pt x="86" y="216"/>
                    </a:lnTo>
                    <a:lnTo>
                      <a:pt x="32" y="323"/>
                    </a:lnTo>
                    <a:lnTo>
                      <a:pt x="11" y="452"/>
                    </a:lnTo>
                    <a:lnTo>
                      <a:pt x="0" y="582"/>
                    </a:lnTo>
                    <a:lnTo>
                      <a:pt x="11" y="711"/>
                    </a:lnTo>
                    <a:lnTo>
                      <a:pt x="43" y="840"/>
                    </a:lnTo>
                    <a:lnTo>
                      <a:pt x="86" y="936"/>
                    </a:lnTo>
                    <a:lnTo>
                      <a:pt x="161" y="1033"/>
                    </a:lnTo>
                    <a:lnTo>
                      <a:pt x="194" y="1065"/>
                    </a:lnTo>
                    <a:lnTo>
                      <a:pt x="247" y="1098"/>
                    </a:lnTo>
                    <a:lnTo>
                      <a:pt x="290" y="1119"/>
                    </a:lnTo>
                    <a:lnTo>
                      <a:pt x="344" y="1141"/>
                    </a:lnTo>
                    <a:lnTo>
                      <a:pt x="398" y="1151"/>
                    </a:lnTo>
                    <a:lnTo>
                      <a:pt x="462" y="1162"/>
                    </a:lnTo>
                    <a:lnTo>
                      <a:pt x="516" y="1162"/>
                    </a:lnTo>
                    <a:lnTo>
                      <a:pt x="581" y="1151"/>
                    </a:lnTo>
                    <a:lnTo>
                      <a:pt x="678" y="1119"/>
                    </a:lnTo>
                    <a:lnTo>
                      <a:pt x="764" y="1087"/>
                    </a:lnTo>
                    <a:lnTo>
                      <a:pt x="850" y="1033"/>
                    </a:lnTo>
                    <a:lnTo>
                      <a:pt x="936" y="969"/>
                    </a:lnTo>
                    <a:lnTo>
                      <a:pt x="1097" y="829"/>
                    </a:lnTo>
                    <a:lnTo>
                      <a:pt x="1269" y="700"/>
                    </a:lnTo>
                    <a:lnTo>
                      <a:pt x="1269" y="442"/>
                    </a:lnTo>
                    <a:lnTo>
                      <a:pt x="1097" y="313"/>
                    </a:lnTo>
                    <a:lnTo>
                      <a:pt x="925" y="184"/>
                    </a:lnTo>
                    <a:lnTo>
                      <a:pt x="839" y="119"/>
                    </a:lnTo>
                    <a:lnTo>
                      <a:pt x="753" y="65"/>
                    </a:lnTo>
                    <a:lnTo>
                      <a:pt x="667" y="33"/>
                    </a:lnTo>
                    <a:lnTo>
                      <a:pt x="581" y="12"/>
                    </a:lnTo>
                    <a:lnTo>
                      <a:pt x="51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6" name="Google Shape;946;p15"/>
              <p:cNvSpPr/>
              <p:nvPr/>
            </p:nvSpPr>
            <p:spPr>
              <a:xfrm>
                <a:off x="1569600" y="1274650"/>
                <a:ext cx="29050" cy="32000"/>
              </a:xfrm>
              <a:custGeom>
                <a:avLst/>
                <a:gdLst/>
                <a:ahLst/>
                <a:cxnLst/>
                <a:rect l="l" t="t" r="r" b="b"/>
                <a:pathLst>
                  <a:path w="1162" h="1280" extrusionOk="0">
                    <a:moveTo>
                      <a:pt x="560" y="0"/>
                    </a:moveTo>
                    <a:lnTo>
                      <a:pt x="431" y="11"/>
                    </a:lnTo>
                    <a:lnTo>
                      <a:pt x="312" y="54"/>
                    </a:lnTo>
                    <a:lnTo>
                      <a:pt x="205" y="108"/>
                    </a:lnTo>
                    <a:lnTo>
                      <a:pt x="119" y="172"/>
                    </a:lnTo>
                    <a:lnTo>
                      <a:pt x="87" y="215"/>
                    </a:lnTo>
                    <a:lnTo>
                      <a:pt x="54" y="258"/>
                    </a:lnTo>
                    <a:lnTo>
                      <a:pt x="33" y="312"/>
                    </a:lnTo>
                    <a:lnTo>
                      <a:pt x="11" y="366"/>
                    </a:lnTo>
                    <a:lnTo>
                      <a:pt x="1" y="419"/>
                    </a:lnTo>
                    <a:lnTo>
                      <a:pt x="1" y="473"/>
                    </a:lnTo>
                    <a:lnTo>
                      <a:pt x="1" y="538"/>
                    </a:lnTo>
                    <a:lnTo>
                      <a:pt x="11" y="602"/>
                    </a:lnTo>
                    <a:lnTo>
                      <a:pt x="44" y="688"/>
                    </a:lnTo>
                    <a:lnTo>
                      <a:pt x="87" y="785"/>
                    </a:lnTo>
                    <a:lnTo>
                      <a:pt x="140" y="860"/>
                    </a:lnTo>
                    <a:lnTo>
                      <a:pt x="205" y="946"/>
                    </a:lnTo>
                    <a:lnTo>
                      <a:pt x="345" y="1108"/>
                    </a:lnTo>
                    <a:lnTo>
                      <a:pt x="474" y="1280"/>
                    </a:lnTo>
                    <a:lnTo>
                      <a:pt x="743" y="1269"/>
                    </a:lnTo>
                    <a:lnTo>
                      <a:pt x="861" y="1097"/>
                    </a:lnTo>
                    <a:lnTo>
                      <a:pt x="990" y="925"/>
                    </a:lnTo>
                    <a:lnTo>
                      <a:pt x="1044" y="839"/>
                    </a:lnTo>
                    <a:lnTo>
                      <a:pt x="1097" y="742"/>
                    </a:lnTo>
                    <a:lnTo>
                      <a:pt x="1130" y="656"/>
                    </a:lnTo>
                    <a:lnTo>
                      <a:pt x="1151" y="570"/>
                    </a:lnTo>
                    <a:lnTo>
                      <a:pt x="1162" y="495"/>
                    </a:lnTo>
                    <a:lnTo>
                      <a:pt x="1162" y="441"/>
                    </a:lnTo>
                    <a:lnTo>
                      <a:pt x="1151" y="376"/>
                    </a:lnTo>
                    <a:lnTo>
                      <a:pt x="1130" y="323"/>
                    </a:lnTo>
                    <a:lnTo>
                      <a:pt x="1119" y="269"/>
                    </a:lnTo>
                    <a:lnTo>
                      <a:pt x="1087" y="226"/>
                    </a:lnTo>
                    <a:lnTo>
                      <a:pt x="1054" y="183"/>
                    </a:lnTo>
                    <a:lnTo>
                      <a:pt x="1011" y="140"/>
                    </a:lnTo>
                    <a:lnTo>
                      <a:pt x="925" y="75"/>
                    </a:lnTo>
                    <a:lnTo>
                      <a:pt x="818" y="32"/>
                    </a:lnTo>
                    <a:lnTo>
                      <a:pt x="700" y="11"/>
                    </a:lnTo>
                    <a:lnTo>
                      <a:pt x="56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7" name="Google Shape;947;p15"/>
              <p:cNvSpPr/>
              <p:nvPr/>
            </p:nvSpPr>
            <p:spPr>
              <a:xfrm>
                <a:off x="2120150" y="2451025"/>
                <a:ext cx="29075" cy="32275"/>
              </a:xfrm>
              <a:custGeom>
                <a:avLst/>
                <a:gdLst/>
                <a:ahLst/>
                <a:cxnLst/>
                <a:rect l="l" t="t" r="r" b="b"/>
                <a:pathLst>
                  <a:path w="1163" h="1291" extrusionOk="0">
                    <a:moveTo>
                      <a:pt x="463" y="0"/>
                    </a:moveTo>
                    <a:lnTo>
                      <a:pt x="334" y="172"/>
                    </a:lnTo>
                    <a:lnTo>
                      <a:pt x="194" y="344"/>
                    </a:lnTo>
                    <a:lnTo>
                      <a:pt x="130" y="419"/>
                    </a:lnTo>
                    <a:lnTo>
                      <a:pt x="76" y="505"/>
                    </a:lnTo>
                    <a:lnTo>
                      <a:pt x="33" y="602"/>
                    </a:lnTo>
                    <a:lnTo>
                      <a:pt x="11" y="688"/>
                    </a:lnTo>
                    <a:lnTo>
                      <a:pt x="1" y="753"/>
                    </a:lnTo>
                    <a:lnTo>
                      <a:pt x="1" y="817"/>
                    </a:lnTo>
                    <a:lnTo>
                      <a:pt x="1" y="882"/>
                    </a:lnTo>
                    <a:lnTo>
                      <a:pt x="22" y="936"/>
                    </a:lnTo>
                    <a:lnTo>
                      <a:pt x="33" y="989"/>
                    </a:lnTo>
                    <a:lnTo>
                      <a:pt x="65" y="1032"/>
                    </a:lnTo>
                    <a:lnTo>
                      <a:pt x="87" y="1075"/>
                    </a:lnTo>
                    <a:lnTo>
                      <a:pt x="130" y="1118"/>
                    </a:lnTo>
                    <a:lnTo>
                      <a:pt x="216" y="1194"/>
                    </a:lnTo>
                    <a:lnTo>
                      <a:pt x="323" y="1237"/>
                    </a:lnTo>
                    <a:lnTo>
                      <a:pt x="442" y="1269"/>
                    </a:lnTo>
                    <a:lnTo>
                      <a:pt x="571" y="1290"/>
                    </a:lnTo>
                    <a:lnTo>
                      <a:pt x="710" y="1280"/>
                    </a:lnTo>
                    <a:lnTo>
                      <a:pt x="829" y="1247"/>
                    </a:lnTo>
                    <a:lnTo>
                      <a:pt x="936" y="1204"/>
                    </a:lnTo>
                    <a:lnTo>
                      <a:pt x="1033" y="1129"/>
                    </a:lnTo>
                    <a:lnTo>
                      <a:pt x="1065" y="1097"/>
                    </a:lnTo>
                    <a:lnTo>
                      <a:pt x="1098" y="1054"/>
                    </a:lnTo>
                    <a:lnTo>
                      <a:pt x="1119" y="1000"/>
                    </a:lnTo>
                    <a:lnTo>
                      <a:pt x="1141" y="946"/>
                    </a:lnTo>
                    <a:lnTo>
                      <a:pt x="1162" y="893"/>
                    </a:lnTo>
                    <a:lnTo>
                      <a:pt x="1162" y="839"/>
                    </a:lnTo>
                    <a:lnTo>
                      <a:pt x="1162" y="774"/>
                    </a:lnTo>
                    <a:lnTo>
                      <a:pt x="1162" y="710"/>
                    </a:lnTo>
                    <a:lnTo>
                      <a:pt x="1141" y="613"/>
                    </a:lnTo>
                    <a:lnTo>
                      <a:pt x="1098" y="527"/>
                    </a:lnTo>
                    <a:lnTo>
                      <a:pt x="1044" y="441"/>
                    </a:lnTo>
                    <a:lnTo>
                      <a:pt x="990" y="355"/>
                    </a:lnTo>
                    <a:lnTo>
                      <a:pt x="850" y="183"/>
                    </a:lnTo>
                    <a:lnTo>
                      <a:pt x="721"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8" name="Google Shape;948;p15"/>
              <p:cNvSpPr/>
              <p:nvPr/>
            </p:nvSpPr>
            <p:spPr>
              <a:xfrm>
                <a:off x="2042200" y="1666575"/>
                <a:ext cx="29325" cy="32025"/>
              </a:xfrm>
              <a:custGeom>
                <a:avLst/>
                <a:gdLst/>
                <a:ahLst/>
                <a:cxnLst/>
                <a:rect l="l" t="t" r="r" b="b"/>
                <a:pathLst>
                  <a:path w="1173" h="1281" extrusionOk="0">
                    <a:moveTo>
                      <a:pt x="581" y="1"/>
                    </a:moveTo>
                    <a:lnTo>
                      <a:pt x="441" y="12"/>
                    </a:lnTo>
                    <a:lnTo>
                      <a:pt x="323" y="44"/>
                    </a:lnTo>
                    <a:lnTo>
                      <a:pt x="215" y="98"/>
                    </a:lnTo>
                    <a:lnTo>
                      <a:pt x="129" y="173"/>
                    </a:lnTo>
                    <a:lnTo>
                      <a:pt x="97" y="205"/>
                    </a:lnTo>
                    <a:lnTo>
                      <a:pt x="65" y="259"/>
                    </a:lnTo>
                    <a:lnTo>
                      <a:pt x="43" y="302"/>
                    </a:lnTo>
                    <a:lnTo>
                      <a:pt x="22" y="356"/>
                    </a:lnTo>
                    <a:lnTo>
                      <a:pt x="11" y="410"/>
                    </a:lnTo>
                    <a:lnTo>
                      <a:pt x="0" y="474"/>
                    </a:lnTo>
                    <a:lnTo>
                      <a:pt x="0" y="539"/>
                    </a:lnTo>
                    <a:lnTo>
                      <a:pt x="11" y="603"/>
                    </a:lnTo>
                    <a:lnTo>
                      <a:pt x="43" y="689"/>
                    </a:lnTo>
                    <a:lnTo>
                      <a:pt x="76" y="775"/>
                    </a:lnTo>
                    <a:lnTo>
                      <a:pt x="129" y="861"/>
                    </a:lnTo>
                    <a:lnTo>
                      <a:pt x="194" y="947"/>
                    </a:lnTo>
                    <a:lnTo>
                      <a:pt x="334" y="1119"/>
                    </a:lnTo>
                    <a:lnTo>
                      <a:pt x="463" y="1281"/>
                    </a:lnTo>
                    <a:lnTo>
                      <a:pt x="732" y="1281"/>
                    </a:lnTo>
                    <a:lnTo>
                      <a:pt x="861" y="1108"/>
                    </a:lnTo>
                    <a:lnTo>
                      <a:pt x="990" y="936"/>
                    </a:lnTo>
                    <a:lnTo>
                      <a:pt x="1054" y="850"/>
                    </a:lnTo>
                    <a:lnTo>
                      <a:pt x="1097" y="764"/>
                    </a:lnTo>
                    <a:lnTo>
                      <a:pt x="1140" y="678"/>
                    </a:lnTo>
                    <a:lnTo>
                      <a:pt x="1162" y="582"/>
                    </a:lnTo>
                    <a:lnTo>
                      <a:pt x="1172" y="517"/>
                    </a:lnTo>
                    <a:lnTo>
                      <a:pt x="1172" y="453"/>
                    </a:lnTo>
                    <a:lnTo>
                      <a:pt x="1162" y="399"/>
                    </a:lnTo>
                    <a:lnTo>
                      <a:pt x="1151" y="334"/>
                    </a:lnTo>
                    <a:lnTo>
                      <a:pt x="1129" y="291"/>
                    </a:lnTo>
                    <a:lnTo>
                      <a:pt x="1097" y="237"/>
                    </a:lnTo>
                    <a:lnTo>
                      <a:pt x="1065" y="194"/>
                    </a:lnTo>
                    <a:lnTo>
                      <a:pt x="1033" y="151"/>
                    </a:lnTo>
                    <a:lnTo>
                      <a:pt x="947" y="87"/>
                    </a:lnTo>
                    <a:lnTo>
                      <a:pt x="839" y="44"/>
                    </a:lnTo>
                    <a:lnTo>
                      <a:pt x="710"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9" name="Google Shape;949;p15"/>
              <p:cNvSpPr/>
              <p:nvPr/>
            </p:nvSpPr>
            <p:spPr>
              <a:xfrm>
                <a:off x="1728200" y="1352600"/>
                <a:ext cx="29075" cy="31750"/>
              </a:xfrm>
              <a:custGeom>
                <a:avLst/>
                <a:gdLst/>
                <a:ahLst/>
                <a:cxnLst/>
                <a:rect l="l" t="t" r="r" b="b"/>
                <a:pathLst>
                  <a:path w="1163" h="1270" extrusionOk="0">
                    <a:moveTo>
                      <a:pt x="452" y="0"/>
                    </a:moveTo>
                    <a:lnTo>
                      <a:pt x="334" y="33"/>
                    </a:lnTo>
                    <a:lnTo>
                      <a:pt x="227" y="76"/>
                    </a:lnTo>
                    <a:lnTo>
                      <a:pt x="141" y="140"/>
                    </a:lnTo>
                    <a:lnTo>
                      <a:pt x="108" y="183"/>
                    </a:lnTo>
                    <a:lnTo>
                      <a:pt x="76" y="226"/>
                    </a:lnTo>
                    <a:lnTo>
                      <a:pt x="44" y="280"/>
                    </a:lnTo>
                    <a:lnTo>
                      <a:pt x="22" y="323"/>
                    </a:lnTo>
                    <a:lnTo>
                      <a:pt x="12" y="377"/>
                    </a:lnTo>
                    <a:lnTo>
                      <a:pt x="1" y="441"/>
                    </a:lnTo>
                    <a:lnTo>
                      <a:pt x="1" y="506"/>
                    </a:lnTo>
                    <a:lnTo>
                      <a:pt x="12" y="570"/>
                    </a:lnTo>
                    <a:lnTo>
                      <a:pt x="33" y="656"/>
                    </a:lnTo>
                    <a:lnTo>
                      <a:pt x="65" y="753"/>
                    </a:lnTo>
                    <a:lnTo>
                      <a:pt x="119" y="839"/>
                    </a:lnTo>
                    <a:lnTo>
                      <a:pt x="173" y="925"/>
                    </a:lnTo>
                    <a:lnTo>
                      <a:pt x="313" y="1097"/>
                    </a:lnTo>
                    <a:lnTo>
                      <a:pt x="431" y="1269"/>
                    </a:lnTo>
                    <a:lnTo>
                      <a:pt x="689" y="1269"/>
                    </a:lnTo>
                    <a:lnTo>
                      <a:pt x="829" y="1108"/>
                    </a:lnTo>
                    <a:lnTo>
                      <a:pt x="969" y="936"/>
                    </a:lnTo>
                    <a:lnTo>
                      <a:pt x="1022" y="861"/>
                    </a:lnTo>
                    <a:lnTo>
                      <a:pt x="1087" y="775"/>
                    </a:lnTo>
                    <a:lnTo>
                      <a:pt x="1119" y="689"/>
                    </a:lnTo>
                    <a:lnTo>
                      <a:pt x="1151" y="592"/>
                    </a:lnTo>
                    <a:lnTo>
                      <a:pt x="1162" y="527"/>
                    </a:lnTo>
                    <a:lnTo>
                      <a:pt x="1162" y="463"/>
                    </a:lnTo>
                    <a:lnTo>
                      <a:pt x="1151" y="409"/>
                    </a:lnTo>
                    <a:lnTo>
                      <a:pt x="1141" y="355"/>
                    </a:lnTo>
                    <a:lnTo>
                      <a:pt x="1130" y="302"/>
                    </a:lnTo>
                    <a:lnTo>
                      <a:pt x="1098" y="248"/>
                    </a:lnTo>
                    <a:lnTo>
                      <a:pt x="1076" y="205"/>
                    </a:lnTo>
                    <a:lnTo>
                      <a:pt x="1033" y="162"/>
                    </a:lnTo>
                    <a:lnTo>
                      <a:pt x="947" y="97"/>
                    </a:lnTo>
                    <a:lnTo>
                      <a:pt x="850" y="43"/>
                    </a:lnTo>
                    <a:lnTo>
                      <a:pt x="721" y="11"/>
                    </a:lnTo>
                    <a:lnTo>
                      <a:pt x="59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0" name="Google Shape;950;p15"/>
              <p:cNvSpPr/>
              <p:nvPr/>
            </p:nvSpPr>
            <p:spPr>
              <a:xfrm>
                <a:off x="1256950" y="3083825"/>
                <a:ext cx="29075" cy="25825"/>
              </a:xfrm>
              <a:custGeom>
                <a:avLst/>
                <a:gdLst/>
                <a:ahLst/>
                <a:cxnLst/>
                <a:rect l="l" t="t" r="r" b="b"/>
                <a:pathLst>
                  <a:path w="1163" h="1033" extrusionOk="0">
                    <a:moveTo>
                      <a:pt x="485" y="0"/>
                    </a:moveTo>
                    <a:lnTo>
                      <a:pt x="409" y="22"/>
                    </a:lnTo>
                    <a:lnTo>
                      <a:pt x="334" y="65"/>
                    </a:lnTo>
                    <a:lnTo>
                      <a:pt x="248" y="130"/>
                    </a:lnTo>
                    <a:lnTo>
                      <a:pt x="162" y="205"/>
                    </a:lnTo>
                    <a:lnTo>
                      <a:pt x="98" y="291"/>
                    </a:lnTo>
                    <a:lnTo>
                      <a:pt x="44" y="366"/>
                    </a:lnTo>
                    <a:lnTo>
                      <a:pt x="12" y="441"/>
                    </a:lnTo>
                    <a:lnTo>
                      <a:pt x="1" y="474"/>
                    </a:lnTo>
                    <a:lnTo>
                      <a:pt x="12" y="506"/>
                    </a:lnTo>
                    <a:lnTo>
                      <a:pt x="33" y="592"/>
                    </a:lnTo>
                    <a:lnTo>
                      <a:pt x="76" y="678"/>
                    </a:lnTo>
                    <a:lnTo>
                      <a:pt x="141" y="764"/>
                    </a:lnTo>
                    <a:lnTo>
                      <a:pt x="205" y="839"/>
                    </a:lnTo>
                    <a:lnTo>
                      <a:pt x="291" y="914"/>
                    </a:lnTo>
                    <a:lnTo>
                      <a:pt x="366" y="968"/>
                    </a:lnTo>
                    <a:lnTo>
                      <a:pt x="452" y="1011"/>
                    </a:lnTo>
                    <a:lnTo>
                      <a:pt x="528" y="1033"/>
                    </a:lnTo>
                    <a:lnTo>
                      <a:pt x="603" y="1033"/>
                    </a:lnTo>
                    <a:lnTo>
                      <a:pt x="678" y="1001"/>
                    </a:lnTo>
                    <a:lnTo>
                      <a:pt x="764" y="958"/>
                    </a:lnTo>
                    <a:lnTo>
                      <a:pt x="840" y="893"/>
                    </a:lnTo>
                    <a:lnTo>
                      <a:pt x="1001" y="753"/>
                    </a:lnTo>
                    <a:lnTo>
                      <a:pt x="1076" y="678"/>
                    </a:lnTo>
                    <a:lnTo>
                      <a:pt x="1162" y="624"/>
                    </a:lnTo>
                    <a:lnTo>
                      <a:pt x="1151" y="366"/>
                    </a:lnTo>
                    <a:lnTo>
                      <a:pt x="979" y="248"/>
                    </a:lnTo>
                    <a:lnTo>
                      <a:pt x="818" y="130"/>
                    </a:lnTo>
                    <a:lnTo>
                      <a:pt x="732" y="76"/>
                    </a:lnTo>
                    <a:lnTo>
                      <a:pt x="646" y="33"/>
                    </a:lnTo>
                    <a:lnTo>
                      <a:pt x="571" y="11"/>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1" name="Google Shape;951;p15"/>
              <p:cNvSpPr/>
              <p:nvPr/>
            </p:nvSpPr>
            <p:spPr>
              <a:xfrm>
                <a:off x="628975" y="1425725"/>
                <a:ext cx="25025" cy="31750"/>
              </a:xfrm>
              <a:custGeom>
                <a:avLst/>
                <a:gdLst/>
                <a:ahLst/>
                <a:cxnLst/>
                <a:rect l="l" t="t" r="r" b="b"/>
                <a:pathLst>
                  <a:path w="1001" h="1270" extrusionOk="0">
                    <a:moveTo>
                      <a:pt x="517" y="0"/>
                    </a:moveTo>
                    <a:lnTo>
                      <a:pt x="420" y="129"/>
                    </a:lnTo>
                    <a:lnTo>
                      <a:pt x="323" y="248"/>
                    </a:lnTo>
                    <a:lnTo>
                      <a:pt x="162" y="441"/>
                    </a:lnTo>
                    <a:lnTo>
                      <a:pt x="87" y="527"/>
                    </a:lnTo>
                    <a:lnTo>
                      <a:pt x="44" y="613"/>
                    </a:lnTo>
                    <a:lnTo>
                      <a:pt x="12" y="688"/>
                    </a:lnTo>
                    <a:lnTo>
                      <a:pt x="1" y="753"/>
                    </a:lnTo>
                    <a:lnTo>
                      <a:pt x="22" y="839"/>
                    </a:lnTo>
                    <a:lnTo>
                      <a:pt x="65" y="914"/>
                    </a:lnTo>
                    <a:lnTo>
                      <a:pt x="119" y="1000"/>
                    </a:lnTo>
                    <a:lnTo>
                      <a:pt x="184" y="1086"/>
                    </a:lnTo>
                    <a:lnTo>
                      <a:pt x="259" y="1162"/>
                    </a:lnTo>
                    <a:lnTo>
                      <a:pt x="345" y="1215"/>
                    </a:lnTo>
                    <a:lnTo>
                      <a:pt x="420" y="1258"/>
                    </a:lnTo>
                    <a:lnTo>
                      <a:pt x="485" y="1269"/>
                    </a:lnTo>
                    <a:lnTo>
                      <a:pt x="560" y="1258"/>
                    </a:lnTo>
                    <a:lnTo>
                      <a:pt x="635" y="1226"/>
                    </a:lnTo>
                    <a:lnTo>
                      <a:pt x="721" y="1172"/>
                    </a:lnTo>
                    <a:lnTo>
                      <a:pt x="797" y="1097"/>
                    </a:lnTo>
                    <a:lnTo>
                      <a:pt x="872" y="1022"/>
                    </a:lnTo>
                    <a:lnTo>
                      <a:pt x="936" y="947"/>
                    </a:lnTo>
                    <a:lnTo>
                      <a:pt x="979" y="861"/>
                    </a:lnTo>
                    <a:lnTo>
                      <a:pt x="1001" y="785"/>
                    </a:lnTo>
                    <a:lnTo>
                      <a:pt x="1001" y="710"/>
                    </a:lnTo>
                    <a:lnTo>
                      <a:pt x="969" y="635"/>
                    </a:lnTo>
                    <a:lnTo>
                      <a:pt x="926" y="549"/>
                    </a:lnTo>
                    <a:lnTo>
                      <a:pt x="861" y="463"/>
                    </a:lnTo>
                    <a:lnTo>
                      <a:pt x="700" y="258"/>
                    </a:lnTo>
                    <a:lnTo>
                      <a:pt x="614" y="140"/>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2" name="Google Shape;952;p15"/>
              <p:cNvSpPr/>
              <p:nvPr/>
            </p:nvSpPr>
            <p:spPr>
              <a:xfrm>
                <a:off x="1965575" y="2770100"/>
                <a:ext cx="32550" cy="25025"/>
              </a:xfrm>
              <a:custGeom>
                <a:avLst/>
                <a:gdLst/>
                <a:ahLst/>
                <a:cxnLst/>
                <a:rect l="l" t="t" r="r" b="b"/>
                <a:pathLst>
                  <a:path w="1302" h="1001" extrusionOk="0">
                    <a:moveTo>
                      <a:pt x="528" y="1"/>
                    </a:moveTo>
                    <a:lnTo>
                      <a:pt x="463" y="22"/>
                    </a:lnTo>
                    <a:lnTo>
                      <a:pt x="388" y="65"/>
                    </a:lnTo>
                    <a:lnTo>
                      <a:pt x="323" y="130"/>
                    </a:lnTo>
                    <a:lnTo>
                      <a:pt x="259" y="194"/>
                    </a:lnTo>
                    <a:lnTo>
                      <a:pt x="130" y="356"/>
                    </a:lnTo>
                    <a:lnTo>
                      <a:pt x="1" y="517"/>
                    </a:lnTo>
                    <a:lnTo>
                      <a:pt x="141" y="657"/>
                    </a:lnTo>
                    <a:lnTo>
                      <a:pt x="270" y="818"/>
                    </a:lnTo>
                    <a:lnTo>
                      <a:pt x="345" y="883"/>
                    </a:lnTo>
                    <a:lnTo>
                      <a:pt x="409" y="936"/>
                    </a:lnTo>
                    <a:lnTo>
                      <a:pt x="485" y="979"/>
                    </a:lnTo>
                    <a:lnTo>
                      <a:pt x="560" y="1001"/>
                    </a:lnTo>
                    <a:lnTo>
                      <a:pt x="624" y="990"/>
                    </a:lnTo>
                    <a:lnTo>
                      <a:pt x="700" y="958"/>
                    </a:lnTo>
                    <a:lnTo>
                      <a:pt x="786" y="915"/>
                    </a:lnTo>
                    <a:lnTo>
                      <a:pt x="872" y="840"/>
                    </a:lnTo>
                    <a:lnTo>
                      <a:pt x="1065" y="678"/>
                    </a:lnTo>
                    <a:lnTo>
                      <a:pt x="1184" y="581"/>
                    </a:lnTo>
                    <a:lnTo>
                      <a:pt x="1302" y="485"/>
                    </a:lnTo>
                    <a:lnTo>
                      <a:pt x="1173" y="388"/>
                    </a:lnTo>
                    <a:lnTo>
                      <a:pt x="1055" y="302"/>
                    </a:lnTo>
                    <a:lnTo>
                      <a:pt x="850" y="141"/>
                    </a:lnTo>
                    <a:lnTo>
                      <a:pt x="764" y="76"/>
                    </a:lnTo>
                    <a:lnTo>
                      <a:pt x="678" y="33"/>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3" name="Google Shape;953;p15"/>
              <p:cNvSpPr/>
              <p:nvPr/>
            </p:nvSpPr>
            <p:spPr>
              <a:xfrm>
                <a:off x="551025" y="2763375"/>
                <a:ext cx="25300" cy="32825"/>
              </a:xfrm>
              <a:custGeom>
                <a:avLst/>
                <a:gdLst/>
                <a:ahLst/>
                <a:cxnLst/>
                <a:rect l="l" t="t" r="r" b="b"/>
                <a:pathLst>
                  <a:path w="1012" h="1313" extrusionOk="0">
                    <a:moveTo>
                      <a:pt x="538" y="1"/>
                    </a:moveTo>
                    <a:lnTo>
                      <a:pt x="441" y="119"/>
                    </a:lnTo>
                    <a:lnTo>
                      <a:pt x="345" y="227"/>
                    </a:lnTo>
                    <a:lnTo>
                      <a:pt x="162" y="420"/>
                    </a:lnTo>
                    <a:lnTo>
                      <a:pt x="97" y="506"/>
                    </a:lnTo>
                    <a:lnTo>
                      <a:pt x="43" y="582"/>
                    </a:lnTo>
                    <a:lnTo>
                      <a:pt x="11" y="657"/>
                    </a:lnTo>
                    <a:lnTo>
                      <a:pt x="0" y="732"/>
                    </a:lnTo>
                    <a:lnTo>
                      <a:pt x="11" y="807"/>
                    </a:lnTo>
                    <a:lnTo>
                      <a:pt x="43" y="883"/>
                    </a:lnTo>
                    <a:lnTo>
                      <a:pt x="97" y="947"/>
                    </a:lnTo>
                    <a:lnTo>
                      <a:pt x="162" y="1023"/>
                    </a:lnTo>
                    <a:lnTo>
                      <a:pt x="312" y="1162"/>
                    </a:lnTo>
                    <a:lnTo>
                      <a:pt x="452" y="1313"/>
                    </a:lnTo>
                    <a:lnTo>
                      <a:pt x="613" y="1184"/>
                    </a:lnTo>
                    <a:lnTo>
                      <a:pt x="785" y="1055"/>
                    </a:lnTo>
                    <a:lnTo>
                      <a:pt x="861" y="990"/>
                    </a:lnTo>
                    <a:lnTo>
                      <a:pt x="936" y="915"/>
                    </a:lnTo>
                    <a:lnTo>
                      <a:pt x="979" y="850"/>
                    </a:lnTo>
                    <a:lnTo>
                      <a:pt x="1011" y="764"/>
                    </a:lnTo>
                    <a:lnTo>
                      <a:pt x="1011" y="732"/>
                    </a:lnTo>
                    <a:lnTo>
                      <a:pt x="1011" y="700"/>
                    </a:lnTo>
                    <a:lnTo>
                      <a:pt x="990" y="635"/>
                    </a:lnTo>
                    <a:lnTo>
                      <a:pt x="947" y="549"/>
                    </a:lnTo>
                    <a:lnTo>
                      <a:pt x="882" y="463"/>
                    </a:lnTo>
                    <a:lnTo>
                      <a:pt x="721" y="248"/>
                    </a:lnTo>
                    <a:lnTo>
                      <a:pt x="624" y="130"/>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4" name="Google Shape;954;p15"/>
              <p:cNvSpPr/>
              <p:nvPr/>
            </p:nvSpPr>
            <p:spPr>
              <a:xfrm>
                <a:off x="550225" y="1510400"/>
                <a:ext cx="32550" cy="25025"/>
              </a:xfrm>
              <a:custGeom>
                <a:avLst/>
                <a:gdLst/>
                <a:ahLst/>
                <a:cxnLst/>
                <a:rect l="l" t="t" r="r" b="b"/>
                <a:pathLst>
                  <a:path w="1302" h="1001" extrusionOk="0">
                    <a:moveTo>
                      <a:pt x="527" y="0"/>
                    </a:moveTo>
                    <a:lnTo>
                      <a:pt x="452" y="22"/>
                    </a:lnTo>
                    <a:lnTo>
                      <a:pt x="387" y="65"/>
                    </a:lnTo>
                    <a:lnTo>
                      <a:pt x="323" y="129"/>
                    </a:lnTo>
                    <a:lnTo>
                      <a:pt x="258" y="205"/>
                    </a:lnTo>
                    <a:lnTo>
                      <a:pt x="129" y="366"/>
                    </a:lnTo>
                    <a:lnTo>
                      <a:pt x="0" y="517"/>
                    </a:lnTo>
                    <a:lnTo>
                      <a:pt x="140" y="667"/>
                    </a:lnTo>
                    <a:lnTo>
                      <a:pt x="269" y="818"/>
                    </a:lnTo>
                    <a:lnTo>
                      <a:pt x="344" y="882"/>
                    </a:lnTo>
                    <a:lnTo>
                      <a:pt x="409" y="947"/>
                    </a:lnTo>
                    <a:lnTo>
                      <a:pt x="484" y="979"/>
                    </a:lnTo>
                    <a:lnTo>
                      <a:pt x="549" y="1000"/>
                    </a:lnTo>
                    <a:lnTo>
                      <a:pt x="624" y="990"/>
                    </a:lnTo>
                    <a:lnTo>
                      <a:pt x="699" y="957"/>
                    </a:lnTo>
                    <a:lnTo>
                      <a:pt x="774" y="914"/>
                    </a:lnTo>
                    <a:lnTo>
                      <a:pt x="871" y="839"/>
                    </a:lnTo>
                    <a:lnTo>
                      <a:pt x="1065" y="678"/>
                    </a:lnTo>
                    <a:lnTo>
                      <a:pt x="1183" y="581"/>
                    </a:lnTo>
                    <a:lnTo>
                      <a:pt x="1301" y="484"/>
                    </a:lnTo>
                    <a:lnTo>
                      <a:pt x="1172" y="388"/>
                    </a:lnTo>
                    <a:lnTo>
                      <a:pt x="1054" y="302"/>
                    </a:lnTo>
                    <a:lnTo>
                      <a:pt x="850" y="140"/>
                    </a:lnTo>
                    <a:lnTo>
                      <a:pt x="753" y="76"/>
                    </a:lnTo>
                    <a:lnTo>
                      <a:pt x="678" y="33"/>
                    </a:lnTo>
                    <a:lnTo>
                      <a:pt x="60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5" name="Google Shape;955;p15"/>
              <p:cNvSpPr/>
              <p:nvPr/>
            </p:nvSpPr>
            <p:spPr>
              <a:xfrm>
                <a:off x="1966650" y="1512275"/>
                <a:ext cx="24775" cy="32550"/>
              </a:xfrm>
              <a:custGeom>
                <a:avLst/>
                <a:gdLst/>
                <a:ahLst/>
                <a:cxnLst/>
                <a:rect l="l" t="t" r="r" b="b"/>
                <a:pathLst>
                  <a:path w="991" h="1302" extrusionOk="0">
                    <a:moveTo>
                      <a:pt x="506" y="1"/>
                    </a:moveTo>
                    <a:lnTo>
                      <a:pt x="356" y="130"/>
                    </a:lnTo>
                    <a:lnTo>
                      <a:pt x="194" y="259"/>
                    </a:lnTo>
                    <a:lnTo>
                      <a:pt x="119" y="323"/>
                    </a:lnTo>
                    <a:lnTo>
                      <a:pt x="65" y="388"/>
                    </a:lnTo>
                    <a:lnTo>
                      <a:pt x="22" y="452"/>
                    </a:lnTo>
                    <a:lnTo>
                      <a:pt x="1" y="528"/>
                    </a:lnTo>
                    <a:lnTo>
                      <a:pt x="1" y="603"/>
                    </a:lnTo>
                    <a:lnTo>
                      <a:pt x="22" y="678"/>
                    </a:lnTo>
                    <a:lnTo>
                      <a:pt x="76" y="764"/>
                    </a:lnTo>
                    <a:lnTo>
                      <a:pt x="141" y="850"/>
                    </a:lnTo>
                    <a:lnTo>
                      <a:pt x="291" y="1055"/>
                    </a:lnTo>
                    <a:lnTo>
                      <a:pt x="388" y="1173"/>
                    </a:lnTo>
                    <a:lnTo>
                      <a:pt x="474" y="1302"/>
                    </a:lnTo>
                    <a:lnTo>
                      <a:pt x="571" y="1184"/>
                    </a:lnTo>
                    <a:lnTo>
                      <a:pt x="667" y="1065"/>
                    </a:lnTo>
                    <a:lnTo>
                      <a:pt x="839" y="872"/>
                    </a:lnTo>
                    <a:lnTo>
                      <a:pt x="904" y="775"/>
                    </a:lnTo>
                    <a:lnTo>
                      <a:pt x="958" y="700"/>
                    </a:lnTo>
                    <a:lnTo>
                      <a:pt x="990" y="624"/>
                    </a:lnTo>
                    <a:lnTo>
                      <a:pt x="990" y="549"/>
                    </a:lnTo>
                    <a:lnTo>
                      <a:pt x="979" y="485"/>
                    </a:lnTo>
                    <a:lnTo>
                      <a:pt x="936" y="409"/>
                    </a:lnTo>
                    <a:lnTo>
                      <a:pt x="882" y="345"/>
                    </a:lnTo>
                    <a:lnTo>
                      <a:pt x="807" y="270"/>
                    </a:lnTo>
                    <a:lnTo>
                      <a:pt x="657" y="141"/>
                    </a:lnTo>
                    <a:lnTo>
                      <a:pt x="50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6" name="Google Shape;956;p15"/>
              <p:cNvSpPr/>
              <p:nvPr/>
            </p:nvSpPr>
            <p:spPr>
              <a:xfrm>
                <a:off x="314450" y="2141325"/>
                <a:ext cx="32550" cy="25575"/>
              </a:xfrm>
              <a:custGeom>
                <a:avLst/>
                <a:gdLst/>
                <a:ahLst/>
                <a:cxnLst/>
                <a:rect l="l" t="t" r="r" b="b"/>
                <a:pathLst>
                  <a:path w="1302" h="1023" extrusionOk="0">
                    <a:moveTo>
                      <a:pt x="560" y="1"/>
                    </a:moveTo>
                    <a:lnTo>
                      <a:pt x="474" y="22"/>
                    </a:lnTo>
                    <a:lnTo>
                      <a:pt x="388" y="65"/>
                    </a:lnTo>
                    <a:lnTo>
                      <a:pt x="302" y="119"/>
                    </a:lnTo>
                    <a:lnTo>
                      <a:pt x="227" y="183"/>
                    </a:lnTo>
                    <a:lnTo>
                      <a:pt x="151" y="259"/>
                    </a:lnTo>
                    <a:lnTo>
                      <a:pt x="87" y="345"/>
                    </a:lnTo>
                    <a:lnTo>
                      <a:pt x="33" y="420"/>
                    </a:lnTo>
                    <a:lnTo>
                      <a:pt x="1" y="506"/>
                    </a:lnTo>
                    <a:lnTo>
                      <a:pt x="1" y="538"/>
                    </a:lnTo>
                    <a:lnTo>
                      <a:pt x="12" y="571"/>
                    </a:lnTo>
                    <a:lnTo>
                      <a:pt x="33" y="646"/>
                    </a:lnTo>
                    <a:lnTo>
                      <a:pt x="87" y="721"/>
                    </a:lnTo>
                    <a:lnTo>
                      <a:pt x="151" y="807"/>
                    </a:lnTo>
                    <a:lnTo>
                      <a:pt x="237" y="882"/>
                    </a:lnTo>
                    <a:lnTo>
                      <a:pt x="313" y="958"/>
                    </a:lnTo>
                    <a:lnTo>
                      <a:pt x="399" y="1001"/>
                    </a:lnTo>
                    <a:lnTo>
                      <a:pt x="431" y="1011"/>
                    </a:lnTo>
                    <a:lnTo>
                      <a:pt x="474" y="1022"/>
                    </a:lnTo>
                    <a:lnTo>
                      <a:pt x="549" y="1022"/>
                    </a:lnTo>
                    <a:lnTo>
                      <a:pt x="635" y="990"/>
                    </a:lnTo>
                    <a:lnTo>
                      <a:pt x="721" y="947"/>
                    </a:lnTo>
                    <a:lnTo>
                      <a:pt x="818" y="882"/>
                    </a:lnTo>
                    <a:lnTo>
                      <a:pt x="1033" y="732"/>
                    </a:lnTo>
                    <a:lnTo>
                      <a:pt x="1162" y="646"/>
                    </a:lnTo>
                    <a:lnTo>
                      <a:pt x="1302" y="560"/>
                    </a:lnTo>
                    <a:lnTo>
                      <a:pt x="1173" y="452"/>
                    </a:lnTo>
                    <a:lnTo>
                      <a:pt x="1065" y="355"/>
                    </a:lnTo>
                    <a:lnTo>
                      <a:pt x="861" y="162"/>
                    </a:lnTo>
                    <a:lnTo>
                      <a:pt x="775" y="97"/>
                    </a:lnTo>
                    <a:lnTo>
                      <a:pt x="700" y="44"/>
                    </a:lnTo>
                    <a:lnTo>
                      <a:pt x="625" y="11"/>
                    </a:lnTo>
                    <a:lnTo>
                      <a:pt x="59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7" name="Google Shape;957;p15"/>
              <p:cNvSpPr/>
              <p:nvPr/>
            </p:nvSpPr>
            <p:spPr>
              <a:xfrm>
                <a:off x="2202150" y="2141600"/>
                <a:ext cx="32550" cy="25025"/>
              </a:xfrm>
              <a:custGeom>
                <a:avLst/>
                <a:gdLst/>
                <a:ahLst/>
                <a:cxnLst/>
                <a:rect l="l" t="t" r="r" b="b"/>
                <a:pathLst>
                  <a:path w="1302" h="1001" extrusionOk="0">
                    <a:moveTo>
                      <a:pt x="517" y="0"/>
                    </a:moveTo>
                    <a:lnTo>
                      <a:pt x="452" y="22"/>
                    </a:lnTo>
                    <a:lnTo>
                      <a:pt x="377" y="65"/>
                    </a:lnTo>
                    <a:lnTo>
                      <a:pt x="312" y="129"/>
                    </a:lnTo>
                    <a:lnTo>
                      <a:pt x="248" y="205"/>
                    </a:lnTo>
                    <a:lnTo>
                      <a:pt x="119" y="366"/>
                    </a:lnTo>
                    <a:lnTo>
                      <a:pt x="0" y="517"/>
                    </a:lnTo>
                    <a:lnTo>
                      <a:pt x="129" y="667"/>
                    </a:lnTo>
                    <a:lnTo>
                      <a:pt x="269" y="818"/>
                    </a:lnTo>
                    <a:lnTo>
                      <a:pt x="334" y="882"/>
                    </a:lnTo>
                    <a:lnTo>
                      <a:pt x="409" y="947"/>
                    </a:lnTo>
                    <a:lnTo>
                      <a:pt x="473" y="979"/>
                    </a:lnTo>
                    <a:lnTo>
                      <a:pt x="549" y="1000"/>
                    </a:lnTo>
                    <a:lnTo>
                      <a:pt x="613" y="990"/>
                    </a:lnTo>
                    <a:lnTo>
                      <a:pt x="689" y="968"/>
                    </a:lnTo>
                    <a:lnTo>
                      <a:pt x="775" y="914"/>
                    </a:lnTo>
                    <a:lnTo>
                      <a:pt x="861" y="850"/>
                    </a:lnTo>
                    <a:lnTo>
                      <a:pt x="1054" y="678"/>
                    </a:lnTo>
                    <a:lnTo>
                      <a:pt x="1172" y="581"/>
                    </a:lnTo>
                    <a:lnTo>
                      <a:pt x="1301" y="484"/>
                    </a:lnTo>
                    <a:lnTo>
                      <a:pt x="1162" y="387"/>
                    </a:lnTo>
                    <a:lnTo>
                      <a:pt x="1043" y="301"/>
                    </a:lnTo>
                    <a:lnTo>
                      <a:pt x="839" y="140"/>
                    </a:lnTo>
                    <a:lnTo>
                      <a:pt x="753" y="76"/>
                    </a:lnTo>
                    <a:lnTo>
                      <a:pt x="667" y="33"/>
                    </a:lnTo>
                    <a:lnTo>
                      <a:pt x="592" y="11"/>
                    </a:lnTo>
                    <a:lnTo>
                      <a:pt x="51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8" name="Google Shape;958;p15"/>
              <p:cNvSpPr/>
              <p:nvPr/>
            </p:nvSpPr>
            <p:spPr>
              <a:xfrm>
                <a:off x="1256700" y="1196150"/>
                <a:ext cx="32550" cy="25025"/>
              </a:xfrm>
              <a:custGeom>
                <a:avLst/>
                <a:gdLst/>
                <a:ahLst/>
                <a:cxnLst/>
                <a:rect l="l" t="t" r="r" b="b"/>
                <a:pathLst>
                  <a:path w="1302" h="1001" extrusionOk="0">
                    <a:moveTo>
                      <a:pt x="527" y="0"/>
                    </a:moveTo>
                    <a:lnTo>
                      <a:pt x="452" y="22"/>
                    </a:lnTo>
                    <a:lnTo>
                      <a:pt x="387" y="65"/>
                    </a:lnTo>
                    <a:lnTo>
                      <a:pt x="312" y="129"/>
                    </a:lnTo>
                    <a:lnTo>
                      <a:pt x="247" y="205"/>
                    </a:lnTo>
                    <a:lnTo>
                      <a:pt x="129" y="366"/>
                    </a:lnTo>
                    <a:lnTo>
                      <a:pt x="0" y="516"/>
                    </a:lnTo>
                    <a:lnTo>
                      <a:pt x="129" y="667"/>
                    </a:lnTo>
                    <a:lnTo>
                      <a:pt x="269" y="817"/>
                    </a:lnTo>
                    <a:lnTo>
                      <a:pt x="333" y="882"/>
                    </a:lnTo>
                    <a:lnTo>
                      <a:pt x="398" y="947"/>
                    </a:lnTo>
                    <a:lnTo>
                      <a:pt x="473" y="979"/>
                    </a:lnTo>
                    <a:lnTo>
                      <a:pt x="548" y="1000"/>
                    </a:lnTo>
                    <a:lnTo>
                      <a:pt x="613" y="990"/>
                    </a:lnTo>
                    <a:lnTo>
                      <a:pt x="688" y="968"/>
                    </a:lnTo>
                    <a:lnTo>
                      <a:pt x="774" y="914"/>
                    </a:lnTo>
                    <a:lnTo>
                      <a:pt x="860" y="850"/>
                    </a:lnTo>
                    <a:lnTo>
                      <a:pt x="1054" y="678"/>
                    </a:lnTo>
                    <a:lnTo>
                      <a:pt x="1172" y="581"/>
                    </a:lnTo>
                    <a:lnTo>
                      <a:pt x="1301" y="484"/>
                    </a:lnTo>
                    <a:lnTo>
                      <a:pt x="1172" y="387"/>
                    </a:lnTo>
                    <a:lnTo>
                      <a:pt x="1043" y="301"/>
                    </a:lnTo>
                    <a:lnTo>
                      <a:pt x="839" y="140"/>
                    </a:lnTo>
                    <a:lnTo>
                      <a:pt x="753" y="76"/>
                    </a:lnTo>
                    <a:lnTo>
                      <a:pt x="667" y="32"/>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9" name="Google Shape;959;p15"/>
              <p:cNvSpPr/>
              <p:nvPr/>
            </p:nvSpPr>
            <p:spPr>
              <a:xfrm>
                <a:off x="1652400" y="3006400"/>
                <a:ext cx="31750" cy="25025"/>
              </a:xfrm>
              <a:custGeom>
                <a:avLst/>
                <a:gdLst/>
                <a:ahLst/>
                <a:cxnLst/>
                <a:rect l="l" t="t" r="r" b="b"/>
                <a:pathLst>
                  <a:path w="1270" h="1001" extrusionOk="0">
                    <a:moveTo>
                      <a:pt x="517" y="1"/>
                    </a:moveTo>
                    <a:lnTo>
                      <a:pt x="431" y="22"/>
                    </a:lnTo>
                    <a:lnTo>
                      <a:pt x="355" y="65"/>
                    </a:lnTo>
                    <a:lnTo>
                      <a:pt x="269" y="119"/>
                    </a:lnTo>
                    <a:lnTo>
                      <a:pt x="183" y="183"/>
                    </a:lnTo>
                    <a:lnTo>
                      <a:pt x="119" y="259"/>
                    </a:lnTo>
                    <a:lnTo>
                      <a:pt x="54" y="345"/>
                    </a:lnTo>
                    <a:lnTo>
                      <a:pt x="22" y="420"/>
                    </a:lnTo>
                    <a:lnTo>
                      <a:pt x="0" y="495"/>
                    </a:lnTo>
                    <a:lnTo>
                      <a:pt x="11" y="560"/>
                    </a:lnTo>
                    <a:lnTo>
                      <a:pt x="44" y="646"/>
                    </a:lnTo>
                    <a:lnTo>
                      <a:pt x="97" y="721"/>
                    </a:lnTo>
                    <a:lnTo>
                      <a:pt x="173" y="807"/>
                    </a:lnTo>
                    <a:lnTo>
                      <a:pt x="248" y="872"/>
                    </a:lnTo>
                    <a:lnTo>
                      <a:pt x="334" y="936"/>
                    </a:lnTo>
                    <a:lnTo>
                      <a:pt x="409" y="979"/>
                    </a:lnTo>
                    <a:lnTo>
                      <a:pt x="484" y="1001"/>
                    </a:lnTo>
                    <a:lnTo>
                      <a:pt x="560" y="1001"/>
                    </a:lnTo>
                    <a:lnTo>
                      <a:pt x="635" y="968"/>
                    </a:lnTo>
                    <a:lnTo>
                      <a:pt x="721" y="925"/>
                    </a:lnTo>
                    <a:lnTo>
                      <a:pt x="807" y="861"/>
                    </a:lnTo>
                    <a:lnTo>
                      <a:pt x="1011" y="700"/>
                    </a:lnTo>
                    <a:lnTo>
                      <a:pt x="1130" y="614"/>
                    </a:lnTo>
                    <a:lnTo>
                      <a:pt x="1269" y="528"/>
                    </a:lnTo>
                    <a:lnTo>
                      <a:pt x="1140" y="420"/>
                    </a:lnTo>
                    <a:lnTo>
                      <a:pt x="1022" y="334"/>
                    </a:lnTo>
                    <a:lnTo>
                      <a:pt x="828" y="162"/>
                    </a:lnTo>
                    <a:lnTo>
                      <a:pt x="742" y="97"/>
                    </a:lnTo>
                    <a:lnTo>
                      <a:pt x="656" y="44"/>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0" name="Google Shape;960;p15"/>
              <p:cNvSpPr/>
              <p:nvPr/>
            </p:nvSpPr>
            <p:spPr>
              <a:xfrm>
                <a:off x="392675" y="2533000"/>
                <a:ext cx="25025" cy="32550"/>
              </a:xfrm>
              <a:custGeom>
                <a:avLst/>
                <a:gdLst/>
                <a:ahLst/>
                <a:cxnLst/>
                <a:rect l="l" t="t" r="r" b="b"/>
                <a:pathLst>
                  <a:path w="1001" h="1302" extrusionOk="0">
                    <a:moveTo>
                      <a:pt x="517" y="1"/>
                    </a:moveTo>
                    <a:lnTo>
                      <a:pt x="356" y="119"/>
                    </a:lnTo>
                    <a:lnTo>
                      <a:pt x="195" y="248"/>
                    </a:lnTo>
                    <a:lnTo>
                      <a:pt x="130" y="313"/>
                    </a:lnTo>
                    <a:lnTo>
                      <a:pt x="65" y="377"/>
                    </a:lnTo>
                    <a:lnTo>
                      <a:pt x="22" y="452"/>
                    </a:lnTo>
                    <a:lnTo>
                      <a:pt x="1" y="517"/>
                    </a:lnTo>
                    <a:lnTo>
                      <a:pt x="1" y="592"/>
                    </a:lnTo>
                    <a:lnTo>
                      <a:pt x="33" y="667"/>
                    </a:lnTo>
                    <a:lnTo>
                      <a:pt x="76" y="753"/>
                    </a:lnTo>
                    <a:lnTo>
                      <a:pt x="141" y="839"/>
                    </a:lnTo>
                    <a:lnTo>
                      <a:pt x="302" y="1044"/>
                    </a:lnTo>
                    <a:lnTo>
                      <a:pt x="388" y="1162"/>
                    </a:lnTo>
                    <a:lnTo>
                      <a:pt x="474" y="1302"/>
                    </a:lnTo>
                    <a:lnTo>
                      <a:pt x="571" y="1173"/>
                    </a:lnTo>
                    <a:lnTo>
                      <a:pt x="668" y="1054"/>
                    </a:lnTo>
                    <a:lnTo>
                      <a:pt x="840" y="861"/>
                    </a:lnTo>
                    <a:lnTo>
                      <a:pt x="904" y="775"/>
                    </a:lnTo>
                    <a:lnTo>
                      <a:pt x="958" y="689"/>
                    </a:lnTo>
                    <a:lnTo>
                      <a:pt x="990" y="614"/>
                    </a:lnTo>
                    <a:lnTo>
                      <a:pt x="1001" y="549"/>
                    </a:lnTo>
                    <a:lnTo>
                      <a:pt x="979" y="474"/>
                    </a:lnTo>
                    <a:lnTo>
                      <a:pt x="936" y="399"/>
                    </a:lnTo>
                    <a:lnTo>
                      <a:pt x="883" y="334"/>
                    </a:lnTo>
                    <a:lnTo>
                      <a:pt x="818" y="270"/>
                    </a:lnTo>
                    <a:lnTo>
                      <a:pt x="657"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1" name="Google Shape;961;p15"/>
              <p:cNvSpPr/>
              <p:nvPr/>
            </p:nvSpPr>
            <p:spPr>
              <a:xfrm>
                <a:off x="2121500" y="2533800"/>
                <a:ext cx="32550" cy="25025"/>
              </a:xfrm>
              <a:custGeom>
                <a:avLst/>
                <a:gdLst/>
                <a:ahLst/>
                <a:cxnLst/>
                <a:rect l="l" t="t" r="r" b="b"/>
                <a:pathLst>
                  <a:path w="1302" h="1001" extrusionOk="0">
                    <a:moveTo>
                      <a:pt x="549" y="1"/>
                    </a:moveTo>
                    <a:lnTo>
                      <a:pt x="474" y="22"/>
                    </a:lnTo>
                    <a:lnTo>
                      <a:pt x="409" y="55"/>
                    </a:lnTo>
                    <a:lnTo>
                      <a:pt x="334" y="119"/>
                    </a:lnTo>
                    <a:lnTo>
                      <a:pt x="269" y="184"/>
                    </a:lnTo>
                    <a:lnTo>
                      <a:pt x="129" y="334"/>
                    </a:lnTo>
                    <a:lnTo>
                      <a:pt x="0" y="485"/>
                    </a:lnTo>
                    <a:lnTo>
                      <a:pt x="119" y="635"/>
                    </a:lnTo>
                    <a:lnTo>
                      <a:pt x="248" y="797"/>
                    </a:lnTo>
                    <a:lnTo>
                      <a:pt x="312" y="872"/>
                    </a:lnTo>
                    <a:lnTo>
                      <a:pt x="377" y="926"/>
                    </a:lnTo>
                    <a:lnTo>
                      <a:pt x="452" y="979"/>
                    </a:lnTo>
                    <a:lnTo>
                      <a:pt x="517" y="1001"/>
                    </a:lnTo>
                    <a:lnTo>
                      <a:pt x="592" y="990"/>
                    </a:lnTo>
                    <a:lnTo>
                      <a:pt x="667" y="969"/>
                    </a:lnTo>
                    <a:lnTo>
                      <a:pt x="753" y="915"/>
                    </a:lnTo>
                    <a:lnTo>
                      <a:pt x="839" y="861"/>
                    </a:lnTo>
                    <a:lnTo>
                      <a:pt x="1044" y="700"/>
                    </a:lnTo>
                    <a:lnTo>
                      <a:pt x="1173" y="614"/>
                    </a:lnTo>
                    <a:lnTo>
                      <a:pt x="1302" y="517"/>
                    </a:lnTo>
                    <a:lnTo>
                      <a:pt x="1173" y="420"/>
                    </a:lnTo>
                    <a:lnTo>
                      <a:pt x="1054" y="324"/>
                    </a:lnTo>
                    <a:lnTo>
                      <a:pt x="861" y="151"/>
                    </a:lnTo>
                    <a:lnTo>
                      <a:pt x="775" y="87"/>
                    </a:lnTo>
                    <a:lnTo>
                      <a:pt x="689" y="33"/>
                    </a:lnTo>
                    <a:lnTo>
                      <a:pt x="61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15"/>
              <p:cNvSpPr/>
              <p:nvPr/>
            </p:nvSpPr>
            <p:spPr>
              <a:xfrm>
                <a:off x="1334100" y="3084100"/>
                <a:ext cx="33100" cy="25550"/>
              </a:xfrm>
              <a:custGeom>
                <a:avLst/>
                <a:gdLst/>
                <a:ahLst/>
                <a:cxnLst/>
                <a:rect l="l" t="t" r="r" b="b"/>
                <a:pathLst>
                  <a:path w="1324" h="1022" extrusionOk="0">
                    <a:moveTo>
                      <a:pt x="582" y="0"/>
                    </a:moveTo>
                    <a:lnTo>
                      <a:pt x="506" y="22"/>
                    </a:lnTo>
                    <a:lnTo>
                      <a:pt x="431" y="54"/>
                    </a:lnTo>
                    <a:lnTo>
                      <a:pt x="367" y="108"/>
                    </a:lnTo>
                    <a:lnTo>
                      <a:pt x="291" y="172"/>
                    </a:lnTo>
                    <a:lnTo>
                      <a:pt x="151" y="323"/>
                    </a:lnTo>
                    <a:lnTo>
                      <a:pt x="1" y="463"/>
                    </a:lnTo>
                    <a:lnTo>
                      <a:pt x="141" y="624"/>
                    </a:lnTo>
                    <a:lnTo>
                      <a:pt x="270" y="796"/>
                    </a:lnTo>
                    <a:lnTo>
                      <a:pt x="334" y="871"/>
                    </a:lnTo>
                    <a:lnTo>
                      <a:pt x="399" y="936"/>
                    </a:lnTo>
                    <a:lnTo>
                      <a:pt x="474" y="990"/>
                    </a:lnTo>
                    <a:lnTo>
                      <a:pt x="549" y="1022"/>
                    </a:lnTo>
                    <a:lnTo>
                      <a:pt x="625" y="1022"/>
                    </a:lnTo>
                    <a:lnTo>
                      <a:pt x="689" y="990"/>
                    </a:lnTo>
                    <a:lnTo>
                      <a:pt x="775" y="947"/>
                    </a:lnTo>
                    <a:lnTo>
                      <a:pt x="861" y="882"/>
                    </a:lnTo>
                    <a:lnTo>
                      <a:pt x="1076" y="721"/>
                    </a:lnTo>
                    <a:lnTo>
                      <a:pt x="1195" y="624"/>
                    </a:lnTo>
                    <a:lnTo>
                      <a:pt x="1324" y="538"/>
                    </a:lnTo>
                    <a:lnTo>
                      <a:pt x="1195" y="430"/>
                    </a:lnTo>
                    <a:lnTo>
                      <a:pt x="1087" y="334"/>
                    </a:lnTo>
                    <a:lnTo>
                      <a:pt x="893" y="162"/>
                    </a:lnTo>
                    <a:lnTo>
                      <a:pt x="807" y="97"/>
                    </a:lnTo>
                    <a:lnTo>
                      <a:pt x="732" y="43"/>
                    </a:lnTo>
                    <a:lnTo>
                      <a:pt x="657" y="11"/>
                    </a:lnTo>
                    <a:lnTo>
                      <a:pt x="58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3" name="Google Shape;963;p15"/>
              <p:cNvSpPr/>
              <p:nvPr/>
            </p:nvSpPr>
            <p:spPr>
              <a:xfrm>
                <a:off x="1178450" y="3084100"/>
                <a:ext cx="32825" cy="25550"/>
              </a:xfrm>
              <a:custGeom>
                <a:avLst/>
                <a:gdLst/>
                <a:ahLst/>
                <a:cxnLst/>
                <a:rect l="l" t="t" r="r" b="b"/>
                <a:pathLst>
                  <a:path w="1313" h="1022" extrusionOk="0">
                    <a:moveTo>
                      <a:pt x="571" y="0"/>
                    </a:moveTo>
                    <a:lnTo>
                      <a:pt x="496" y="22"/>
                    </a:lnTo>
                    <a:lnTo>
                      <a:pt x="420" y="54"/>
                    </a:lnTo>
                    <a:lnTo>
                      <a:pt x="356" y="108"/>
                    </a:lnTo>
                    <a:lnTo>
                      <a:pt x="281" y="183"/>
                    </a:lnTo>
                    <a:lnTo>
                      <a:pt x="141" y="334"/>
                    </a:lnTo>
                    <a:lnTo>
                      <a:pt x="1" y="473"/>
                    </a:lnTo>
                    <a:lnTo>
                      <a:pt x="141" y="635"/>
                    </a:lnTo>
                    <a:lnTo>
                      <a:pt x="270" y="796"/>
                    </a:lnTo>
                    <a:lnTo>
                      <a:pt x="334" y="871"/>
                    </a:lnTo>
                    <a:lnTo>
                      <a:pt x="410" y="936"/>
                    </a:lnTo>
                    <a:lnTo>
                      <a:pt x="485" y="990"/>
                    </a:lnTo>
                    <a:lnTo>
                      <a:pt x="560" y="1022"/>
                    </a:lnTo>
                    <a:lnTo>
                      <a:pt x="592" y="1022"/>
                    </a:lnTo>
                    <a:lnTo>
                      <a:pt x="625" y="1011"/>
                    </a:lnTo>
                    <a:lnTo>
                      <a:pt x="700" y="990"/>
                    </a:lnTo>
                    <a:lnTo>
                      <a:pt x="775" y="936"/>
                    </a:lnTo>
                    <a:lnTo>
                      <a:pt x="872" y="871"/>
                    </a:lnTo>
                    <a:lnTo>
                      <a:pt x="1076" y="710"/>
                    </a:lnTo>
                    <a:lnTo>
                      <a:pt x="1184" y="613"/>
                    </a:lnTo>
                    <a:lnTo>
                      <a:pt x="1313" y="516"/>
                    </a:lnTo>
                    <a:lnTo>
                      <a:pt x="1195" y="420"/>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4" name="Google Shape;964;p15"/>
              <p:cNvSpPr/>
              <p:nvPr/>
            </p:nvSpPr>
            <p:spPr>
              <a:xfrm>
                <a:off x="313925" y="2060950"/>
                <a:ext cx="32275" cy="25300"/>
              </a:xfrm>
              <a:custGeom>
                <a:avLst/>
                <a:gdLst/>
                <a:ahLst/>
                <a:cxnLst/>
                <a:rect l="l" t="t" r="r" b="b"/>
                <a:pathLst>
                  <a:path w="1291" h="1012" extrusionOk="0">
                    <a:moveTo>
                      <a:pt x="549" y="0"/>
                    </a:moveTo>
                    <a:lnTo>
                      <a:pt x="473" y="22"/>
                    </a:lnTo>
                    <a:lnTo>
                      <a:pt x="398" y="54"/>
                    </a:lnTo>
                    <a:lnTo>
                      <a:pt x="334" y="119"/>
                    </a:lnTo>
                    <a:lnTo>
                      <a:pt x="269" y="183"/>
                    </a:lnTo>
                    <a:lnTo>
                      <a:pt x="129" y="334"/>
                    </a:lnTo>
                    <a:lnTo>
                      <a:pt x="0" y="484"/>
                    </a:lnTo>
                    <a:lnTo>
                      <a:pt x="129" y="635"/>
                    </a:lnTo>
                    <a:lnTo>
                      <a:pt x="269" y="796"/>
                    </a:lnTo>
                    <a:lnTo>
                      <a:pt x="334" y="871"/>
                    </a:lnTo>
                    <a:lnTo>
                      <a:pt x="409" y="936"/>
                    </a:lnTo>
                    <a:lnTo>
                      <a:pt x="484" y="979"/>
                    </a:lnTo>
                    <a:lnTo>
                      <a:pt x="559" y="1001"/>
                    </a:lnTo>
                    <a:lnTo>
                      <a:pt x="592" y="1011"/>
                    </a:lnTo>
                    <a:lnTo>
                      <a:pt x="624" y="1001"/>
                    </a:lnTo>
                    <a:lnTo>
                      <a:pt x="699" y="968"/>
                    </a:lnTo>
                    <a:lnTo>
                      <a:pt x="775" y="925"/>
                    </a:lnTo>
                    <a:lnTo>
                      <a:pt x="861" y="861"/>
                    </a:lnTo>
                    <a:lnTo>
                      <a:pt x="1054" y="689"/>
                    </a:lnTo>
                    <a:lnTo>
                      <a:pt x="1172" y="592"/>
                    </a:lnTo>
                    <a:lnTo>
                      <a:pt x="1291" y="495"/>
                    </a:lnTo>
                    <a:lnTo>
                      <a:pt x="1172" y="398"/>
                    </a:lnTo>
                    <a:lnTo>
                      <a:pt x="1054" y="312"/>
                    </a:lnTo>
                    <a:lnTo>
                      <a:pt x="861" y="151"/>
                    </a:lnTo>
                    <a:lnTo>
                      <a:pt x="775" y="87"/>
                    </a:lnTo>
                    <a:lnTo>
                      <a:pt x="689" y="33"/>
                    </a:lnTo>
                    <a:lnTo>
                      <a:pt x="613" y="11"/>
                    </a:lnTo>
                    <a:lnTo>
                      <a:pt x="54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5" name="Google Shape;965;p15"/>
              <p:cNvSpPr/>
              <p:nvPr/>
            </p:nvSpPr>
            <p:spPr>
              <a:xfrm>
                <a:off x="2202950" y="2212825"/>
                <a:ext cx="25025" cy="32575"/>
              </a:xfrm>
              <a:custGeom>
                <a:avLst/>
                <a:gdLst/>
                <a:ahLst/>
                <a:cxnLst/>
                <a:rect l="l" t="t" r="r" b="b"/>
                <a:pathLst>
                  <a:path w="1001" h="1303" extrusionOk="0">
                    <a:moveTo>
                      <a:pt x="517" y="1"/>
                    </a:moveTo>
                    <a:lnTo>
                      <a:pt x="420" y="130"/>
                    </a:lnTo>
                    <a:lnTo>
                      <a:pt x="323" y="237"/>
                    </a:lnTo>
                    <a:lnTo>
                      <a:pt x="151" y="442"/>
                    </a:lnTo>
                    <a:lnTo>
                      <a:pt x="87" y="528"/>
                    </a:lnTo>
                    <a:lnTo>
                      <a:pt x="33" y="603"/>
                    </a:lnTo>
                    <a:lnTo>
                      <a:pt x="11" y="678"/>
                    </a:lnTo>
                    <a:lnTo>
                      <a:pt x="1" y="754"/>
                    </a:lnTo>
                    <a:lnTo>
                      <a:pt x="22" y="818"/>
                    </a:lnTo>
                    <a:lnTo>
                      <a:pt x="54" y="893"/>
                    </a:lnTo>
                    <a:lnTo>
                      <a:pt x="119" y="958"/>
                    </a:lnTo>
                    <a:lnTo>
                      <a:pt x="183" y="1033"/>
                    </a:lnTo>
                    <a:lnTo>
                      <a:pt x="334" y="1162"/>
                    </a:lnTo>
                    <a:lnTo>
                      <a:pt x="485" y="1302"/>
                    </a:lnTo>
                    <a:lnTo>
                      <a:pt x="635" y="1173"/>
                    </a:lnTo>
                    <a:lnTo>
                      <a:pt x="796" y="1044"/>
                    </a:lnTo>
                    <a:lnTo>
                      <a:pt x="872" y="979"/>
                    </a:lnTo>
                    <a:lnTo>
                      <a:pt x="936" y="915"/>
                    </a:lnTo>
                    <a:lnTo>
                      <a:pt x="979" y="850"/>
                    </a:lnTo>
                    <a:lnTo>
                      <a:pt x="1001" y="775"/>
                    </a:lnTo>
                    <a:lnTo>
                      <a:pt x="990" y="711"/>
                    </a:lnTo>
                    <a:lnTo>
                      <a:pt x="968" y="625"/>
                    </a:lnTo>
                    <a:lnTo>
                      <a:pt x="925" y="549"/>
                    </a:lnTo>
                    <a:lnTo>
                      <a:pt x="861" y="453"/>
                    </a:lnTo>
                    <a:lnTo>
                      <a:pt x="700" y="248"/>
                    </a:lnTo>
                    <a:lnTo>
                      <a:pt x="614" y="130"/>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6" name="Google Shape;966;p15"/>
              <p:cNvSpPr/>
              <p:nvPr/>
            </p:nvSpPr>
            <p:spPr>
              <a:xfrm>
                <a:off x="313650" y="2219275"/>
                <a:ext cx="32825" cy="25575"/>
              </a:xfrm>
              <a:custGeom>
                <a:avLst/>
                <a:gdLst/>
                <a:ahLst/>
                <a:cxnLst/>
                <a:rect l="l" t="t" r="r" b="b"/>
                <a:pathLst>
                  <a:path w="1313" h="1023" extrusionOk="0">
                    <a:moveTo>
                      <a:pt x="581" y="1"/>
                    </a:moveTo>
                    <a:lnTo>
                      <a:pt x="506" y="12"/>
                    </a:lnTo>
                    <a:lnTo>
                      <a:pt x="431" y="55"/>
                    </a:lnTo>
                    <a:lnTo>
                      <a:pt x="366" y="109"/>
                    </a:lnTo>
                    <a:lnTo>
                      <a:pt x="291" y="173"/>
                    </a:lnTo>
                    <a:lnTo>
                      <a:pt x="151" y="324"/>
                    </a:lnTo>
                    <a:lnTo>
                      <a:pt x="1" y="463"/>
                    </a:lnTo>
                    <a:lnTo>
                      <a:pt x="130" y="625"/>
                    </a:lnTo>
                    <a:lnTo>
                      <a:pt x="259" y="797"/>
                    </a:lnTo>
                    <a:lnTo>
                      <a:pt x="323" y="872"/>
                    </a:lnTo>
                    <a:lnTo>
                      <a:pt x="398" y="936"/>
                    </a:lnTo>
                    <a:lnTo>
                      <a:pt x="463" y="990"/>
                    </a:lnTo>
                    <a:lnTo>
                      <a:pt x="549" y="1023"/>
                    </a:lnTo>
                    <a:lnTo>
                      <a:pt x="614" y="1023"/>
                    </a:lnTo>
                    <a:lnTo>
                      <a:pt x="689" y="990"/>
                    </a:lnTo>
                    <a:lnTo>
                      <a:pt x="764" y="947"/>
                    </a:lnTo>
                    <a:lnTo>
                      <a:pt x="861" y="883"/>
                    </a:lnTo>
                    <a:lnTo>
                      <a:pt x="1065" y="721"/>
                    </a:lnTo>
                    <a:lnTo>
                      <a:pt x="1183" y="635"/>
                    </a:lnTo>
                    <a:lnTo>
                      <a:pt x="1312" y="539"/>
                    </a:lnTo>
                    <a:lnTo>
                      <a:pt x="1194" y="442"/>
                    </a:lnTo>
                    <a:lnTo>
                      <a:pt x="1087" y="345"/>
                    </a:lnTo>
                    <a:lnTo>
                      <a:pt x="893" y="173"/>
                    </a:lnTo>
                    <a:lnTo>
                      <a:pt x="807" y="98"/>
                    </a:lnTo>
                    <a:lnTo>
                      <a:pt x="732" y="44"/>
                    </a:lnTo>
                    <a:lnTo>
                      <a:pt x="657" y="12"/>
                    </a:lnTo>
                    <a:lnTo>
                      <a:pt x="58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7" name="Google Shape;967;p15"/>
              <p:cNvSpPr/>
              <p:nvPr/>
            </p:nvSpPr>
            <p:spPr>
              <a:xfrm>
                <a:off x="864475" y="3006400"/>
                <a:ext cx="32550" cy="25025"/>
              </a:xfrm>
              <a:custGeom>
                <a:avLst/>
                <a:gdLst/>
                <a:ahLst/>
                <a:cxnLst/>
                <a:rect l="l" t="t" r="r" b="b"/>
                <a:pathLst>
                  <a:path w="1302" h="1001" extrusionOk="0">
                    <a:moveTo>
                      <a:pt x="527" y="1"/>
                    </a:moveTo>
                    <a:lnTo>
                      <a:pt x="452" y="22"/>
                    </a:lnTo>
                    <a:lnTo>
                      <a:pt x="388" y="65"/>
                    </a:lnTo>
                    <a:lnTo>
                      <a:pt x="323" y="130"/>
                    </a:lnTo>
                    <a:lnTo>
                      <a:pt x="259" y="205"/>
                    </a:lnTo>
                    <a:lnTo>
                      <a:pt x="130" y="366"/>
                    </a:lnTo>
                    <a:lnTo>
                      <a:pt x="0" y="517"/>
                    </a:lnTo>
                    <a:lnTo>
                      <a:pt x="140" y="667"/>
                    </a:lnTo>
                    <a:lnTo>
                      <a:pt x="269" y="818"/>
                    </a:lnTo>
                    <a:lnTo>
                      <a:pt x="345" y="882"/>
                    </a:lnTo>
                    <a:lnTo>
                      <a:pt x="409" y="947"/>
                    </a:lnTo>
                    <a:lnTo>
                      <a:pt x="484" y="979"/>
                    </a:lnTo>
                    <a:lnTo>
                      <a:pt x="549" y="1001"/>
                    </a:lnTo>
                    <a:lnTo>
                      <a:pt x="624" y="990"/>
                    </a:lnTo>
                    <a:lnTo>
                      <a:pt x="699" y="968"/>
                    </a:lnTo>
                    <a:lnTo>
                      <a:pt x="775" y="915"/>
                    </a:lnTo>
                    <a:lnTo>
                      <a:pt x="861" y="850"/>
                    </a:lnTo>
                    <a:lnTo>
                      <a:pt x="1065" y="678"/>
                    </a:lnTo>
                    <a:lnTo>
                      <a:pt x="1173" y="581"/>
                    </a:lnTo>
                    <a:lnTo>
                      <a:pt x="1302" y="485"/>
                    </a:lnTo>
                    <a:lnTo>
                      <a:pt x="1173" y="388"/>
                    </a:lnTo>
                    <a:lnTo>
                      <a:pt x="1054" y="302"/>
                    </a:lnTo>
                    <a:lnTo>
                      <a:pt x="850" y="140"/>
                    </a:lnTo>
                    <a:lnTo>
                      <a:pt x="753" y="76"/>
                    </a:lnTo>
                    <a:lnTo>
                      <a:pt x="678" y="33"/>
                    </a:lnTo>
                    <a:lnTo>
                      <a:pt x="603" y="11"/>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8" name="Google Shape;968;p15"/>
              <p:cNvSpPr/>
              <p:nvPr/>
            </p:nvSpPr>
            <p:spPr>
              <a:xfrm>
                <a:off x="1884925" y="2847800"/>
                <a:ext cx="32825" cy="25550"/>
              </a:xfrm>
              <a:custGeom>
                <a:avLst/>
                <a:gdLst/>
                <a:ahLst/>
                <a:cxnLst/>
                <a:rect l="l" t="t" r="r" b="b"/>
                <a:pathLst>
                  <a:path w="1313" h="1022" extrusionOk="0">
                    <a:moveTo>
                      <a:pt x="571" y="0"/>
                    </a:moveTo>
                    <a:lnTo>
                      <a:pt x="495" y="11"/>
                    </a:lnTo>
                    <a:lnTo>
                      <a:pt x="420" y="54"/>
                    </a:lnTo>
                    <a:lnTo>
                      <a:pt x="345" y="108"/>
                    </a:lnTo>
                    <a:lnTo>
                      <a:pt x="280" y="172"/>
                    </a:lnTo>
                    <a:lnTo>
                      <a:pt x="141" y="323"/>
                    </a:lnTo>
                    <a:lnTo>
                      <a:pt x="1" y="463"/>
                    </a:lnTo>
                    <a:lnTo>
                      <a:pt x="130" y="624"/>
                    </a:lnTo>
                    <a:lnTo>
                      <a:pt x="259" y="796"/>
                    </a:lnTo>
                    <a:lnTo>
                      <a:pt x="323" y="871"/>
                    </a:lnTo>
                    <a:lnTo>
                      <a:pt x="399" y="936"/>
                    </a:lnTo>
                    <a:lnTo>
                      <a:pt x="474" y="990"/>
                    </a:lnTo>
                    <a:lnTo>
                      <a:pt x="549" y="1011"/>
                    </a:lnTo>
                    <a:lnTo>
                      <a:pt x="581" y="1022"/>
                    </a:lnTo>
                    <a:lnTo>
                      <a:pt x="614" y="1011"/>
                    </a:lnTo>
                    <a:lnTo>
                      <a:pt x="689" y="990"/>
                    </a:lnTo>
                    <a:lnTo>
                      <a:pt x="764" y="936"/>
                    </a:lnTo>
                    <a:lnTo>
                      <a:pt x="861" y="871"/>
                    </a:lnTo>
                    <a:lnTo>
                      <a:pt x="1065" y="710"/>
                    </a:lnTo>
                    <a:lnTo>
                      <a:pt x="1184" y="624"/>
                    </a:lnTo>
                    <a:lnTo>
                      <a:pt x="1313" y="527"/>
                    </a:lnTo>
                    <a:lnTo>
                      <a:pt x="1184" y="431"/>
                    </a:lnTo>
                    <a:lnTo>
                      <a:pt x="1076" y="334"/>
                    </a:lnTo>
                    <a:lnTo>
                      <a:pt x="883" y="162"/>
                    </a:lnTo>
                    <a:lnTo>
                      <a:pt x="797" y="86"/>
                    </a:lnTo>
                    <a:lnTo>
                      <a:pt x="721" y="43"/>
                    </a:lnTo>
                    <a:lnTo>
                      <a:pt x="646" y="1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9" name="Google Shape;969;p15"/>
              <p:cNvSpPr/>
              <p:nvPr/>
            </p:nvSpPr>
            <p:spPr>
              <a:xfrm>
                <a:off x="628725" y="2841075"/>
                <a:ext cx="25550" cy="33100"/>
              </a:xfrm>
              <a:custGeom>
                <a:avLst/>
                <a:gdLst/>
                <a:ahLst/>
                <a:cxnLst/>
                <a:rect l="l" t="t" r="r" b="b"/>
                <a:pathLst>
                  <a:path w="1022" h="1324" extrusionOk="0">
                    <a:moveTo>
                      <a:pt x="527" y="1"/>
                    </a:moveTo>
                    <a:lnTo>
                      <a:pt x="430" y="130"/>
                    </a:lnTo>
                    <a:lnTo>
                      <a:pt x="333" y="237"/>
                    </a:lnTo>
                    <a:lnTo>
                      <a:pt x="161" y="431"/>
                    </a:lnTo>
                    <a:lnTo>
                      <a:pt x="97" y="517"/>
                    </a:lnTo>
                    <a:lnTo>
                      <a:pt x="43" y="603"/>
                    </a:lnTo>
                    <a:lnTo>
                      <a:pt x="11" y="678"/>
                    </a:lnTo>
                    <a:lnTo>
                      <a:pt x="0" y="743"/>
                    </a:lnTo>
                    <a:lnTo>
                      <a:pt x="22" y="818"/>
                    </a:lnTo>
                    <a:lnTo>
                      <a:pt x="54" y="893"/>
                    </a:lnTo>
                    <a:lnTo>
                      <a:pt x="108" y="968"/>
                    </a:lnTo>
                    <a:lnTo>
                      <a:pt x="172" y="1033"/>
                    </a:lnTo>
                    <a:lnTo>
                      <a:pt x="323" y="1173"/>
                    </a:lnTo>
                    <a:lnTo>
                      <a:pt x="473" y="1323"/>
                    </a:lnTo>
                    <a:lnTo>
                      <a:pt x="635" y="1183"/>
                    </a:lnTo>
                    <a:lnTo>
                      <a:pt x="796" y="1054"/>
                    </a:lnTo>
                    <a:lnTo>
                      <a:pt x="871" y="990"/>
                    </a:lnTo>
                    <a:lnTo>
                      <a:pt x="936" y="915"/>
                    </a:lnTo>
                    <a:lnTo>
                      <a:pt x="989" y="850"/>
                    </a:lnTo>
                    <a:lnTo>
                      <a:pt x="1022" y="764"/>
                    </a:lnTo>
                    <a:lnTo>
                      <a:pt x="1022" y="732"/>
                    </a:lnTo>
                    <a:lnTo>
                      <a:pt x="1022" y="700"/>
                    </a:lnTo>
                    <a:lnTo>
                      <a:pt x="989" y="624"/>
                    </a:lnTo>
                    <a:lnTo>
                      <a:pt x="946" y="549"/>
                    </a:lnTo>
                    <a:lnTo>
                      <a:pt x="882" y="463"/>
                    </a:lnTo>
                    <a:lnTo>
                      <a:pt x="721" y="248"/>
                    </a:lnTo>
                    <a:lnTo>
                      <a:pt x="624" y="130"/>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0" name="Google Shape;970;p15"/>
              <p:cNvSpPr/>
              <p:nvPr/>
            </p:nvSpPr>
            <p:spPr>
              <a:xfrm>
                <a:off x="1179800" y="1193725"/>
                <a:ext cx="24500" cy="27175"/>
              </a:xfrm>
              <a:custGeom>
                <a:avLst/>
                <a:gdLst/>
                <a:ahLst/>
                <a:cxnLst/>
                <a:rect l="l" t="t" r="r" b="b"/>
                <a:pathLst>
                  <a:path w="980" h="1087" extrusionOk="0">
                    <a:moveTo>
                      <a:pt x="571" y="0"/>
                    </a:moveTo>
                    <a:lnTo>
                      <a:pt x="345" y="11"/>
                    </a:lnTo>
                    <a:lnTo>
                      <a:pt x="237" y="173"/>
                    </a:lnTo>
                    <a:lnTo>
                      <a:pt x="119" y="323"/>
                    </a:lnTo>
                    <a:lnTo>
                      <a:pt x="76" y="409"/>
                    </a:lnTo>
                    <a:lnTo>
                      <a:pt x="33" y="484"/>
                    </a:lnTo>
                    <a:lnTo>
                      <a:pt x="11" y="560"/>
                    </a:lnTo>
                    <a:lnTo>
                      <a:pt x="1" y="635"/>
                    </a:lnTo>
                    <a:lnTo>
                      <a:pt x="22" y="710"/>
                    </a:lnTo>
                    <a:lnTo>
                      <a:pt x="65" y="785"/>
                    </a:lnTo>
                    <a:lnTo>
                      <a:pt x="130" y="861"/>
                    </a:lnTo>
                    <a:lnTo>
                      <a:pt x="194" y="936"/>
                    </a:lnTo>
                    <a:lnTo>
                      <a:pt x="280" y="1000"/>
                    </a:lnTo>
                    <a:lnTo>
                      <a:pt x="356" y="1054"/>
                    </a:lnTo>
                    <a:lnTo>
                      <a:pt x="420" y="1076"/>
                    </a:lnTo>
                    <a:lnTo>
                      <a:pt x="452" y="1087"/>
                    </a:lnTo>
                    <a:lnTo>
                      <a:pt x="485" y="1087"/>
                    </a:lnTo>
                    <a:lnTo>
                      <a:pt x="560" y="1054"/>
                    </a:lnTo>
                    <a:lnTo>
                      <a:pt x="646" y="1011"/>
                    </a:lnTo>
                    <a:lnTo>
                      <a:pt x="721" y="957"/>
                    </a:lnTo>
                    <a:lnTo>
                      <a:pt x="796" y="893"/>
                    </a:lnTo>
                    <a:lnTo>
                      <a:pt x="861" y="818"/>
                    </a:lnTo>
                    <a:lnTo>
                      <a:pt x="915" y="742"/>
                    </a:lnTo>
                    <a:lnTo>
                      <a:pt x="958" y="656"/>
                    </a:lnTo>
                    <a:lnTo>
                      <a:pt x="979" y="581"/>
                    </a:lnTo>
                    <a:lnTo>
                      <a:pt x="969" y="517"/>
                    </a:lnTo>
                    <a:lnTo>
                      <a:pt x="947" y="441"/>
                    </a:lnTo>
                    <a:lnTo>
                      <a:pt x="893" y="366"/>
                    </a:lnTo>
                    <a:lnTo>
                      <a:pt x="839" y="302"/>
                    </a:lnTo>
                    <a:lnTo>
                      <a:pt x="700" y="151"/>
                    </a:lnTo>
                    <a:lnTo>
                      <a:pt x="57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1" name="Google Shape;971;p15"/>
              <p:cNvSpPr/>
              <p:nvPr/>
            </p:nvSpPr>
            <p:spPr>
              <a:xfrm>
                <a:off x="314725" y="1983800"/>
                <a:ext cx="30125" cy="23675"/>
              </a:xfrm>
              <a:custGeom>
                <a:avLst/>
                <a:gdLst/>
                <a:ahLst/>
                <a:cxnLst/>
                <a:rect l="l" t="t" r="r" b="b"/>
                <a:pathLst>
                  <a:path w="1205" h="947" extrusionOk="0">
                    <a:moveTo>
                      <a:pt x="527" y="0"/>
                    </a:moveTo>
                    <a:lnTo>
                      <a:pt x="463" y="22"/>
                    </a:lnTo>
                    <a:lnTo>
                      <a:pt x="388" y="54"/>
                    </a:lnTo>
                    <a:lnTo>
                      <a:pt x="323" y="108"/>
                    </a:lnTo>
                    <a:lnTo>
                      <a:pt x="259" y="172"/>
                    </a:lnTo>
                    <a:lnTo>
                      <a:pt x="130" y="301"/>
                    </a:lnTo>
                    <a:lnTo>
                      <a:pt x="1" y="441"/>
                    </a:lnTo>
                    <a:lnTo>
                      <a:pt x="119" y="581"/>
                    </a:lnTo>
                    <a:lnTo>
                      <a:pt x="248" y="742"/>
                    </a:lnTo>
                    <a:lnTo>
                      <a:pt x="312" y="807"/>
                    </a:lnTo>
                    <a:lnTo>
                      <a:pt x="377" y="871"/>
                    </a:lnTo>
                    <a:lnTo>
                      <a:pt x="441" y="914"/>
                    </a:lnTo>
                    <a:lnTo>
                      <a:pt x="517" y="947"/>
                    </a:lnTo>
                    <a:lnTo>
                      <a:pt x="571" y="947"/>
                    </a:lnTo>
                    <a:lnTo>
                      <a:pt x="646" y="914"/>
                    </a:lnTo>
                    <a:lnTo>
                      <a:pt x="710" y="871"/>
                    </a:lnTo>
                    <a:lnTo>
                      <a:pt x="796" y="818"/>
                    </a:lnTo>
                    <a:lnTo>
                      <a:pt x="990" y="656"/>
                    </a:lnTo>
                    <a:lnTo>
                      <a:pt x="1097" y="570"/>
                    </a:lnTo>
                    <a:lnTo>
                      <a:pt x="1205" y="484"/>
                    </a:lnTo>
                    <a:lnTo>
                      <a:pt x="1097" y="398"/>
                    </a:lnTo>
                    <a:lnTo>
                      <a:pt x="990" y="312"/>
                    </a:lnTo>
                    <a:lnTo>
                      <a:pt x="818" y="151"/>
                    </a:lnTo>
                    <a:lnTo>
                      <a:pt x="732" y="86"/>
                    </a:lnTo>
                    <a:lnTo>
                      <a:pt x="667" y="43"/>
                    </a:lnTo>
                    <a:lnTo>
                      <a:pt x="592" y="11"/>
                    </a:lnTo>
                    <a:lnTo>
                      <a:pt x="52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2" name="Google Shape;972;p15"/>
              <p:cNvSpPr/>
              <p:nvPr/>
            </p:nvSpPr>
            <p:spPr>
              <a:xfrm>
                <a:off x="2203225" y="2063900"/>
                <a:ext cx="27175" cy="24775"/>
              </a:xfrm>
              <a:custGeom>
                <a:avLst/>
                <a:gdLst/>
                <a:ahLst/>
                <a:cxnLst/>
                <a:rect l="l" t="t" r="r" b="b"/>
                <a:pathLst>
                  <a:path w="1087" h="991" extrusionOk="0">
                    <a:moveTo>
                      <a:pt x="484" y="1"/>
                    </a:moveTo>
                    <a:lnTo>
                      <a:pt x="409" y="22"/>
                    </a:lnTo>
                    <a:lnTo>
                      <a:pt x="334" y="55"/>
                    </a:lnTo>
                    <a:lnTo>
                      <a:pt x="248" y="108"/>
                    </a:lnTo>
                    <a:lnTo>
                      <a:pt x="162" y="184"/>
                    </a:lnTo>
                    <a:lnTo>
                      <a:pt x="97" y="259"/>
                    </a:lnTo>
                    <a:lnTo>
                      <a:pt x="43" y="323"/>
                    </a:lnTo>
                    <a:lnTo>
                      <a:pt x="11" y="399"/>
                    </a:lnTo>
                    <a:lnTo>
                      <a:pt x="0" y="431"/>
                    </a:lnTo>
                    <a:lnTo>
                      <a:pt x="0" y="452"/>
                    </a:lnTo>
                    <a:lnTo>
                      <a:pt x="22" y="538"/>
                    </a:lnTo>
                    <a:lnTo>
                      <a:pt x="54" y="624"/>
                    </a:lnTo>
                    <a:lnTo>
                      <a:pt x="108" y="710"/>
                    </a:lnTo>
                    <a:lnTo>
                      <a:pt x="172" y="786"/>
                    </a:lnTo>
                    <a:lnTo>
                      <a:pt x="248" y="861"/>
                    </a:lnTo>
                    <a:lnTo>
                      <a:pt x="323" y="915"/>
                    </a:lnTo>
                    <a:lnTo>
                      <a:pt x="398" y="958"/>
                    </a:lnTo>
                    <a:lnTo>
                      <a:pt x="474" y="990"/>
                    </a:lnTo>
                    <a:lnTo>
                      <a:pt x="538" y="979"/>
                    </a:lnTo>
                    <a:lnTo>
                      <a:pt x="613" y="958"/>
                    </a:lnTo>
                    <a:lnTo>
                      <a:pt x="689" y="915"/>
                    </a:lnTo>
                    <a:lnTo>
                      <a:pt x="764" y="861"/>
                    </a:lnTo>
                    <a:lnTo>
                      <a:pt x="925" y="732"/>
                    </a:lnTo>
                    <a:lnTo>
                      <a:pt x="1086" y="614"/>
                    </a:lnTo>
                    <a:lnTo>
                      <a:pt x="1086" y="388"/>
                    </a:lnTo>
                    <a:lnTo>
                      <a:pt x="936" y="270"/>
                    </a:lnTo>
                    <a:lnTo>
                      <a:pt x="785" y="141"/>
                    </a:lnTo>
                    <a:lnTo>
                      <a:pt x="710" y="87"/>
                    </a:lnTo>
                    <a:lnTo>
                      <a:pt x="635" y="44"/>
                    </a:lnTo>
                    <a:lnTo>
                      <a:pt x="560" y="12"/>
                    </a:lnTo>
                    <a:lnTo>
                      <a:pt x="48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3" name="Google Shape;973;p15"/>
              <p:cNvSpPr/>
              <p:nvPr/>
            </p:nvSpPr>
            <p:spPr>
              <a:xfrm>
                <a:off x="1338400" y="1196675"/>
                <a:ext cx="24500" cy="27175"/>
              </a:xfrm>
              <a:custGeom>
                <a:avLst/>
                <a:gdLst/>
                <a:ahLst/>
                <a:cxnLst/>
                <a:rect l="l" t="t" r="r" b="b"/>
                <a:pathLst>
                  <a:path w="980" h="1087" extrusionOk="0">
                    <a:moveTo>
                      <a:pt x="549" y="1"/>
                    </a:moveTo>
                    <a:lnTo>
                      <a:pt x="463" y="22"/>
                    </a:lnTo>
                    <a:lnTo>
                      <a:pt x="377" y="55"/>
                    </a:lnTo>
                    <a:lnTo>
                      <a:pt x="291" y="98"/>
                    </a:lnTo>
                    <a:lnTo>
                      <a:pt x="216" y="162"/>
                    </a:lnTo>
                    <a:lnTo>
                      <a:pt x="141" y="227"/>
                    </a:lnTo>
                    <a:lnTo>
                      <a:pt x="76" y="302"/>
                    </a:lnTo>
                    <a:lnTo>
                      <a:pt x="33" y="377"/>
                    </a:lnTo>
                    <a:lnTo>
                      <a:pt x="1" y="452"/>
                    </a:lnTo>
                    <a:lnTo>
                      <a:pt x="1" y="517"/>
                    </a:lnTo>
                    <a:lnTo>
                      <a:pt x="23" y="592"/>
                    </a:lnTo>
                    <a:lnTo>
                      <a:pt x="66" y="667"/>
                    </a:lnTo>
                    <a:lnTo>
                      <a:pt x="109" y="753"/>
                    </a:lnTo>
                    <a:lnTo>
                      <a:pt x="238" y="915"/>
                    </a:lnTo>
                    <a:lnTo>
                      <a:pt x="345" y="1076"/>
                    </a:lnTo>
                    <a:lnTo>
                      <a:pt x="571" y="1087"/>
                    </a:lnTo>
                    <a:lnTo>
                      <a:pt x="700" y="936"/>
                    </a:lnTo>
                    <a:lnTo>
                      <a:pt x="829" y="786"/>
                    </a:lnTo>
                    <a:lnTo>
                      <a:pt x="883" y="710"/>
                    </a:lnTo>
                    <a:lnTo>
                      <a:pt x="926" y="646"/>
                    </a:lnTo>
                    <a:lnTo>
                      <a:pt x="958" y="571"/>
                    </a:lnTo>
                    <a:lnTo>
                      <a:pt x="980" y="495"/>
                    </a:lnTo>
                    <a:lnTo>
                      <a:pt x="958" y="420"/>
                    </a:lnTo>
                    <a:lnTo>
                      <a:pt x="926" y="345"/>
                    </a:lnTo>
                    <a:lnTo>
                      <a:pt x="872" y="259"/>
                    </a:lnTo>
                    <a:lnTo>
                      <a:pt x="807" y="173"/>
                    </a:lnTo>
                    <a:lnTo>
                      <a:pt x="743" y="108"/>
                    </a:lnTo>
                    <a:lnTo>
                      <a:pt x="668" y="44"/>
                    </a:lnTo>
                    <a:lnTo>
                      <a:pt x="603" y="11"/>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4" name="Google Shape;974;p15"/>
              <p:cNvSpPr/>
              <p:nvPr/>
            </p:nvSpPr>
            <p:spPr>
              <a:xfrm>
                <a:off x="1888975" y="1432975"/>
                <a:ext cx="27175" cy="24225"/>
              </a:xfrm>
              <a:custGeom>
                <a:avLst/>
                <a:gdLst/>
                <a:ahLst/>
                <a:cxnLst/>
                <a:rect l="l" t="t" r="r" b="b"/>
                <a:pathLst>
                  <a:path w="1087" h="969" extrusionOk="0">
                    <a:moveTo>
                      <a:pt x="452" y="1"/>
                    </a:moveTo>
                    <a:lnTo>
                      <a:pt x="387" y="11"/>
                    </a:lnTo>
                    <a:lnTo>
                      <a:pt x="312" y="54"/>
                    </a:lnTo>
                    <a:lnTo>
                      <a:pt x="226" y="119"/>
                    </a:lnTo>
                    <a:lnTo>
                      <a:pt x="151" y="183"/>
                    </a:lnTo>
                    <a:lnTo>
                      <a:pt x="86" y="269"/>
                    </a:lnTo>
                    <a:lnTo>
                      <a:pt x="43" y="345"/>
                    </a:lnTo>
                    <a:lnTo>
                      <a:pt x="11" y="409"/>
                    </a:lnTo>
                    <a:lnTo>
                      <a:pt x="0" y="441"/>
                    </a:lnTo>
                    <a:lnTo>
                      <a:pt x="0" y="474"/>
                    </a:lnTo>
                    <a:lnTo>
                      <a:pt x="32" y="549"/>
                    </a:lnTo>
                    <a:lnTo>
                      <a:pt x="75" y="635"/>
                    </a:lnTo>
                    <a:lnTo>
                      <a:pt x="129" y="710"/>
                    </a:lnTo>
                    <a:lnTo>
                      <a:pt x="194" y="786"/>
                    </a:lnTo>
                    <a:lnTo>
                      <a:pt x="269" y="850"/>
                    </a:lnTo>
                    <a:lnTo>
                      <a:pt x="344" y="915"/>
                    </a:lnTo>
                    <a:lnTo>
                      <a:pt x="419" y="947"/>
                    </a:lnTo>
                    <a:lnTo>
                      <a:pt x="495" y="968"/>
                    </a:lnTo>
                    <a:lnTo>
                      <a:pt x="570" y="968"/>
                    </a:lnTo>
                    <a:lnTo>
                      <a:pt x="635" y="936"/>
                    </a:lnTo>
                    <a:lnTo>
                      <a:pt x="710" y="893"/>
                    </a:lnTo>
                    <a:lnTo>
                      <a:pt x="785" y="829"/>
                    </a:lnTo>
                    <a:lnTo>
                      <a:pt x="936" y="700"/>
                    </a:lnTo>
                    <a:lnTo>
                      <a:pt x="1086" y="571"/>
                    </a:lnTo>
                    <a:lnTo>
                      <a:pt x="1075" y="345"/>
                    </a:lnTo>
                    <a:lnTo>
                      <a:pt x="925" y="237"/>
                    </a:lnTo>
                    <a:lnTo>
                      <a:pt x="764" y="119"/>
                    </a:lnTo>
                    <a:lnTo>
                      <a:pt x="688" y="65"/>
                    </a:lnTo>
                    <a:lnTo>
                      <a:pt x="602" y="22"/>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5" name="Google Shape;975;p15"/>
              <p:cNvSpPr/>
              <p:nvPr/>
            </p:nvSpPr>
            <p:spPr>
              <a:xfrm>
                <a:off x="1102375" y="3084100"/>
                <a:ext cx="23700" cy="31200"/>
              </a:xfrm>
              <a:custGeom>
                <a:avLst/>
                <a:gdLst/>
                <a:ahLst/>
                <a:cxnLst/>
                <a:rect l="l" t="t" r="r" b="b"/>
                <a:pathLst>
                  <a:path w="948" h="1248" extrusionOk="0">
                    <a:moveTo>
                      <a:pt x="496" y="0"/>
                    </a:moveTo>
                    <a:lnTo>
                      <a:pt x="356" y="108"/>
                    </a:lnTo>
                    <a:lnTo>
                      <a:pt x="194" y="226"/>
                    </a:lnTo>
                    <a:lnTo>
                      <a:pt x="119" y="280"/>
                    </a:lnTo>
                    <a:lnTo>
                      <a:pt x="65" y="334"/>
                    </a:lnTo>
                    <a:lnTo>
                      <a:pt x="22" y="398"/>
                    </a:lnTo>
                    <a:lnTo>
                      <a:pt x="1" y="463"/>
                    </a:lnTo>
                    <a:lnTo>
                      <a:pt x="1" y="538"/>
                    </a:lnTo>
                    <a:lnTo>
                      <a:pt x="33" y="613"/>
                    </a:lnTo>
                    <a:lnTo>
                      <a:pt x="65" y="699"/>
                    </a:lnTo>
                    <a:lnTo>
                      <a:pt x="119" y="785"/>
                    </a:lnTo>
                    <a:lnTo>
                      <a:pt x="259" y="990"/>
                    </a:lnTo>
                    <a:lnTo>
                      <a:pt x="334" y="1108"/>
                    </a:lnTo>
                    <a:lnTo>
                      <a:pt x="409" y="1248"/>
                    </a:lnTo>
                    <a:lnTo>
                      <a:pt x="517" y="1129"/>
                    </a:lnTo>
                    <a:lnTo>
                      <a:pt x="614" y="1022"/>
                    </a:lnTo>
                    <a:lnTo>
                      <a:pt x="786" y="839"/>
                    </a:lnTo>
                    <a:lnTo>
                      <a:pt x="861" y="764"/>
                    </a:lnTo>
                    <a:lnTo>
                      <a:pt x="904" y="688"/>
                    </a:lnTo>
                    <a:lnTo>
                      <a:pt x="936" y="624"/>
                    </a:lnTo>
                    <a:lnTo>
                      <a:pt x="947" y="592"/>
                    </a:lnTo>
                    <a:lnTo>
                      <a:pt x="947" y="570"/>
                    </a:lnTo>
                    <a:lnTo>
                      <a:pt x="926" y="495"/>
                    </a:lnTo>
                    <a:lnTo>
                      <a:pt x="883" y="420"/>
                    </a:lnTo>
                    <a:lnTo>
                      <a:pt x="840" y="344"/>
                    </a:lnTo>
                    <a:lnTo>
                      <a:pt x="775" y="280"/>
                    </a:lnTo>
                    <a:lnTo>
                      <a:pt x="635" y="140"/>
                    </a:lnTo>
                    <a:lnTo>
                      <a:pt x="49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6" name="Google Shape;976;p15"/>
              <p:cNvSpPr/>
              <p:nvPr/>
            </p:nvSpPr>
            <p:spPr>
              <a:xfrm>
                <a:off x="314725" y="2298050"/>
                <a:ext cx="30125" cy="23675"/>
              </a:xfrm>
              <a:custGeom>
                <a:avLst/>
                <a:gdLst/>
                <a:ahLst/>
                <a:cxnLst/>
                <a:rect l="l" t="t" r="r" b="b"/>
                <a:pathLst>
                  <a:path w="1205" h="947" extrusionOk="0">
                    <a:moveTo>
                      <a:pt x="517" y="1"/>
                    </a:moveTo>
                    <a:lnTo>
                      <a:pt x="441" y="22"/>
                    </a:lnTo>
                    <a:lnTo>
                      <a:pt x="377" y="54"/>
                    </a:lnTo>
                    <a:lnTo>
                      <a:pt x="312" y="108"/>
                    </a:lnTo>
                    <a:lnTo>
                      <a:pt x="248" y="173"/>
                    </a:lnTo>
                    <a:lnTo>
                      <a:pt x="130" y="312"/>
                    </a:lnTo>
                    <a:lnTo>
                      <a:pt x="1" y="452"/>
                    </a:lnTo>
                    <a:lnTo>
                      <a:pt x="130" y="592"/>
                    </a:lnTo>
                    <a:lnTo>
                      <a:pt x="259" y="743"/>
                    </a:lnTo>
                    <a:lnTo>
                      <a:pt x="323" y="818"/>
                    </a:lnTo>
                    <a:lnTo>
                      <a:pt x="388" y="872"/>
                    </a:lnTo>
                    <a:lnTo>
                      <a:pt x="452" y="915"/>
                    </a:lnTo>
                    <a:lnTo>
                      <a:pt x="527" y="947"/>
                    </a:lnTo>
                    <a:lnTo>
                      <a:pt x="560" y="947"/>
                    </a:lnTo>
                    <a:lnTo>
                      <a:pt x="592" y="936"/>
                    </a:lnTo>
                    <a:lnTo>
                      <a:pt x="657" y="915"/>
                    </a:lnTo>
                    <a:lnTo>
                      <a:pt x="721" y="872"/>
                    </a:lnTo>
                    <a:lnTo>
                      <a:pt x="807" y="807"/>
                    </a:lnTo>
                    <a:lnTo>
                      <a:pt x="990" y="646"/>
                    </a:lnTo>
                    <a:lnTo>
                      <a:pt x="1097" y="560"/>
                    </a:lnTo>
                    <a:lnTo>
                      <a:pt x="1205" y="463"/>
                    </a:lnTo>
                    <a:lnTo>
                      <a:pt x="1097" y="377"/>
                    </a:lnTo>
                    <a:lnTo>
                      <a:pt x="990" y="291"/>
                    </a:lnTo>
                    <a:lnTo>
                      <a:pt x="807" y="140"/>
                    </a:lnTo>
                    <a:lnTo>
                      <a:pt x="721" y="87"/>
                    </a:lnTo>
                    <a:lnTo>
                      <a:pt x="646" y="33"/>
                    </a:lnTo>
                    <a:lnTo>
                      <a:pt x="581" y="11"/>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7" name="Google Shape;977;p15"/>
              <p:cNvSpPr/>
              <p:nvPr/>
            </p:nvSpPr>
            <p:spPr>
              <a:xfrm>
                <a:off x="1652675" y="1277325"/>
                <a:ext cx="24225" cy="27175"/>
              </a:xfrm>
              <a:custGeom>
                <a:avLst/>
                <a:gdLst/>
                <a:ahLst/>
                <a:cxnLst/>
                <a:rect l="l" t="t" r="r" b="b"/>
                <a:pathLst>
                  <a:path w="969" h="1087" extrusionOk="0">
                    <a:moveTo>
                      <a:pt x="538" y="1"/>
                    </a:moveTo>
                    <a:lnTo>
                      <a:pt x="452" y="22"/>
                    </a:lnTo>
                    <a:lnTo>
                      <a:pt x="366" y="54"/>
                    </a:lnTo>
                    <a:lnTo>
                      <a:pt x="280" y="108"/>
                    </a:lnTo>
                    <a:lnTo>
                      <a:pt x="205" y="162"/>
                    </a:lnTo>
                    <a:lnTo>
                      <a:pt x="129" y="237"/>
                    </a:lnTo>
                    <a:lnTo>
                      <a:pt x="65" y="312"/>
                    </a:lnTo>
                    <a:lnTo>
                      <a:pt x="22" y="388"/>
                    </a:lnTo>
                    <a:lnTo>
                      <a:pt x="0" y="452"/>
                    </a:lnTo>
                    <a:lnTo>
                      <a:pt x="0" y="528"/>
                    </a:lnTo>
                    <a:lnTo>
                      <a:pt x="22" y="603"/>
                    </a:lnTo>
                    <a:lnTo>
                      <a:pt x="65" y="678"/>
                    </a:lnTo>
                    <a:lnTo>
                      <a:pt x="119" y="753"/>
                    </a:lnTo>
                    <a:lnTo>
                      <a:pt x="237" y="915"/>
                    </a:lnTo>
                    <a:lnTo>
                      <a:pt x="355" y="1076"/>
                    </a:lnTo>
                    <a:lnTo>
                      <a:pt x="581" y="1087"/>
                    </a:lnTo>
                    <a:lnTo>
                      <a:pt x="699" y="936"/>
                    </a:lnTo>
                    <a:lnTo>
                      <a:pt x="828" y="786"/>
                    </a:lnTo>
                    <a:lnTo>
                      <a:pt x="882" y="710"/>
                    </a:lnTo>
                    <a:lnTo>
                      <a:pt x="936" y="635"/>
                    </a:lnTo>
                    <a:lnTo>
                      <a:pt x="957" y="560"/>
                    </a:lnTo>
                    <a:lnTo>
                      <a:pt x="968" y="485"/>
                    </a:lnTo>
                    <a:lnTo>
                      <a:pt x="957" y="409"/>
                    </a:lnTo>
                    <a:lnTo>
                      <a:pt x="925" y="334"/>
                    </a:lnTo>
                    <a:lnTo>
                      <a:pt x="871" y="248"/>
                    </a:lnTo>
                    <a:lnTo>
                      <a:pt x="807" y="173"/>
                    </a:lnTo>
                    <a:lnTo>
                      <a:pt x="731" y="97"/>
                    </a:lnTo>
                    <a:lnTo>
                      <a:pt x="656" y="44"/>
                    </a:lnTo>
                    <a:lnTo>
                      <a:pt x="592" y="11"/>
                    </a:lnTo>
                    <a:lnTo>
                      <a:pt x="55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8" name="Google Shape;978;p15"/>
              <p:cNvSpPr/>
              <p:nvPr/>
            </p:nvSpPr>
            <p:spPr>
              <a:xfrm>
                <a:off x="1416650" y="3079250"/>
                <a:ext cx="23675" cy="30150"/>
              </a:xfrm>
              <a:custGeom>
                <a:avLst/>
                <a:gdLst/>
                <a:ahLst/>
                <a:cxnLst/>
                <a:rect l="l" t="t" r="r" b="b"/>
                <a:pathLst>
                  <a:path w="947" h="1206" extrusionOk="0">
                    <a:moveTo>
                      <a:pt x="441" y="1"/>
                    </a:moveTo>
                    <a:lnTo>
                      <a:pt x="366" y="119"/>
                    </a:lnTo>
                    <a:lnTo>
                      <a:pt x="280" y="227"/>
                    </a:lnTo>
                    <a:lnTo>
                      <a:pt x="129" y="420"/>
                    </a:lnTo>
                    <a:lnTo>
                      <a:pt x="65" y="495"/>
                    </a:lnTo>
                    <a:lnTo>
                      <a:pt x="22" y="571"/>
                    </a:lnTo>
                    <a:lnTo>
                      <a:pt x="0" y="646"/>
                    </a:lnTo>
                    <a:lnTo>
                      <a:pt x="0" y="667"/>
                    </a:lnTo>
                    <a:lnTo>
                      <a:pt x="0" y="700"/>
                    </a:lnTo>
                    <a:lnTo>
                      <a:pt x="32" y="775"/>
                    </a:lnTo>
                    <a:lnTo>
                      <a:pt x="75" y="839"/>
                    </a:lnTo>
                    <a:lnTo>
                      <a:pt x="140" y="904"/>
                    </a:lnTo>
                    <a:lnTo>
                      <a:pt x="215" y="968"/>
                    </a:lnTo>
                    <a:lnTo>
                      <a:pt x="366" y="1087"/>
                    </a:lnTo>
                    <a:lnTo>
                      <a:pt x="516" y="1205"/>
                    </a:lnTo>
                    <a:lnTo>
                      <a:pt x="645" y="1065"/>
                    </a:lnTo>
                    <a:lnTo>
                      <a:pt x="785" y="936"/>
                    </a:lnTo>
                    <a:lnTo>
                      <a:pt x="839" y="872"/>
                    </a:lnTo>
                    <a:lnTo>
                      <a:pt x="893" y="807"/>
                    </a:lnTo>
                    <a:lnTo>
                      <a:pt x="925" y="732"/>
                    </a:lnTo>
                    <a:lnTo>
                      <a:pt x="946" y="667"/>
                    </a:lnTo>
                    <a:lnTo>
                      <a:pt x="936" y="603"/>
                    </a:lnTo>
                    <a:lnTo>
                      <a:pt x="903" y="538"/>
                    </a:lnTo>
                    <a:lnTo>
                      <a:pt x="850" y="463"/>
                    </a:lnTo>
                    <a:lnTo>
                      <a:pt x="785" y="388"/>
                    </a:lnTo>
                    <a:lnTo>
                      <a:pt x="624" y="205"/>
                    </a:lnTo>
                    <a:lnTo>
                      <a:pt x="538" y="108"/>
                    </a:lnTo>
                    <a:lnTo>
                      <a:pt x="44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9" name="Google Shape;979;p15"/>
              <p:cNvSpPr/>
              <p:nvPr/>
            </p:nvSpPr>
            <p:spPr>
              <a:xfrm>
                <a:off x="865825" y="1277325"/>
                <a:ext cx="24225" cy="27175"/>
              </a:xfrm>
              <a:custGeom>
                <a:avLst/>
                <a:gdLst/>
                <a:ahLst/>
                <a:cxnLst/>
                <a:rect l="l" t="t" r="r" b="b"/>
                <a:pathLst>
                  <a:path w="969" h="1087" extrusionOk="0">
                    <a:moveTo>
                      <a:pt x="538" y="1"/>
                    </a:moveTo>
                    <a:lnTo>
                      <a:pt x="463" y="22"/>
                    </a:lnTo>
                    <a:lnTo>
                      <a:pt x="377" y="54"/>
                    </a:lnTo>
                    <a:lnTo>
                      <a:pt x="291" y="97"/>
                    </a:lnTo>
                    <a:lnTo>
                      <a:pt x="205" y="162"/>
                    </a:lnTo>
                    <a:lnTo>
                      <a:pt x="129" y="226"/>
                    </a:lnTo>
                    <a:lnTo>
                      <a:pt x="65" y="302"/>
                    </a:lnTo>
                    <a:lnTo>
                      <a:pt x="22" y="377"/>
                    </a:lnTo>
                    <a:lnTo>
                      <a:pt x="0" y="452"/>
                    </a:lnTo>
                    <a:lnTo>
                      <a:pt x="0" y="517"/>
                    </a:lnTo>
                    <a:lnTo>
                      <a:pt x="22" y="592"/>
                    </a:lnTo>
                    <a:lnTo>
                      <a:pt x="54" y="667"/>
                    </a:lnTo>
                    <a:lnTo>
                      <a:pt x="108" y="743"/>
                    </a:lnTo>
                    <a:lnTo>
                      <a:pt x="226" y="915"/>
                    </a:lnTo>
                    <a:lnTo>
                      <a:pt x="334" y="1076"/>
                    </a:lnTo>
                    <a:lnTo>
                      <a:pt x="570" y="1087"/>
                    </a:lnTo>
                    <a:lnTo>
                      <a:pt x="688" y="936"/>
                    </a:lnTo>
                    <a:lnTo>
                      <a:pt x="817" y="786"/>
                    </a:lnTo>
                    <a:lnTo>
                      <a:pt x="882" y="710"/>
                    </a:lnTo>
                    <a:lnTo>
                      <a:pt x="925" y="646"/>
                    </a:lnTo>
                    <a:lnTo>
                      <a:pt x="957" y="571"/>
                    </a:lnTo>
                    <a:lnTo>
                      <a:pt x="968" y="495"/>
                    </a:lnTo>
                    <a:lnTo>
                      <a:pt x="957" y="420"/>
                    </a:lnTo>
                    <a:lnTo>
                      <a:pt x="925" y="345"/>
                    </a:lnTo>
                    <a:lnTo>
                      <a:pt x="871" y="259"/>
                    </a:lnTo>
                    <a:lnTo>
                      <a:pt x="807" y="173"/>
                    </a:lnTo>
                    <a:lnTo>
                      <a:pt x="731" y="108"/>
                    </a:lnTo>
                    <a:lnTo>
                      <a:pt x="667" y="44"/>
                    </a:lnTo>
                    <a:lnTo>
                      <a:pt x="592" y="11"/>
                    </a:lnTo>
                    <a:lnTo>
                      <a:pt x="57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0" name="Google Shape;980;p15"/>
              <p:cNvSpPr/>
              <p:nvPr/>
            </p:nvSpPr>
            <p:spPr>
              <a:xfrm>
                <a:off x="392950" y="1747225"/>
                <a:ext cx="24500" cy="26925"/>
              </a:xfrm>
              <a:custGeom>
                <a:avLst/>
                <a:gdLst/>
                <a:ahLst/>
                <a:cxnLst/>
                <a:rect l="l" t="t" r="r" b="b"/>
                <a:pathLst>
                  <a:path w="980" h="1077" extrusionOk="0">
                    <a:moveTo>
                      <a:pt x="517" y="1"/>
                    </a:moveTo>
                    <a:lnTo>
                      <a:pt x="431" y="22"/>
                    </a:lnTo>
                    <a:lnTo>
                      <a:pt x="356" y="65"/>
                    </a:lnTo>
                    <a:lnTo>
                      <a:pt x="270" y="119"/>
                    </a:lnTo>
                    <a:lnTo>
                      <a:pt x="194" y="184"/>
                    </a:lnTo>
                    <a:lnTo>
                      <a:pt x="119" y="248"/>
                    </a:lnTo>
                    <a:lnTo>
                      <a:pt x="65" y="323"/>
                    </a:lnTo>
                    <a:lnTo>
                      <a:pt x="22" y="409"/>
                    </a:lnTo>
                    <a:lnTo>
                      <a:pt x="1" y="485"/>
                    </a:lnTo>
                    <a:lnTo>
                      <a:pt x="1" y="549"/>
                    </a:lnTo>
                    <a:lnTo>
                      <a:pt x="33" y="624"/>
                    </a:lnTo>
                    <a:lnTo>
                      <a:pt x="76" y="700"/>
                    </a:lnTo>
                    <a:lnTo>
                      <a:pt x="130" y="775"/>
                    </a:lnTo>
                    <a:lnTo>
                      <a:pt x="259" y="926"/>
                    </a:lnTo>
                    <a:lnTo>
                      <a:pt x="377" y="1076"/>
                    </a:lnTo>
                    <a:lnTo>
                      <a:pt x="614" y="1076"/>
                    </a:lnTo>
                    <a:lnTo>
                      <a:pt x="721" y="926"/>
                    </a:lnTo>
                    <a:lnTo>
                      <a:pt x="850" y="764"/>
                    </a:lnTo>
                    <a:lnTo>
                      <a:pt x="893" y="689"/>
                    </a:lnTo>
                    <a:lnTo>
                      <a:pt x="936" y="614"/>
                    </a:lnTo>
                    <a:lnTo>
                      <a:pt x="968" y="538"/>
                    </a:lnTo>
                    <a:lnTo>
                      <a:pt x="979" y="463"/>
                    </a:lnTo>
                    <a:lnTo>
                      <a:pt x="958" y="399"/>
                    </a:lnTo>
                    <a:lnTo>
                      <a:pt x="915" y="313"/>
                    </a:lnTo>
                    <a:lnTo>
                      <a:pt x="861" y="237"/>
                    </a:lnTo>
                    <a:lnTo>
                      <a:pt x="796" y="162"/>
                    </a:lnTo>
                    <a:lnTo>
                      <a:pt x="721" y="87"/>
                    </a:lnTo>
                    <a:lnTo>
                      <a:pt x="646" y="33"/>
                    </a:lnTo>
                    <a:lnTo>
                      <a:pt x="57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1" name="Google Shape;981;p15"/>
              <p:cNvSpPr/>
              <p:nvPr/>
            </p:nvSpPr>
            <p:spPr>
              <a:xfrm>
                <a:off x="2122575" y="1744275"/>
                <a:ext cx="24225" cy="27175"/>
              </a:xfrm>
              <a:custGeom>
                <a:avLst/>
                <a:gdLst/>
                <a:ahLst/>
                <a:cxnLst/>
                <a:rect l="l" t="t" r="r" b="b"/>
                <a:pathLst>
                  <a:path w="969" h="1087" extrusionOk="0">
                    <a:moveTo>
                      <a:pt x="377" y="1"/>
                    </a:moveTo>
                    <a:lnTo>
                      <a:pt x="259" y="162"/>
                    </a:lnTo>
                    <a:lnTo>
                      <a:pt x="130" y="312"/>
                    </a:lnTo>
                    <a:lnTo>
                      <a:pt x="76" y="388"/>
                    </a:lnTo>
                    <a:lnTo>
                      <a:pt x="33" y="463"/>
                    </a:lnTo>
                    <a:lnTo>
                      <a:pt x="11" y="538"/>
                    </a:lnTo>
                    <a:lnTo>
                      <a:pt x="0" y="613"/>
                    </a:lnTo>
                    <a:lnTo>
                      <a:pt x="11" y="678"/>
                    </a:lnTo>
                    <a:lnTo>
                      <a:pt x="54" y="764"/>
                    </a:lnTo>
                    <a:lnTo>
                      <a:pt x="108" y="839"/>
                    </a:lnTo>
                    <a:lnTo>
                      <a:pt x="183" y="925"/>
                    </a:lnTo>
                    <a:lnTo>
                      <a:pt x="248" y="990"/>
                    </a:lnTo>
                    <a:lnTo>
                      <a:pt x="323" y="1044"/>
                    </a:lnTo>
                    <a:lnTo>
                      <a:pt x="398" y="1076"/>
                    </a:lnTo>
                    <a:lnTo>
                      <a:pt x="431" y="1087"/>
                    </a:lnTo>
                    <a:lnTo>
                      <a:pt x="452" y="1087"/>
                    </a:lnTo>
                    <a:lnTo>
                      <a:pt x="527" y="1065"/>
                    </a:lnTo>
                    <a:lnTo>
                      <a:pt x="613" y="1022"/>
                    </a:lnTo>
                    <a:lnTo>
                      <a:pt x="699" y="968"/>
                    </a:lnTo>
                    <a:lnTo>
                      <a:pt x="775" y="904"/>
                    </a:lnTo>
                    <a:lnTo>
                      <a:pt x="850" y="839"/>
                    </a:lnTo>
                    <a:lnTo>
                      <a:pt x="904" y="764"/>
                    </a:lnTo>
                    <a:lnTo>
                      <a:pt x="947" y="689"/>
                    </a:lnTo>
                    <a:lnTo>
                      <a:pt x="968" y="613"/>
                    </a:lnTo>
                    <a:lnTo>
                      <a:pt x="968" y="538"/>
                    </a:lnTo>
                    <a:lnTo>
                      <a:pt x="947" y="474"/>
                    </a:lnTo>
                    <a:lnTo>
                      <a:pt x="904" y="398"/>
                    </a:lnTo>
                    <a:lnTo>
                      <a:pt x="850" y="312"/>
                    </a:lnTo>
                    <a:lnTo>
                      <a:pt x="721" y="162"/>
                    </a:lnTo>
                    <a:lnTo>
                      <a:pt x="603"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2" name="Google Shape;982;p15"/>
              <p:cNvSpPr/>
              <p:nvPr/>
            </p:nvSpPr>
            <p:spPr>
              <a:xfrm>
                <a:off x="1809400" y="2930050"/>
                <a:ext cx="22325" cy="29075"/>
              </a:xfrm>
              <a:custGeom>
                <a:avLst/>
                <a:gdLst/>
                <a:ahLst/>
                <a:cxnLst/>
                <a:rect l="l" t="t" r="r" b="b"/>
                <a:pathLst>
                  <a:path w="893" h="1163" extrusionOk="0">
                    <a:moveTo>
                      <a:pt x="473" y="1"/>
                    </a:moveTo>
                    <a:lnTo>
                      <a:pt x="409" y="12"/>
                    </a:lnTo>
                    <a:lnTo>
                      <a:pt x="323" y="55"/>
                    </a:lnTo>
                    <a:lnTo>
                      <a:pt x="248" y="98"/>
                    </a:lnTo>
                    <a:lnTo>
                      <a:pt x="183" y="162"/>
                    </a:lnTo>
                    <a:lnTo>
                      <a:pt x="108" y="227"/>
                    </a:lnTo>
                    <a:lnTo>
                      <a:pt x="54" y="291"/>
                    </a:lnTo>
                    <a:lnTo>
                      <a:pt x="22" y="366"/>
                    </a:lnTo>
                    <a:lnTo>
                      <a:pt x="0" y="431"/>
                    </a:lnTo>
                    <a:lnTo>
                      <a:pt x="0" y="495"/>
                    </a:lnTo>
                    <a:lnTo>
                      <a:pt x="22" y="571"/>
                    </a:lnTo>
                    <a:lnTo>
                      <a:pt x="65" y="646"/>
                    </a:lnTo>
                    <a:lnTo>
                      <a:pt x="129" y="721"/>
                    </a:lnTo>
                    <a:lnTo>
                      <a:pt x="269" y="915"/>
                    </a:lnTo>
                    <a:lnTo>
                      <a:pt x="355" y="1033"/>
                    </a:lnTo>
                    <a:lnTo>
                      <a:pt x="441" y="1162"/>
                    </a:lnTo>
                    <a:lnTo>
                      <a:pt x="613" y="926"/>
                    </a:lnTo>
                    <a:lnTo>
                      <a:pt x="764" y="732"/>
                    </a:lnTo>
                    <a:lnTo>
                      <a:pt x="817" y="646"/>
                    </a:lnTo>
                    <a:lnTo>
                      <a:pt x="860" y="571"/>
                    </a:lnTo>
                    <a:lnTo>
                      <a:pt x="882" y="495"/>
                    </a:lnTo>
                    <a:lnTo>
                      <a:pt x="893" y="431"/>
                    </a:lnTo>
                    <a:lnTo>
                      <a:pt x="882" y="366"/>
                    </a:lnTo>
                    <a:lnTo>
                      <a:pt x="839" y="291"/>
                    </a:lnTo>
                    <a:lnTo>
                      <a:pt x="796" y="216"/>
                    </a:lnTo>
                    <a:lnTo>
                      <a:pt x="731" y="141"/>
                    </a:lnTo>
                    <a:lnTo>
                      <a:pt x="667" y="87"/>
                    </a:lnTo>
                    <a:lnTo>
                      <a:pt x="592" y="33"/>
                    </a:lnTo>
                    <a:lnTo>
                      <a:pt x="52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3" name="Google Shape;983;p15"/>
              <p:cNvSpPr/>
              <p:nvPr/>
            </p:nvSpPr>
            <p:spPr>
              <a:xfrm>
                <a:off x="708275" y="1349900"/>
                <a:ext cx="22075" cy="29075"/>
              </a:xfrm>
              <a:custGeom>
                <a:avLst/>
                <a:gdLst/>
                <a:ahLst/>
                <a:cxnLst/>
                <a:rect l="l" t="t" r="r" b="b"/>
                <a:pathLst>
                  <a:path w="883" h="1163" extrusionOk="0">
                    <a:moveTo>
                      <a:pt x="431" y="1"/>
                    </a:moveTo>
                    <a:lnTo>
                      <a:pt x="259" y="227"/>
                    </a:lnTo>
                    <a:lnTo>
                      <a:pt x="119" y="410"/>
                    </a:lnTo>
                    <a:lnTo>
                      <a:pt x="66" y="496"/>
                    </a:lnTo>
                    <a:lnTo>
                      <a:pt x="22" y="560"/>
                    </a:lnTo>
                    <a:lnTo>
                      <a:pt x="1" y="625"/>
                    </a:lnTo>
                    <a:lnTo>
                      <a:pt x="1" y="678"/>
                    </a:lnTo>
                    <a:lnTo>
                      <a:pt x="33" y="743"/>
                    </a:lnTo>
                    <a:lnTo>
                      <a:pt x="76" y="807"/>
                    </a:lnTo>
                    <a:lnTo>
                      <a:pt x="130" y="872"/>
                    </a:lnTo>
                    <a:lnTo>
                      <a:pt x="195" y="926"/>
                    </a:lnTo>
                    <a:lnTo>
                      <a:pt x="334" y="1044"/>
                    </a:lnTo>
                    <a:lnTo>
                      <a:pt x="463" y="1162"/>
                    </a:lnTo>
                    <a:lnTo>
                      <a:pt x="592" y="1044"/>
                    </a:lnTo>
                    <a:lnTo>
                      <a:pt x="732" y="926"/>
                    </a:lnTo>
                    <a:lnTo>
                      <a:pt x="786" y="872"/>
                    </a:lnTo>
                    <a:lnTo>
                      <a:pt x="840" y="818"/>
                    </a:lnTo>
                    <a:lnTo>
                      <a:pt x="872" y="754"/>
                    </a:lnTo>
                    <a:lnTo>
                      <a:pt x="883" y="700"/>
                    </a:lnTo>
                    <a:lnTo>
                      <a:pt x="872" y="625"/>
                    </a:lnTo>
                    <a:lnTo>
                      <a:pt x="840" y="560"/>
                    </a:lnTo>
                    <a:lnTo>
                      <a:pt x="797" y="485"/>
                    </a:lnTo>
                    <a:lnTo>
                      <a:pt x="743" y="410"/>
                    </a:lnTo>
                    <a:lnTo>
                      <a:pt x="592" y="227"/>
                    </a:lnTo>
                    <a:lnTo>
                      <a:pt x="431"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4" name="Google Shape;984;p15"/>
              <p:cNvSpPr/>
              <p:nvPr/>
            </p:nvSpPr>
            <p:spPr>
              <a:xfrm>
                <a:off x="2204300" y="2298600"/>
                <a:ext cx="22325" cy="29050"/>
              </a:xfrm>
              <a:custGeom>
                <a:avLst/>
                <a:gdLst/>
                <a:ahLst/>
                <a:cxnLst/>
                <a:rect l="l" t="t" r="r" b="b"/>
                <a:pathLst>
                  <a:path w="893" h="1162" extrusionOk="0">
                    <a:moveTo>
                      <a:pt x="463" y="0"/>
                    </a:moveTo>
                    <a:lnTo>
                      <a:pt x="398" y="22"/>
                    </a:lnTo>
                    <a:lnTo>
                      <a:pt x="312" y="65"/>
                    </a:lnTo>
                    <a:lnTo>
                      <a:pt x="237" y="118"/>
                    </a:lnTo>
                    <a:lnTo>
                      <a:pt x="172" y="172"/>
                    </a:lnTo>
                    <a:lnTo>
                      <a:pt x="108" y="237"/>
                    </a:lnTo>
                    <a:lnTo>
                      <a:pt x="54" y="312"/>
                    </a:lnTo>
                    <a:lnTo>
                      <a:pt x="11" y="387"/>
                    </a:lnTo>
                    <a:lnTo>
                      <a:pt x="0" y="452"/>
                    </a:lnTo>
                    <a:lnTo>
                      <a:pt x="0" y="516"/>
                    </a:lnTo>
                    <a:lnTo>
                      <a:pt x="22" y="581"/>
                    </a:lnTo>
                    <a:lnTo>
                      <a:pt x="76" y="656"/>
                    </a:lnTo>
                    <a:lnTo>
                      <a:pt x="129" y="742"/>
                    </a:lnTo>
                    <a:lnTo>
                      <a:pt x="280" y="936"/>
                    </a:lnTo>
                    <a:lnTo>
                      <a:pt x="366" y="1043"/>
                    </a:lnTo>
                    <a:lnTo>
                      <a:pt x="463" y="1161"/>
                    </a:lnTo>
                    <a:lnTo>
                      <a:pt x="624" y="925"/>
                    </a:lnTo>
                    <a:lnTo>
                      <a:pt x="764" y="731"/>
                    </a:lnTo>
                    <a:lnTo>
                      <a:pt x="818" y="645"/>
                    </a:lnTo>
                    <a:lnTo>
                      <a:pt x="861" y="570"/>
                    </a:lnTo>
                    <a:lnTo>
                      <a:pt x="882" y="495"/>
                    </a:lnTo>
                    <a:lnTo>
                      <a:pt x="893" y="430"/>
                    </a:lnTo>
                    <a:lnTo>
                      <a:pt x="882" y="366"/>
                    </a:lnTo>
                    <a:lnTo>
                      <a:pt x="839" y="290"/>
                    </a:lnTo>
                    <a:lnTo>
                      <a:pt x="785" y="215"/>
                    </a:lnTo>
                    <a:lnTo>
                      <a:pt x="721" y="151"/>
                    </a:lnTo>
                    <a:lnTo>
                      <a:pt x="656" y="86"/>
                    </a:lnTo>
                    <a:lnTo>
                      <a:pt x="581" y="4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5" name="Google Shape;985;p15"/>
              <p:cNvSpPr/>
              <p:nvPr/>
            </p:nvSpPr>
            <p:spPr>
              <a:xfrm>
                <a:off x="1808850" y="1356375"/>
                <a:ext cx="28800" cy="21775"/>
              </a:xfrm>
              <a:custGeom>
                <a:avLst/>
                <a:gdLst/>
                <a:ahLst/>
                <a:cxnLst/>
                <a:rect l="l" t="t" r="r" b="b"/>
                <a:pathLst>
                  <a:path w="1152" h="871" extrusionOk="0">
                    <a:moveTo>
                      <a:pt x="485" y="0"/>
                    </a:moveTo>
                    <a:lnTo>
                      <a:pt x="420" y="22"/>
                    </a:lnTo>
                    <a:lnTo>
                      <a:pt x="356" y="65"/>
                    </a:lnTo>
                    <a:lnTo>
                      <a:pt x="291" y="118"/>
                    </a:lnTo>
                    <a:lnTo>
                      <a:pt x="237" y="183"/>
                    </a:lnTo>
                    <a:lnTo>
                      <a:pt x="119" y="312"/>
                    </a:lnTo>
                    <a:lnTo>
                      <a:pt x="1" y="452"/>
                    </a:lnTo>
                    <a:lnTo>
                      <a:pt x="119" y="581"/>
                    </a:lnTo>
                    <a:lnTo>
                      <a:pt x="227" y="710"/>
                    </a:lnTo>
                    <a:lnTo>
                      <a:pt x="280" y="774"/>
                    </a:lnTo>
                    <a:lnTo>
                      <a:pt x="345" y="817"/>
                    </a:lnTo>
                    <a:lnTo>
                      <a:pt x="399" y="860"/>
                    </a:lnTo>
                    <a:lnTo>
                      <a:pt x="452" y="871"/>
                    </a:lnTo>
                    <a:lnTo>
                      <a:pt x="528" y="860"/>
                    </a:lnTo>
                    <a:lnTo>
                      <a:pt x="592" y="828"/>
                    </a:lnTo>
                    <a:lnTo>
                      <a:pt x="667" y="785"/>
                    </a:lnTo>
                    <a:lnTo>
                      <a:pt x="753" y="731"/>
                    </a:lnTo>
                    <a:lnTo>
                      <a:pt x="936" y="591"/>
                    </a:lnTo>
                    <a:lnTo>
                      <a:pt x="1151" y="430"/>
                    </a:lnTo>
                    <a:lnTo>
                      <a:pt x="936" y="258"/>
                    </a:lnTo>
                    <a:lnTo>
                      <a:pt x="753" y="118"/>
                    </a:lnTo>
                    <a:lnTo>
                      <a:pt x="667" y="65"/>
                    </a:lnTo>
                    <a:lnTo>
                      <a:pt x="603" y="22"/>
                    </a:lnTo>
                    <a:lnTo>
                      <a:pt x="53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6" name="Google Shape;986;p15"/>
              <p:cNvSpPr/>
              <p:nvPr/>
            </p:nvSpPr>
            <p:spPr>
              <a:xfrm>
                <a:off x="471725" y="2693500"/>
                <a:ext cx="29050" cy="22325"/>
              </a:xfrm>
              <a:custGeom>
                <a:avLst/>
                <a:gdLst/>
                <a:ahLst/>
                <a:cxnLst/>
                <a:rect l="l" t="t" r="r" b="b"/>
                <a:pathLst>
                  <a:path w="1162" h="893" extrusionOk="0">
                    <a:moveTo>
                      <a:pt x="441" y="0"/>
                    </a:moveTo>
                    <a:lnTo>
                      <a:pt x="377" y="11"/>
                    </a:lnTo>
                    <a:lnTo>
                      <a:pt x="301" y="54"/>
                    </a:lnTo>
                    <a:lnTo>
                      <a:pt x="226" y="108"/>
                    </a:lnTo>
                    <a:lnTo>
                      <a:pt x="151" y="161"/>
                    </a:lnTo>
                    <a:lnTo>
                      <a:pt x="86" y="237"/>
                    </a:lnTo>
                    <a:lnTo>
                      <a:pt x="43" y="301"/>
                    </a:lnTo>
                    <a:lnTo>
                      <a:pt x="11" y="366"/>
                    </a:lnTo>
                    <a:lnTo>
                      <a:pt x="0" y="420"/>
                    </a:lnTo>
                    <a:lnTo>
                      <a:pt x="22" y="495"/>
                    </a:lnTo>
                    <a:lnTo>
                      <a:pt x="65" y="570"/>
                    </a:lnTo>
                    <a:lnTo>
                      <a:pt x="108" y="645"/>
                    </a:lnTo>
                    <a:lnTo>
                      <a:pt x="172" y="721"/>
                    </a:lnTo>
                    <a:lnTo>
                      <a:pt x="237" y="785"/>
                    </a:lnTo>
                    <a:lnTo>
                      <a:pt x="301" y="839"/>
                    </a:lnTo>
                    <a:lnTo>
                      <a:pt x="377" y="871"/>
                    </a:lnTo>
                    <a:lnTo>
                      <a:pt x="441" y="893"/>
                    </a:lnTo>
                    <a:lnTo>
                      <a:pt x="506" y="893"/>
                    </a:lnTo>
                    <a:lnTo>
                      <a:pt x="581" y="871"/>
                    </a:lnTo>
                    <a:lnTo>
                      <a:pt x="656" y="828"/>
                    </a:lnTo>
                    <a:lnTo>
                      <a:pt x="732" y="764"/>
                    </a:lnTo>
                    <a:lnTo>
                      <a:pt x="925" y="624"/>
                    </a:lnTo>
                    <a:lnTo>
                      <a:pt x="1043" y="538"/>
                    </a:lnTo>
                    <a:lnTo>
                      <a:pt x="1162" y="452"/>
                    </a:lnTo>
                    <a:lnTo>
                      <a:pt x="925" y="280"/>
                    </a:lnTo>
                    <a:lnTo>
                      <a:pt x="742" y="140"/>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7" name="Google Shape;987;p15"/>
              <p:cNvSpPr/>
              <p:nvPr/>
            </p:nvSpPr>
            <p:spPr>
              <a:xfrm>
                <a:off x="2045700" y="2693500"/>
                <a:ext cx="29050" cy="22325"/>
              </a:xfrm>
              <a:custGeom>
                <a:avLst/>
                <a:gdLst/>
                <a:ahLst/>
                <a:cxnLst/>
                <a:rect l="l" t="t" r="r" b="b"/>
                <a:pathLst>
                  <a:path w="1162" h="893" extrusionOk="0">
                    <a:moveTo>
                      <a:pt x="430" y="0"/>
                    </a:moveTo>
                    <a:lnTo>
                      <a:pt x="355" y="22"/>
                    </a:lnTo>
                    <a:lnTo>
                      <a:pt x="290" y="54"/>
                    </a:lnTo>
                    <a:lnTo>
                      <a:pt x="215" y="108"/>
                    </a:lnTo>
                    <a:lnTo>
                      <a:pt x="140" y="172"/>
                    </a:lnTo>
                    <a:lnTo>
                      <a:pt x="86" y="237"/>
                    </a:lnTo>
                    <a:lnTo>
                      <a:pt x="32" y="312"/>
                    </a:lnTo>
                    <a:lnTo>
                      <a:pt x="11" y="377"/>
                    </a:lnTo>
                    <a:lnTo>
                      <a:pt x="0" y="430"/>
                    </a:lnTo>
                    <a:lnTo>
                      <a:pt x="22" y="495"/>
                    </a:lnTo>
                    <a:lnTo>
                      <a:pt x="65" y="581"/>
                    </a:lnTo>
                    <a:lnTo>
                      <a:pt x="108" y="656"/>
                    </a:lnTo>
                    <a:lnTo>
                      <a:pt x="172" y="721"/>
                    </a:lnTo>
                    <a:lnTo>
                      <a:pt x="237" y="785"/>
                    </a:lnTo>
                    <a:lnTo>
                      <a:pt x="312" y="839"/>
                    </a:lnTo>
                    <a:lnTo>
                      <a:pt x="376" y="882"/>
                    </a:lnTo>
                    <a:lnTo>
                      <a:pt x="452" y="893"/>
                    </a:lnTo>
                    <a:lnTo>
                      <a:pt x="516" y="893"/>
                    </a:lnTo>
                    <a:lnTo>
                      <a:pt x="581" y="871"/>
                    </a:lnTo>
                    <a:lnTo>
                      <a:pt x="656" y="828"/>
                    </a:lnTo>
                    <a:lnTo>
                      <a:pt x="742" y="764"/>
                    </a:lnTo>
                    <a:lnTo>
                      <a:pt x="925" y="613"/>
                    </a:lnTo>
                    <a:lnTo>
                      <a:pt x="1043" y="527"/>
                    </a:lnTo>
                    <a:lnTo>
                      <a:pt x="1161" y="430"/>
                    </a:lnTo>
                    <a:lnTo>
                      <a:pt x="925" y="269"/>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8" name="Google Shape;988;p15"/>
              <p:cNvSpPr/>
              <p:nvPr/>
            </p:nvSpPr>
            <p:spPr>
              <a:xfrm>
                <a:off x="2204300" y="1984325"/>
                <a:ext cx="29050" cy="22625"/>
              </a:xfrm>
              <a:custGeom>
                <a:avLst/>
                <a:gdLst/>
                <a:ahLst/>
                <a:cxnLst/>
                <a:rect l="l" t="t" r="r" b="b"/>
                <a:pathLst>
                  <a:path w="1162" h="905" extrusionOk="0">
                    <a:moveTo>
                      <a:pt x="452" y="1"/>
                    </a:moveTo>
                    <a:lnTo>
                      <a:pt x="377" y="22"/>
                    </a:lnTo>
                    <a:lnTo>
                      <a:pt x="312" y="65"/>
                    </a:lnTo>
                    <a:lnTo>
                      <a:pt x="237" y="119"/>
                    </a:lnTo>
                    <a:lnTo>
                      <a:pt x="172" y="173"/>
                    </a:lnTo>
                    <a:lnTo>
                      <a:pt x="108" y="248"/>
                    </a:lnTo>
                    <a:lnTo>
                      <a:pt x="54" y="323"/>
                    </a:lnTo>
                    <a:lnTo>
                      <a:pt x="22" y="399"/>
                    </a:lnTo>
                    <a:lnTo>
                      <a:pt x="0" y="474"/>
                    </a:lnTo>
                    <a:lnTo>
                      <a:pt x="0" y="528"/>
                    </a:lnTo>
                    <a:lnTo>
                      <a:pt x="33" y="592"/>
                    </a:lnTo>
                    <a:lnTo>
                      <a:pt x="76" y="657"/>
                    </a:lnTo>
                    <a:lnTo>
                      <a:pt x="140" y="732"/>
                    </a:lnTo>
                    <a:lnTo>
                      <a:pt x="205" y="797"/>
                    </a:lnTo>
                    <a:lnTo>
                      <a:pt x="280" y="850"/>
                    </a:lnTo>
                    <a:lnTo>
                      <a:pt x="355" y="883"/>
                    </a:lnTo>
                    <a:lnTo>
                      <a:pt x="420" y="904"/>
                    </a:lnTo>
                    <a:lnTo>
                      <a:pt x="484" y="893"/>
                    </a:lnTo>
                    <a:lnTo>
                      <a:pt x="560" y="872"/>
                    </a:lnTo>
                    <a:lnTo>
                      <a:pt x="635" y="829"/>
                    </a:lnTo>
                    <a:lnTo>
                      <a:pt x="721" y="775"/>
                    </a:lnTo>
                    <a:lnTo>
                      <a:pt x="914" y="635"/>
                    </a:lnTo>
                    <a:lnTo>
                      <a:pt x="1162" y="474"/>
                    </a:lnTo>
                    <a:lnTo>
                      <a:pt x="1033" y="388"/>
                    </a:lnTo>
                    <a:lnTo>
                      <a:pt x="925" y="291"/>
                    </a:lnTo>
                    <a:lnTo>
                      <a:pt x="732" y="141"/>
                    </a:lnTo>
                    <a:lnTo>
                      <a:pt x="656" y="76"/>
                    </a:lnTo>
                    <a:lnTo>
                      <a:pt x="581" y="33"/>
                    </a:lnTo>
                    <a:lnTo>
                      <a:pt x="517" y="12"/>
                    </a:lnTo>
                    <a:lnTo>
                      <a:pt x="45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9" name="Google Shape;989;p15"/>
              <p:cNvSpPr/>
              <p:nvPr/>
            </p:nvSpPr>
            <p:spPr>
              <a:xfrm>
                <a:off x="708275" y="2930050"/>
                <a:ext cx="22350" cy="29075"/>
              </a:xfrm>
              <a:custGeom>
                <a:avLst/>
                <a:gdLst/>
                <a:ahLst/>
                <a:cxnLst/>
                <a:rect l="l" t="t" r="r" b="b"/>
                <a:pathLst>
                  <a:path w="894" h="1163" extrusionOk="0">
                    <a:moveTo>
                      <a:pt x="463" y="1"/>
                    </a:moveTo>
                    <a:lnTo>
                      <a:pt x="388" y="22"/>
                    </a:lnTo>
                    <a:lnTo>
                      <a:pt x="313" y="55"/>
                    </a:lnTo>
                    <a:lnTo>
                      <a:pt x="238" y="108"/>
                    </a:lnTo>
                    <a:lnTo>
                      <a:pt x="162" y="173"/>
                    </a:lnTo>
                    <a:lnTo>
                      <a:pt x="109" y="237"/>
                    </a:lnTo>
                    <a:lnTo>
                      <a:pt x="55" y="302"/>
                    </a:lnTo>
                    <a:lnTo>
                      <a:pt x="12" y="377"/>
                    </a:lnTo>
                    <a:lnTo>
                      <a:pt x="1" y="452"/>
                    </a:lnTo>
                    <a:lnTo>
                      <a:pt x="1" y="506"/>
                    </a:lnTo>
                    <a:lnTo>
                      <a:pt x="22" y="581"/>
                    </a:lnTo>
                    <a:lnTo>
                      <a:pt x="76" y="657"/>
                    </a:lnTo>
                    <a:lnTo>
                      <a:pt x="130" y="732"/>
                    </a:lnTo>
                    <a:lnTo>
                      <a:pt x="291" y="926"/>
                    </a:lnTo>
                    <a:lnTo>
                      <a:pt x="377" y="1033"/>
                    </a:lnTo>
                    <a:lnTo>
                      <a:pt x="463" y="1162"/>
                    </a:lnTo>
                    <a:lnTo>
                      <a:pt x="625" y="915"/>
                    </a:lnTo>
                    <a:lnTo>
                      <a:pt x="764" y="721"/>
                    </a:lnTo>
                    <a:lnTo>
                      <a:pt x="818" y="635"/>
                    </a:lnTo>
                    <a:lnTo>
                      <a:pt x="861" y="560"/>
                    </a:lnTo>
                    <a:lnTo>
                      <a:pt x="883" y="485"/>
                    </a:lnTo>
                    <a:lnTo>
                      <a:pt x="893" y="420"/>
                    </a:lnTo>
                    <a:lnTo>
                      <a:pt x="872" y="356"/>
                    </a:lnTo>
                    <a:lnTo>
                      <a:pt x="840" y="280"/>
                    </a:lnTo>
                    <a:lnTo>
                      <a:pt x="786" y="205"/>
                    </a:lnTo>
                    <a:lnTo>
                      <a:pt x="721" y="141"/>
                    </a:lnTo>
                    <a:lnTo>
                      <a:pt x="646" y="76"/>
                    </a:lnTo>
                    <a:lnTo>
                      <a:pt x="582" y="33"/>
                    </a:lnTo>
                    <a:lnTo>
                      <a:pt x="51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0" name="Google Shape;990;p15"/>
              <p:cNvSpPr/>
              <p:nvPr/>
            </p:nvSpPr>
            <p:spPr>
              <a:xfrm>
                <a:off x="1417175" y="1197500"/>
                <a:ext cx="29050" cy="22325"/>
              </a:xfrm>
              <a:custGeom>
                <a:avLst/>
                <a:gdLst/>
                <a:ahLst/>
                <a:cxnLst/>
                <a:rect l="l" t="t" r="r" b="b"/>
                <a:pathLst>
                  <a:path w="1162" h="893" extrusionOk="0">
                    <a:moveTo>
                      <a:pt x="409" y="0"/>
                    </a:moveTo>
                    <a:lnTo>
                      <a:pt x="345" y="22"/>
                    </a:lnTo>
                    <a:lnTo>
                      <a:pt x="280" y="54"/>
                    </a:lnTo>
                    <a:lnTo>
                      <a:pt x="205" y="118"/>
                    </a:lnTo>
                    <a:lnTo>
                      <a:pt x="140" y="183"/>
                    </a:lnTo>
                    <a:lnTo>
                      <a:pt x="76" y="247"/>
                    </a:lnTo>
                    <a:lnTo>
                      <a:pt x="33" y="323"/>
                    </a:lnTo>
                    <a:lnTo>
                      <a:pt x="11" y="387"/>
                    </a:lnTo>
                    <a:lnTo>
                      <a:pt x="1" y="441"/>
                    </a:lnTo>
                    <a:lnTo>
                      <a:pt x="33" y="516"/>
                    </a:lnTo>
                    <a:lnTo>
                      <a:pt x="65" y="591"/>
                    </a:lnTo>
                    <a:lnTo>
                      <a:pt x="119" y="667"/>
                    </a:lnTo>
                    <a:lnTo>
                      <a:pt x="183" y="731"/>
                    </a:lnTo>
                    <a:lnTo>
                      <a:pt x="248" y="796"/>
                    </a:lnTo>
                    <a:lnTo>
                      <a:pt x="323" y="839"/>
                    </a:lnTo>
                    <a:lnTo>
                      <a:pt x="398" y="882"/>
                    </a:lnTo>
                    <a:lnTo>
                      <a:pt x="463" y="893"/>
                    </a:lnTo>
                    <a:lnTo>
                      <a:pt x="528" y="893"/>
                    </a:lnTo>
                    <a:lnTo>
                      <a:pt x="603" y="860"/>
                    </a:lnTo>
                    <a:lnTo>
                      <a:pt x="667" y="817"/>
                    </a:lnTo>
                    <a:lnTo>
                      <a:pt x="753" y="753"/>
                    </a:lnTo>
                    <a:lnTo>
                      <a:pt x="936" y="591"/>
                    </a:lnTo>
                    <a:lnTo>
                      <a:pt x="1044" y="505"/>
                    </a:lnTo>
                    <a:lnTo>
                      <a:pt x="1162" y="409"/>
                    </a:lnTo>
                    <a:lnTo>
                      <a:pt x="915" y="258"/>
                    </a:lnTo>
                    <a:lnTo>
                      <a:pt x="721" y="118"/>
                    </a:lnTo>
                    <a:lnTo>
                      <a:pt x="635" y="65"/>
                    </a:lnTo>
                    <a:lnTo>
                      <a:pt x="560" y="22"/>
                    </a:lnTo>
                    <a:lnTo>
                      <a:pt x="48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1" name="Google Shape;991;p15"/>
              <p:cNvSpPr/>
              <p:nvPr/>
            </p:nvSpPr>
            <p:spPr>
              <a:xfrm>
                <a:off x="1103200" y="1197500"/>
                <a:ext cx="29050" cy="22325"/>
              </a:xfrm>
              <a:custGeom>
                <a:avLst/>
                <a:gdLst/>
                <a:ahLst/>
                <a:cxnLst/>
                <a:rect l="l" t="t" r="r" b="b"/>
                <a:pathLst>
                  <a:path w="1162" h="893" extrusionOk="0">
                    <a:moveTo>
                      <a:pt x="430" y="0"/>
                    </a:moveTo>
                    <a:lnTo>
                      <a:pt x="366" y="11"/>
                    </a:lnTo>
                    <a:lnTo>
                      <a:pt x="290" y="54"/>
                    </a:lnTo>
                    <a:lnTo>
                      <a:pt x="215" y="97"/>
                    </a:lnTo>
                    <a:lnTo>
                      <a:pt x="140" y="161"/>
                    </a:lnTo>
                    <a:lnTo>
                      <a:pt x="75" y="237"/>
                    </a:lnTo>
                    <a:lnTo>
                      <a:pt x="32" y="301"/>
                    </a:lnTo>
                    <a:lnTo>
                      <a:pt x="0" y="366"/>
                    </a:lnTo>
                    <a:lnTo>
                      <a:pt x="0" y="419"/>
                    </a:lnTo>
                    <a:lnTo>
                      <a:pt x="11" y="495"/>
                    </a:lnTo>
                    <a:lnTo>
                      <a:pt x="54" y="570"/>
                    </a:lnTo>
                    <a:lnTo>
                      <a:pt x="97" y="645"/>
                    </a:lnTo>
                    <a:lnTo>
                      <a:pt x="161" y="720"/>
                    </a:lnTo>
                    <a:lnTo>
                      <a:pt x="226" y="785"/>
                    </a:lnTo>
                    <a:lnTo>
                      <a:pt x="290" y="839"/>
                    </a:lnTo>
                    <a:lnTo>
                      <a:pt x="366" y="871"/>
                    </a:lnTo>
                    <a:lnTo>
                      <a:pt x="430" y="893"/>
                    </a:lnTo>
                    <a:lnTo>
                      <a:pt x="495" y="893"/>
                    </a:lnTo>
                    <a:lnTo>
                      <a:pt x="570" y="871"/>
                    </a:lnTo>
                    <a:lnTo>
                      <a:pt x="645" y="828"/>
                    </a:lnTo>
                    <a:lnTo>
                      <a:pt x="721" y="763"/>
                    </a:lnTo>
                    <a:lnTo>
                      <a:pt x="914" y="624"/>
                    </a:lnTo>
                    <a:lnTo>
                      <a:pt x="1032" y="538"/>
                    </a:lnTo>
                    <a:lnTo>
                      <a:pt x="1161" y="452"/>
                    </a:lnTo>
                    <a:lnTo>
                      <a:pt x="925" y="280"/>
                    </a:lnTo>
                    <a:lnTo>
                      <a:pt x="731" y="129"/>
                    </a:lnTo>
                    <a:lnTo>
                      <a:pt x="645" y="75"/>
                    </a:lnTo>
                    <a:lnTo>
                      <a:pt x="570" y="32"/>
                    </a:lnTo>
                    <a:lnTo>
                      <a:pt x="495" y="11"/>
                    </a:lnTo>
                    <a:lnTo>
                      <a:pt x="43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2" name="Google Shape;992;p15"/>
              <p:cNvSpPr/>
              <p:nvPr/>
            </p:nvSpPr>
            <p:spPr>
              <a:xfrm>
                <a:off x="2045150" y="1592650"/>
                <a:ext cx="29050" cy="21800"/>
              </a:xfrm>
              <a:custGeom>
                <a:avLst/>
                <a:gdLst/>
                <a:ahLst/>
                <a:cxnLst/>
                <a:rect l="l" t="t" r="r" b="b"/>
                <a:pathLst>
                  <a:path w="1162" h="872" extrusionOk="0">
                    <a:moveTo>
                      <a:pt x="484" y="1"/>
                    </a:moveTo>
                    <a:lnTo>
                      <a:pt x="420" y="22"/>
                    </a:lnTo>
                    <a:lnTo>
                      <a:pt x="355" y="65"/>
                    </a:lnTo>
                    <a:lnTo>
                      <a:pt x="291" y="119"/>
                    </a:lnTo>
                    <a:lnTo>
                      <a:pt x="237" y="184"/>
                    </a:lnTo>
                    <a:lnTo>
                      <a:pt x="119" y="323"/>
                    </a:lnTo>
                    <a:lnTo>
                      <a:pt x="1" y="452"/>
                    </a:lnTo>
                    <a:lnTo>
                      <a:pt x="119" y="582"/>
                    </a:lnTo>
                    <a:lnTo>
                      <a:pt x="237" y="721"/>
                    </a:lnTo>
                    <a:lnTo>
                      <a:pt x="291" y="775"/>
                    </a:lnTo>
                    <a:lnTo>
                      <a:pt x="345" y="829"/>
                    </a:lnTo>
                    <a:lnTo>
                      <a:pt x="409" y="861"/>
                    </a:lnTo>
                    <a:lnTo>
                      <a:pt x="463" y="872"/>
                    </a:lnTo>
                    <a:lnTo>
                      <a:pt x="528" y="861"/>
                    </a:lnTo>
                    <a:lnTo>
                      <a:pt x="603" y="840"/>
                    </a:lnTo>
                    <a:lnTo>
                      <a:pt x="678" y="797"/>
                    </a:lnTo>
                    <a:lnTo>
                      <a:pt x="753" y="732"/>
                    </a:lnTo>
                    <a:lnTo>
                      <a:pt x="936" y="592"/>
                    </a:lnTo>
                    <a:lnTo>
                      <a:pt x="1162" y="420"/>
                    </a:lnTo>
                    <a:lnTo>
                      <a:pt x="936" y="259"/>
                    </a:lnTo>
                    <a:lnTo>
                      <a:pt x="753" y="119"/>
                    </a:lnTo>
                    <a:lnTo>
                      <a:pt x="667" y="65"/>
                    </a:lnTo>
                    <a:lnTo>
                      <a:pt x="603" y="2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3" name="Google Shape;993;p15"/>
              <p:cNvSpPr/>
              <p:nvPr/>
            </p:nvSpPr>
            <p:spPr>
              <a:xfrm>
                <a:off x="471725" y="1592400"/>
                <a:ext cx="29050" cy="22325"/>
              </a:xfrm>
              <a:custGeom>
                <a:avLst/>
                <a:gdLst/>
                <a:ahLst/>
                <a:cxnLst/>
                <a:rect l="l" t="t" r="r" b="b"/>
                <a:pathLst>
                  <a:path w="1162" h="893" extrusionOk="0">
                    <a:moveTo>
                      <a:pt x="441" y="0"/>
                    </a:moveTo>
                    <a:lnTo>
                      <a:pt x="377" y="11"/>
                    </a:lnTo>
                    <a:lnTo>
                      <a:pt x="301" y="43"/>
                    </a:lnTo>
                    <a:lnTo>
                      <a:pt x="226" y="97"/>
                    </a:lnTo>
                    <a:lnTo>
                      <a:pt x="151" y="161"/>
                    </a:lnTo>
                    <a:lnTo>
                      <a:pt x="86" y="226"/>
                    </a:lnTo>
                    <a:lnTo>
                      <a:pt x="43" y="301"/>
                    </a:lnTo>
                    <a:lnTo>
                      <a:pt x="11" y="366"/>
                    </a:lnTo>
                    <a:lnTo>
                      <a:pt x="0" y="419"/>
                    </a:lnTo>
                    <a:lnTo>
                      <a:pt x="22" y="484"/>
                    </a:lnTo>
                    <a:lnTo>
                      <a:pt x="65" y="570"/>
                    </a:lnTo>
                    <a:lnTo>
                      <a:pt x="108" y="645"/>
                    </a:lnTo>
                    <a:lnTo>
                      <a:pt x="172" y="710"/>
                    </a:lnTo>
                    <a:lnTo>
                      <a:pt x="237" y="785"/>
                    </a:lnTo>
                    <a:lnTo>
                      <a:pt x="301" y="839"/>
                    </a:lnTo>
                    <a:lnTo>
                      <a:pt x="377" y="871"/>
                    </a:lnTo>
                    <a:lnTo>
                      <a:pt x="441" y="893"/>
                    </a:lnTo>
                    <a:lnTo>
                      <a:pt x="506" y="893"/>
                    </a:lnTo>
                    <a:lnTo>
                      <a:pt x="581" y="871"/>
                    </a:lnTo>
                    <a:lnTo>
                      <a:pt x="656" y="828"/>
                    </a:lnTo>
                    <a:lnTo>
                      <a:pt x="732" y="764"/>
                    </a:lnTo>
                    <a:lnTo>
                      <a:pt x="925" y="613"/>
                    </a:lnTo>
                    <a:lnTo>
                      <a:pt x="1043" y="527"/>
                    </a:lnTo>
                    <a:lnTo>
                      <a:pt x="1162" y="441"/>
                    </a:lnTo>
                    <a:lnTo>
                      <a:pt x="925" y="280"/>
                    </a:lnTo>
                    <a:lnTo>
                      <a:pt x="742" y="129"/>
                    </a:lnTo>
                    <a:lnTo>
                      <a:pt x="656" y="75"/>
                    </a:lnTo>
                    <a:lnTo>
                      <a:pt x="581" y="32"/>
                    </a:lnTo>
                    <a:lnTo>
                      <a:pt x="506"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4" name="Google Shape;994;p15"/>
              <p:cNvSpPr/>
              <p:nvPr/>
            </p:nvSpPr>
            <p:spPr>
              <a:xfrm>
                <a:off x="1023075" y="3085450"/>
                <a:ext cx="21275" cy="27975"/>
              </a:xfrm>
              <a:custGeom>
                <a:avLst/>
                <a:gdLst/>
                <a:ahLst/>
                <a:cxnLst/>
                <a:rect l="l" t="t" r="r" b="b"/>
                <a:pathLst>
                  <a:path w="851" h="1119" extrusionOk="0">
                    <a:moveTo>
                      <a:pt x="420" y="0"/>
                    </a:moveTo>
                    <a:lnTo>
                      <a:pt x="302" y="118"/>
                    </a:lnTo>
                    <a:lnTo>
                      <a:pt x="162" y="237"/>
                    </a:lnTo>
                    <a:lnTo>
                      <a:pt x="108" y="301"/>
                    </a:lnTo>
                    <a:lnTo>
                      <a:pt x="55" y="366"/>
                    </a:lnTo>
                    <a:lnTo>
                      <a:pt x="22" y="430"/>
                    </a:lnTo>
                    <a:lnTo>
                      <a:pt x="1" y="495"/>
                    </a:lnTo>
                    <a:lnTo>
                      <a:pt x="1" y="548"/>
                    </a:lnTo>
                    <a:lnTo>
                      <a:pt x="22" y="613"/>
                    </a:lnTo>
                    <a:lnTo>
                      <a:pt x="65" y="677"/>
                    </a:lnTo>
                    <a:lnTo>
                      <a:pt x="130" y="742"/>
                    </a:lnTo>
                    <a:lnTo>
                      <a:pt x="280" y="914"/>
                    </a:lnTo>
                    <a:lnTo>
                      <a:pt x="452" y="1118"/>
                    </a:lnTo>
                    <a:lnTo>
                      <a:pt x="603" y="903"/>
                    </a:lnTo>
                    <a:lnTo>
                      <a:pt x="732" y="720"/>
                    </a:lnTo>
                    <a:lnTo>
                      <a:pt x="786" y="645"/>
                    </a:lnTo>
                    <a:lnTo>
                      <a:pt x="818" y="570"/>
                    </a:lnTo>
                    <a:lnTo>
                      <a:pt x="839" y="505"/>
                    </a:lnTo>
                    <a:lnTo>
                      <a:pt x="850" y="452"/>
                    </a:lnTo>
                    <a:lnTo>
                      <a:pt x="829" y="387"/>
                    </a:lnTo>
                    <a:lnTo>
                      <a:pt x="796" y="333"/>
                    </a:lnTo>
                    <a:lnTo>
                      <a:pt x="743" y="269"/>
                    </a:lnTo>
                    <a:lnTo>
                      <a:pt x="678" y="215"/>
                    </a:lnTo>
                    <a:lnTo>
                      <a:pt x="549"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5" name="Google Shape;995;p15"/>
              <p:cNvSpPr/>
              <p:nvPr/>
            </p:nvSpPr>
            <p:spPr>
              <a:xfrm>
                <a:off x="1495125" y="3086250"/>
                <a:ext cx="27725" cy="20975"/>
              </a:xfrm>
              <a:custGeom>
                <a:avLst/>
                <a:gdLst/>
                <a:ahLst/>
                <a:cxnLst/>
                <a:rect l="l" t="t" r="r" b="b"/>
                <a:pathLst>
                  <a:path w="1109" h="839" extrusionOk="0">
                    <a:moveTo>
                      <a:pt x="463" y="0"/>
                    </a:moveTo>
                    <a:lnTo>
                      <a:pt x="399" y="22"/>
                    </a:lnTo>
                    <a:lnTo>
                      <a:pt x="345" y="54"/>
                    </a:lnTo>
                    <a:lnTo>
                      <a:pt x="281" y="97"/>
                    </a:lnTo>
                    <a:lnTo>
                      <a:pt x="227" y="162"/>
                    </a:lnTo>
                    <a:lnTo>
                      <a:pt x="109" y="291"/>
                    </a:lnTo>
                    <a:lnTo>
                      <a:pt x="1" y="409"/>
                    </a:lnTo>
                    <a:lnTo>
                      <a:pt x="109" y="538"/>
                    </a:lnTo>
                    <a:lnTo>
                      <a:pt x="216" y="678"/>
                    </a:lnTo>
                    <a:lnTo>
                      <a:pt x="270" y="731"/>
                    </a:lnTo>
                    <a:lnTo>
                      <a:pt x="324" y="785"/>
                    </a:lnTo>
                    <a:lnTo>
                      <a:pt x="377" y="828"/>
                    </a:lnTo>
                    <a:lnTo>
                      <a:pt x="442" y="839"/>
                    </a:lnTo>
                    <a:lnTo>
                      <a:pt x="496" y="839"/>
                    </a:lnTo>
                    <a:lnTo>
                      <a:pt x="560" y="817"/>
                    </a:lnTo>
                    <a:lnTo>
                      <a:pt x="635" y="774"/>
                    </a:lnTo>
                    <a:lnTo>
                      <a:pt x="711" y="731"/>
                    </a:lnTo>
                    <a:lnTo>
                      <a:pt x="893" y="592"/>
                    </a:lnTo>
                    <a:lnTo>
                      <a:pt x="1109" y="441"/>
                    </a:lnTo>
                    <a:lnTo>
                      <a:pt x="893" y="280"/>
                    </a:lnTo>
                    <a:lnTo>
                      <a:pt x="721" y="129"/>
                    </a:lnTo>
                    <a:lnTo>
                      <a:pt x="657" y="76"/>
                    </a:lnTo>
                    <a:lnTo>
                      <a:pt x="582" y="33"/>
                    </a:lnTo>
                    <a:lnTo>
                      <a:pt x="517" y="11"/>
                    </a:lnTo>
                    <a:lnTo>
                      <a:pt x="46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6" name="Google Shape;996;p15"/>
              <p:cNvSpPr/>
              <p:nvPr/>
            </p:nvSpPr>
            <p:spPr>
              <a:xfrm>
                <a:off x="394300" y="2614200"/>
                <a:ext cx="26375" cy="19900"/>
              </a:xfrm>
              <a:custGeom>
                <a:avLst/>
                <a:gdLst/>
                <a:ahLst/>
                <a:cxnLst/>
                <a:rect l="l" t="t" r="r" b="b"/>
                <a:pathLst>
                  <a:path w="1055" h="796" extrusionOk="0">
                    <a:moveTo>
                      <a:pt x="420" y="0"/>
                    </a:moveTo>
                    <a:lnTo>
                      <a:pt x="366" y="11"/>
                    </a:lnTo>
                    <a:lnTo>
                      <a:pt x="312" y="54"/>
                    </a:lnTo>
                    <a:lnTo>
                      <a:pt x="259" y="97"/>
                    </a:lnTo>
                    <a:lnTo>
                      <a:pt x="205" y="151"/>
                    </a:lnTo>
                    <a:lnTo>
                      <a:pt x="108" y="290"/>
                    </a:lnTo>
                    <a:lnTo>
                      <a:pt x="0" y="409"/>
                    </a:lnTo>
                    <a:lnTo>
                      <a:pt x="119" y="527"/>
                    </a:lnTo>
                    <a:lnTo>
                      <a:pt x="226" y="645"/>
                    </a:lnTo>
                    <a:lnTo>
                      <a:pt x="280" y="699"/>
                    </a:lnTo>
                    <a:lnTo>
                      <a:pt x="334" y="753"/>
                    </a:lnTo>
                    <a:lnTo>
                      <a:pt x="388" y="785"/>
                    </a:lnTo>
                    <a:lnTo>
                      <a:pt x="452" y="796"/>
                    </a:lnTo>
                    <a:lnTo>
                      <a:pt x="506" y="785"/>
                    </a:lnTo>
                    <a:lnTo>
                      <a:pt x="570" y="764"/>
                    </a:lnTo>
                    <a:lnTo>
                      <a:pt x="635" y="721"/>
                    </a:lnTo>
                    <a:lnTo>
                      <a:pt x="699" y="667"/>
                    </a:lnTo>
                    <a:lnTo>
                      <a:pt x="861" y="538"/>
                    </a:lnTo>
                    <a:lnTo>
                      <a:pt x="1054" y="376"/>
                    </a:lnTo>
                    <a:lnTo>
                      <a:pt x="850" y="237"/>
                    </a:lnTo>
                    <a:lnTo>
                      <a:pt x="678" y="108"/>
                    </a:lnTo>
                    <a:lnTo>
                      <a:pt x="61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7" name="Google Shape;997;p15"/>
              <p:cNvSpPr/>
              <p:nvPr/>
            </p:nvSpPr>
            <p:spPr>
              <a:xfrm>
                <a:off x="316875" y="2380050"/>
                <a:ext cx="27175" cy="20975"/>
              </a:xfrm>
              <a:custGeom>
                <a:avLst/>
                <a:gdLst/>
                <a:ahLst/>
                <a:cxnLst/>
                <a:rect l="l" t="t" r="r" b="b"/>
                <a:pathLst>
                  <a:path w="1087" h="839" extrusionOk="0">
                    <a:moveTo>
                      <a:pt x="398" y="0"/>
                    </a:moveTo>
                    <a:lnTo>
                      <a:pt x="334" y="11"/>
                    </a:lnTo>
                    <a:lnTo>
                      <a:pt x="269" y="54"/>
                    </a:lnTo>
                    <a:lnTo>
                      <a:pt x="205" y="97"/>
                    </a:lnTo>
                    <a:lnTo>
                      <a:pt x="140" y="162"/>
                    </a:lnTo>
                    <a:lnTo>
                      <a:pt x="76" y="226"/>
                    </a:lnTo>
                    <a:lnTo>
                      <a:pt x="33" y="280"/>
                    </a:lnTo>
                    <a:lnTo>
                      <a:pt x="1" y="344"/>
                    </a:lnTo>
                    <a:lnTo>
                      <a:pt x="1" y="387"/>
                    </a:lnTo>
                    <a:lnTo>
                      <a:pt x="22" y="463"/>
                    </a:lnTo>
                    <a:lnTo>
                      <a:pt x="54" y="538"/>
                    </a:lnTo>
                    <a:lnTo>
                      <a:pt x="97" y="602"/>
                    </a:lnTo>
                    <a:lnTo>
                      <a:pt x="162" y="667"/>
                    </a:lnTo>
                    <a:lnTo>
                      <a:pt x="216" y="731"/>
                    </a:lnTo>
                    <a:lnTo>
                      <a:pt x="280" y="785"/>
                    </a:lnTo>
                    <a:lnTo>
                      <a:pt x="345" y="817"/>
                    </a:lnTo>
                    <a:lnTo>
                      <a:pt x="409" y="839"/>
                    </a:lnTo>
                    <a:lnTo>
                      <a:pt x="474" y="828"/>
                    </a:lnTo>
                    <a:lnTo>
                      <a:pt x="538" y="807"/>
                    </a:lnTo>
                    <a:lnTo>
                      <a:pt x="603" y="764"/>
                    </a:lnTo>
                    <a:lnTo>
                      <a:pt x="689" y="710"/>
                    </a:lnTo>
                    <a:lnTo>
                      <a:pt x="861" y="570"/>
                    </a:lnTo>
                    <a:lnTo>
                      <a:pt x="1087" y="409"/>
                    </a:lnTo>
                    <a:lnTo>
                      <a:pt x="861" y="258"/>
                    </a:lnTo>
                    <a:lnTo>
                      <a:pt x="678" y="119"/>
                    </a:lnTo>
                    <a:lnTo>
                      <a:pt x="603" y="76"/>
                    </a:lnTo>
                    <a:lnTo>
                      <a:pt x="528" y="33"/>
                    </a:lnTo>
                    <a:lnTo>
                      <a:pt x="463"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8" name="Google Shape;998;p15"/>
              <p:cNvSpPr/>
              <p:nvPr/>
            </p:nvSpPr>
            <p:spPr>
              <a:xfrm>
                <a:off x="2205100" y="2380325"/>
                <a:ext cx="26375" cy="20450"/>
              </a:xfrm>
              <a:custGeom>
                <a:avLst/>
                <a:gdLst/>
                <a:ahLst/>
                <a:cxnLst/>
                <a:rect l="l" t="t" r="r" b="b"/>
                <a:pathLst>
                  <a:path w="1055" h="818" extrusionOk="0">
                    <a:moveTo>
                      <a:pt x="452" y="0"/>
                    </a:moveTo>
                    <a:lnTo>
                      <a:pt x="388" y="11"/>
                    </a:lnTo>
                    <a:lnTo>
                      <a:pt x="312" y="43"/>
                    </a:lnTo>
                    <a:lnTo>
                      <a:pt x="248" y="97"/>
                    </a:lnTo>
                    <a:lnTo>
                      <a:pt x="183" y="151"/>
                    </a:lnTo>
                    <a:lnTo>
                      <a:pt x="119" y="204"/>
                    </a:lnTo>
                    <a:lnTo>
                      <a:pt x="65" y="269"/>
                    </a:lnTo>
                    <a:lnTo>
                      <a:pt x="33" y="344"/>
                    </a:lnTo>
                    <a:lnTo>
                      <a:pt x="1" y="409"/>
                    </a:lnTo>
                    <a:lnTo>
                      <a:pt x="1" y="452"/>
                    </a:lnTo>
                    <a:lnTo>
                      <a:pt x="22" y="516"/>
                    </a:lnTo>
                    <a:lnTo>
                      <a:pt x="65" y="581"/>
                    </a:lnTo>
                    <a:lnTo>
                      <a:pt x="119" y="645"/>
                    </a:lnTo>
                    <a:lnTo>
                      <a:pt x="183" y="710"/>
                    </a:lnTo>
                    <a:lnTo>
                      <a:pt x="248" y="763"/>
                    </a:lnTo>
                    <a:lnTo>
                      <a:pt x="323" y="806"/>
                    </a:lnTo>
                    <a:lnTo>
                      <a:pt x="377" y="817"/>
                    </a:lnTo>
                    <a:lnTo>
                      <a:pt x="442" y="817"/>
                    </a:lnTo>
                    <a:lnTo>
                      <a:pt x="506" y="796"/>
                    </a:lnTo>
                    <a:lnTo>
                      <a:pt x="581" y="753"/>
                    </a:lnTo>
                    <a:lnTo>
                      <a:pt x="657" y="710"/>
                    </a:lnTo>
                    <a:lnTo>
                      <a:pt x="839" y="581"/>
                    </a:lnTo>
                    <a:lnTo>
                      <a:pt x="1054" y="430"/>
                    </a:lnTo>
                    <a:lnTo>
                      <a:pt x="861" y="269"/>
                    </a:lnTo>
                    <a:lnTo>
                      <a:pt x="700" y="118"/>
                    </a:lnTo>
                    <a:lnTo>
                      <a:pt x="624" y="65"/>
                    </a:lnTo>
                    <a:lnTo>
                      <a:pt x="560" y="22"/>
                    </a:lnTo>
                    <a:lnTo>
                      <a:pt x="50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9" name="Google Shape;999;p15"/>
              <p:cNvSpPr/>
              <p:nvPr/>
            </p:nvSpPr>
            <p:spPr>
              <a:xfrm>
                <a:off x="2199450" y="1907450"/>
                <a:ext cx="26925" cy="20725"/>
              </a:xfrm>
              <a:custGeom>
                <a:avLst/>
                <a:gdLst/>
                <a:ahLst/>
                <a:cxnLst/>
                <a:rect l="l" t="t" r="r" b="b"/>
                <a:pathLst>
                  <a:path w="1077" h="829" extrusionOk="0">
                    <a:moveTo>
                      <a:pt x="646" y="1"/>
                    </a:moveTo>
                    <a:lnTo>
                      <a:pt x="581" y="11"/>
                    </a:lnTo>
                    <a:lnTo>
                      <a:pt x="517" y="44"/>
                    </a:lnTo>
                    <a:lnTo>
                      <a:pt x="452" y="76"/>
                    </a:lnTo>
                    <a:lnTo>
                      <a:pt x="377" y="130"/>
                    </a:lnTo>
                    <a:lnTo>
                      <a:pt x="205" y="269"/>
                    </a:lnTo>
                    <a:lnTo>
                      <a:pt x="1" y="420"/>
                    </a:lnTo>
                    <a:lnTo>
                      <a:pt x="205" y="570"/>
                    </a:lnTo>
                    <a:lnTo>
                      <a:pt x="366" y="710"/>
                    </a:lnTo>
                    <a:lnTo>
                      <a:pt x="442" y="764"/>
                    </a:lnTo>
                    <a:lnTo>
                      <a:pt x="506" y="807"/>
                    </a:lnTo>
                    <a:lnTo>
                      <a:pt x="571" y="829"/>
                    </a:lnTo>
                    <a:lnTo>
                      <a:pt x="625" y="829"/>
                    </a:lnTo>
                    <a:lnTo>
                      <a:pt x="678" y="796"/>
                    </a:lnTo>
                    <a:lnTo>
                      <a:pt x="743" y="764"/>
                    </a:lnTo>
                    <a:lnTo>
                      <a:pt x="797" y="710"/>
                    </a:lnTo>
                    <a:lnTo>
                      <a:pt x="861" y="656"/>
                    </a:lnTo>
                    <a:lnTo>
                      <a:pt x="969" y="527"/>
                    </a:lnTo>
                    <a:lnTo>
                      <a:pt x="1076" y="398"/>
                    </a:lnTo>
                    <a:lnTo>
                      <a:pt x="969" y="280"/>
                    </a:lnTo>
                    <a:lnTo>
                      <a:pt x="861" y="151"/>
                    </a:lnTo>
                    <a:lnTo>
                      <a:pt x="807" y="97"/>
                    </a:lnTo>
                    <a:lnTo>
                      <a:pt x="754" y="44"/>
                    </a:lnTo>
                    <a:lnTo>
                      <a:pt x="700" y="11"/>
                    </a:lnTo>
                    <a:lnTo>
                      <a:pt x="64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0" name="Google Shape;1000;p15"/>
              <p:cNvSpPr/>
              <p:nvPr/>
            </p:nvSpPr>
            <p:spPr>
              <a:xfrm>
                <a:off x="316875" y="1901000"/>
                <a:ext cx="21000" cy="27175"/>
              </a:xfrm>
              <a:custGeom>
                <a:avLst/>
                <a:gdLst/>
                <a:ahLst/>
                <a:cxnLst/>
                <a:rect l="l" t="t" r="r" b="b"/>
                <a:pathLst>
                  <a:path w="840" h="1087" extrusionOk="0">
                    <a:moveTo>
                      <a:pt x="452" y="0"/>
                    </a:moveTo>
                    <a:lnTo>
                      <a:pt x="280" y="216"/>
                    </a:lnTo>
                    <a:lnTo>
                      <a:pt x="140" y="388"/>
                    </a:lnTo>
                    <a:lnTo>
                      <a:pt x="87" y="463"/>
                    </a:lnTo>
                    <a:lnTo>
                      <a:pt x="33" y="527"/>
                    </a:lnTo>
                    <a:lnTo>
                      <a:pt x="11" y="592"/>
                    </a:lnTo>
                    <a:lnTo>
                      <a:pt x="1" y="656"/>
                    </a:lnTo>
                    <a:lnTo>
                      <a:pt x="11" y="721"/>
                    </a:lnTo>
                    <a:lnTo>
                      <a:pt x="33" y="796"/>
                    </a:lnTo>
                    <a:lnTo>
                      <a:pt x="76" y="861"/>
                    </a:lnTo>
                    <a:lnTo>
                      <a:pt x="140" y="936"/>
                    </a:lnTo>
                    <a:lnTo>
                      <a:pt x="194" y="1001"/>
                    </a:lnTo>
                    <a:lnTo>
                      <a:pt x="259" y="1044"/>
                    </a:lnTo>
                    <a:lnTo>
                      <a:pt x="312" y="1076"/>
                    </a:lnTo>
                    <a:lnTo>
                      <a:pt x="355" y="1087"/>
                    </a:lnTo>
                    <a:lnTo>
                      <a:pt x="431" y="1065"/>
                    </a:lnTo>
                    <a:lnTo>
                      <a:pt x="506" y="1044"/>
                    </a:lnTo>
                    <a:lnTo>
                      <a:pt x="581" y="1001"/>
                    </a:lnTo>
                    <a:lnTo>
                      <a:pt x="646" y="947"/>
                    </a:lnTo>
                    <a:lnTo>
                      <a:pt x="710" y="893"/>
                    </a:lnTo>
                    <a:lnTo>
                      <a:pt x="764" y="828"/>
                    </a:lnTo>
                    <a:lnTo>
                      <a:pt x="807" y="764"/>
                    </a:lnTo>
                    <a:lnTo>
                      <a:pt x="829" y="710"/>
                    </a:lnTo>
                    <a:lnTo>
                      <a:pt x="839" y="646"/>
                    </a:lnTo>
                    <a:lnTo>
                      <a:pt x="818" y="581"/>
                    </a:lnTo>
                    <a:lnTo>
                      <a:pt x="775" y="506"/>
                    </a:lnTo>
                    <a:lnTo>
                      <a:pt x="732" y="431"/>
                    </a:lnTo>
                    <a:lnTo>
                      <a:pt x="603" y="237"/>
                    </a:lnTo>
                    <a:lnTo>
                      <a:pt x="45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1" name="Google Shape;1001;p15"/>
              <p:cNvSpPr/>
              <p:nvPr/>
            </p:nvSpPr>
            <p:spPr>
              <a:xfrm>
                <a:off x="1496225" y="1198575"/>
                <a:ext cx="26100" cy="20450"/>
              </a:xfrm>
              <a:custGeom>
                <a:avLst/>
                <a:gdLst/>
                <a:ahLst/>
                <a:cxnLst/>
                <a:rect l="l" t="t" r="r" b="b"/>
                <a:pathLst>
                  <a:path w="1044" h="818" extrusionOk="0">
                    <a:moveTo>
                      <a:pt x="441" y="0"/>
                    </a:moveTo>
                    <a:lnTo>
                      <a:pt x="376" y="11"/>
                    </a:lnTo>
                    <a:lnTo>
                      <a:pt x="312" y="43"/>
                    </a:lnTo>
                    <a:lnTo>
                      <a:pt x="237" y="97"/>
                    </a:lnTo>
                    <a:lnTo>
                      <a:pt x="172" y="151"/>
                    </a:lnTo>
                    <a:lnTo>
                      <a:pt x="108" y="204"/>
                    </a:lnTo>
                    <a:lnTo>
                      <a:pt x="65" y="269"/>
                    </a:lnTo>
                    <a:lnTo>
                      <a:pt x="22" y="333"/>
                    </a:lnTo>
                    <a:lnTo>
                      <a:pt x="0" y="409"/>
                    </a:lnTo>
                    <a:lnTo>
                      <a:pt x="0" y="452"/>
                    </a:lnTo>
                    <a:lnTo>
                      <a:pt x="22" y="505"/>
                    </a:lnTo>
                    <a:lnTo>
                      <a:pt x="65" y="581"/>
                    </a:lnTo>
                    <a:lnTo>
                      <a:pt x="118" y="645"/>
                    </a:lnTo>
                    <a:lnTo>
                      <a:pt x="183" y="710"/>
                    </a:lnTo>
                    <a:lnTo>
                      <a:pt x="247" y="763"/>
                    </a:lnTo>
                    <a:lnTo>
                      <a:pt x="312" y="796"/>
                    </a:lnTo>
                    <a:lnTo>
                      <a:pt x="366" y="817"/>
                    </a:lnTo>
                    <a:lnTo>
                      <a:pt x="430" y="806"/>
                    </a:lnTo>
                    <a:lnTo>
                      <a:pt x="505" y="785"/>
                    </a:lnTo>
                    <a:lnTo>
                      <a:pt x="570" y="753"/>
                    </a:lnTo>
                    <a:lnTo>
                      <a:pt x="645" y="699"/>
                    </a:lnTo>
                    <a:lnTo>
                      <a:pt x="828" y="570"/>
                    </a:lnTo>
                    <a:lnTo>
                      <a:pt x="1043" y="430"/>
                    </a:lnTo>
                    <a:lnTo>
                      <a:pt x="849" y="269"/>
                    </a:lnTo>
                    <a:lnTo>
                      <a:pt x="688" y="118"/>
                    </a:lnTo>
                    <a:lnTo>
                      <a:pt x="613" y="65"/>
                    </a:lnTo>
                    <a:lnTo>
                      <a:pt x="548" y="22"/>
                    </a:lnTo>
                    <a:lnTo>
                      <a:pt x="49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2" name="Google Shape;1002;p15"/>
              <p:cNvSpPr/>
              <p:nvPr/>
            </p:nvSpPr>
            <p:spPr>
              <a:xfrm>
                <a:off x="1023350" y="1198575"/>
                <a:ext cx="26100" cy="20450"/>
              </a:xfrm>
              <a:custGeom>
                <a:avLst/>
                <a:gdLst/>
                <a:ahLst/>
                <a:cxnLst/>
                <a:rect l="l" t="t" r="r" b="b"/>
                <a:pathLst>
                  <a:path w="1044" h="818" extrusionOk="0">
                    <a:moveTo>
                      <a:pt x="431" y="0"/>
                    </a:moveTo>
                    <a:lnTo>
                      <a:pt x="366" y="22"/>
                    </a:lnTo>
                    <a:lnTo>
                      <a:pt x="302" y="54"/>
                    </a:lnTo>
                    <a:lnTo>
                      <a:pt x="226" y="97"/>
                    </a:lnTo>
                    <a:lnTo>
                      <a:pt x="173" y="151"/>
                    </a:lnTo>
                    <a:lnTo>
                      <a:pt x="108" y="215"/>
                    </a:lnTo>
                    <a:lnTo>
                      <a:pt x="65" y="290"/>
                    </a:lnTo>
                    <a:lnTo>
                      <a:pt x="22" y="355"/>
                    </a:lnTo>
                    <a:lnTo>
                      <a:pt x="0" y="419"/>
                    </a:lnTo>
                    <a:lnTo>
                      <a:pt x="0" y="473"/>
                    </a:lnTo>
                    <a:lnTo>
                      <a:pt x="33" y="527"/>
                    </a:lnTo>
                    <a:lnTo>
                      <a:pt x="76" y="591"/>
                    </a:lnTo>
                    <a:lnTo>
                      <a:pt x="130" y="656"/>
                    </a:lnTo>
                    <a:lnTo>
                      <a:pt x="194" y="720"/>
                    </a:lnTo>
                    <a:lnTo>
                      <a:pt x="269" y="763"/>
                    </a:lnTo>
                    <a:lnTo>
                      <a:pt x="334" y="806"/>
                    </a:lnTo>
                    <a:lnTo>
                      <a:pt x="388" y="817"/>
                    </a:lnTo>
                    <a:lnTo>
                      <a:pt x="452" y="806"/>
                    </a:lnTo>
                    <a:lnTo>
                      <a:pt x="527" y="785"/>
                    </a:lnTo>
                    <a:lnTo>
                      <a:pt x="592" y="742"/>
                    </a:lnTo>
                    <a:lnTo>
                      <a:pt x="667" y="688"/>
                    </a:lnTo>
                    <a:lnTo>
                      <a:pt x="839" y="559"/>
                    </a:lnTo>
                    <a:lnTo>
                      <a:pt x="1044" y="409"/>
                    </a:lnTo>
                    <a:lnTo>
                      <a:pt x="839" y="247"/>
                    </a:lnTo>
                    <a:lnTo>
                      <a:pt x="678" y="108"/>
                    </a:lnTo>
                    <a:lnTo>
                      <a:pt x="603" y="54"/>
                    </a:lnTo>
                    <a:lnTo>
                      <a:pt x="538" y="22"/>
                    </a:lnTo>
                    <a:lnTo>
                      <a:pt x="48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3" name="Google Shape;1003;p15"/>
              <p:cNvSpPr/>
              <p:nvPr/>
            </p:nvSpPr>
            <p:spPr>
              <a:xfrm>
                <a:off x="786525" y="3008825"/>
                <a:ext cx="26100" cy="20175"/>
              </a:xfrm>
              <a:custGeom>
                <a:avLst/>
                <a:gdLst/>
                <a:ahLst/>
                <a:cxnLst/>
                <a:rect l="l" t="t" r="r" b="b"/>
                <a:pathLst>
                  <a:path w="1044" h="807" extrusionOk="0">
                    <a:moveTo>
                      <a:pt x="441" y="0"/>
                    </a:moveTo>
                    <a:lnTo>
                      <a:pt x="387" y="22"/>
                    </a:lnTo>
                    <a:lnTo>
                      <a:pt x="333" y="54"/>
                    </a:lnTo>
                    <a:lnTo>
                      <a:pt x="269" y="97"/>
                    </a:lnTo>
                    <a:lnTo>
                      <a:pt x="215" y="151"/>
                    </a:lnTo>
                    <a:lnTo>
                      <a:pt x="108" y="280"/>
                    </a:lnTo>
                    <a:lnTo>
                      <a:pt x="0" y="388"/>
                    </a:lnTo>
                    <a:lnTo>
                      <a:pt x="97" y="517"/>
                    </a:lnTo>
                    <a:lnTo>
                      <a:pt x="204" y="646"/>
                    </a:lnTo>
                    <a:lnTo>
                      <a:pt x="258" y="699"/>
                    </a:lnTo>
                    <a:lnTo>
                      <a:pt x="301" y="753"/>
                    </a:lnTo>
                    <a:lnTo>
                      <a:pt x="366" y="785"/>
                    </a:lnTo>
                    <a:lnTo>
                      <a:pt x="419" y="807"/>
                    </a:lnTo>
                    <a:lnTo>
                      <a:pt x="473" y="807"/>
                    </a:lnTo>
                    <a:lnTo>
                      <a:pt x="538" y="785"/>
                    </a:lnTo>
                    <a:lnTo>
                      <a:pt x="602" y="742"/>
                    </a:lnTo>
                    <a:lnTo>
                      <a:pt x="678" y="699"/>
                    </a:lnTo>
                    <a:lnTo>
                      <a:pt x="839" y="570"/>
                    </a:lnTo>
                    <a:lnTo>
                      <a:pt x="1043" y="420"/>
                    </a:lnTo>
                    <a:lnTo>
                      <a:pt x="850" y="269"/>
                    </a:lnTo>
                    <a:lnTo>
                      <a:pt x="699" y="129"/>
                    </a:lnTo>
                    <a:lnTo>
                      <a:pt x="624" y="76"/>
                    </a:lnTo>
                    <a:lnTo>
                      <a:pt x="559" y="33"/>
                    </a:lnTo>
                    <a:lnTo>
                      <a:pt x="505" y="11"/>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4" name="Google Shape;1004;p15"/>
              <p:cNvSpPr/>
              <p:nvPr/>
            </p:nvSpPr>
            <p:spPr>
              <a:xfrm>
                <a:off x="1574450" y="3087600"/>
                <a:ext cx="23675" cy="18300"/>
              </a:xfrm>
              <a:custGeom>
                <a:avLst/>
                <a:gdLst/>
                <a:ahLst/>
                <a:cxnLst/>
                <a:rect l="l" t="t" r="r" b="b"/>
                <a:pathLst>
                  <a:path w="947" h="732" extrusionOk="0">
                    <a:moveTo>
                      <a:pt x="398" y="0"/>
                    </a:moveTo>
                    <a:lnTo>
                      <a:pt x="344" y="22"/>
                    </a:lnTo>
                    <a:lnTo>
                      <a:pt x="290" y="65"/>
                    </a:lnTo>
                    <a:lnTo>
                      <a:pt x="237" y="108"/>
                    </a:lnTo>
                    <a:lnTo>
                      <a:pt x="194" y="161"/>
                    </a:lnTo>
                    <a:lnTo>
                      <a:pt x="97" y="290"/>
                    </a:lnTo>
                    <a:lnTo>
                      <a:pt x="0" y="409"/>
                    </a:lnTo>
                    <a:lnTo>
                      <a:pt x="97" y="505"/>
                    </a:lnTo>
                    <a:lnTo>
                      <a:pt x="204" y="613"/>
                    </a:lnTo>
                    <a:lnTo>
                      <a:pt x="258" y="656"/>
                    </a:lnTo>
                    <a:lnTo>
                      <a:pt x="301" y="699"/>
                    </a:lnTo>
                    <a:lnTo>
                      <a:pt x="355" y="720"/>
                    </a:lnTo>
                    <a:lnTo>
                      <a:pt x="409" y="731"/>
                    </a:lnTo>
                    <a:lnTo>
                      <a:pt x="463" y="731"/>
                    </a:lnTo>
                    <a:lnTo>
                      <a:pt x="516" y="710"/>
                    </a:lnTo>
                    <a:lnTo>
                      <a:pt x="570" y="667"/>
                    </a:lnTo>
                    <a:lnTo>
                      <a:pt x="635" y="624"/>
                    </a:lnTo>
                    <a:lnTo>
                      <a:pt x="774" y="495"/>
                    </a:lnTo>
                    <a:lnTo>
                      <a:pt x="946" y="355"/>
                    </a:lnTo>
                    <a:lnTo>
                      <a:pt x="764" y="226"/>
                    </a:lnTo>
                    <a:lnTo>
                      <a:pt x="613" y="108"/>
                    </a:lnTo>
                    <a:lnTo>
                      <a:pt x="549" y="54"/>
                    </a:lnTo>
                    <a:lnTo>
                      <a:pt x="495" y="22"/>
                    </a:lnTo>
                    <a:lnTo>
                      <a:pt x="44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5" name="Google Shape;1005;p15"/>
              <p:cNvSpPr/>
              <p:nvPr/>
            </p:nvSpPr>
            <p:spPr>
              <a:xfrm>
                <a:off x="317950" y="2458550"/>
                <a:ext cx="18575" cy="23675"/>
              </a:xfrm>
              <a:custGeom>
                <a:avLst/>
                <a:gdLst/>
                <a:ahLst/>
                <a:cxnLst/>
                <a:rect l="l" t="t" r="r" b="b"/>
                <a:pathLst>
                  <a:path w="743" h="947" extrusionOk="0">
                    <a:moveTo>
                      <a:pt x="420" y="0"/>
                    </a:moveTo>
                    <a:lnTo>
                      <a:pt x="302" y="97"/>
                    </a:lnTo>
                    <a:lnTo>
                      <a:pt x="173" y="194"/>
                    </a:lnTo>
                    <a:lnTo>
                      <a:pt x="119" y="237"/>
                    </a:lnTo>
                    <a:lnTo>
                      <a:pt x="65" y="290"/>
                    </a:lnTo>
                    <a:lnTo>
                      <a:pt x="33" y="344"/>
                    </a:lnTo>
                    <a:lnTo>
                      <a:pt x="11" y="398"/>
                    </a:lnTo>
                    <a:lnTo>
                      <a:pt x="1" y="441"/>
                    </a:lnTo>
                    <a:lnTo>
                      <a:pt x="22" y="495"/>
                    </a:lnTo>
                    <a:lnTo>
                      <a:pt x="54" y="549"/>
                    </a:lnTo>
                    <a:lnTo>
                      <a:pt x="108" y="613"/>
                    </a:lnTo>
                    <a:lnTo>
                      <a:pt x="226" y="764"/>
                    </a:lnTo>
                    <a:lnTo>
                      <a:pt x="355" y="946"/>
                    </a:lnTo>
                    <a:lnTo>
                      <a:pt x="495" y="785"/>
                    </a:lnTo>
                    <a:lnTo>
                      <a:pt x="624" y="645"/>
                    </a:lnTo>
                    <a:lnTo>
                      <a:pt x="667" y="581"/>
                    </a:lnTo>
                    <a:lnTo>
                      <a:pt x="710" y="527"/>
                    </a:lnTo>
                    <a:lnTo>
                      <a:pt x="732" y="473"/>
                    </a:lnTo>
                    <a:lnTo>
                      <a:pt x="743" y="419"/>
                    </a:lnTo>
                    <a:lnTo>
                      <a:pt x="732" y="366"/>
                    </a:lnTo>
                    <a:lnTo>
                      <a:pt x="700" y="312"/>
                    </a:lnTo>
                    <a:lnTo>
                      <a:pt x="667" y="258"/>
                    </a:lnTo>
                    <a:lnTo>
                      <a:pt x="624" y="215"/>
                    </a:lnTo>
                    <a:lnTo>
                      <a:pt x="517" y="108"/>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6" name="Google Shape;1006;p15"/>
              <p:cNvSpPr/>
              <p:nvPr/>
            </p:nvSpPr>
            <p:spPr>
              <a:xfrm>
                <a:off x="946475" y="3087050"/>
                <a:ext cx="18300" cy="23675"/>
              </a:xfrm>
              <a:custGeom>
                <a:avLst/>
                <a:gdLst/>
                <a:ahLst/>
                <a:cxnLst/>
                <a:rect l="l" t="t" r="r" b="b"/>
                <a:pathLst>
                  <a:path w="732" h="947" extrusionOk="0">
                    <a:moveTo>
                      <a:pt x="409" y="1"/>
                    </a:moveTo>
                    <a:lnTo>
                      <a:pt x="290" y="97"/>
                    </a:lnTo>
                    <a:lnTo>
                      <a:pt x="172" y="183"/>
                    </a:lnTo>
                    <a:lnTo>
                      <a:pt x="118" y="237"/>
                    </a:lnTo>
                    <a:lnTo>
                      <a:pt x="65" y="291"/>
                    </a:lnTo>
                    <a:lnTo>
                      <a:pt x="32" y="345"/>
                    </a:lnTo>
                    <a:lnTo>
                      <a:pt x="0" y="398"/>
                    </a:lnTo>
                    <a:lnTo>
                      <a:pt x="0" y="441"/>
                    </a:lnTo>
                    <a:lnTo>
                      <a:pt x="22" y="495"/>
                    </a:lnTo>
                    <a:lnTo>
                      <a:pt x="54" y="549"/>
                    </a:lnTo>
                    <a:lnTo>
                      <a:pt x="97" y="613"/>
                    </a:lnTo>
                    <a:lnTo>
                      <a:pt x="215" y="764"/>
                    </a:lnTo>
                    <a:lnTo>
                      <a:pt x="344" y="947"/>
                    </a:lnTo>
                    <a:lnTo>
                      <a:pt x="495" y="775"/>
                    </a:lnTo>
                    <a:lnTo>
                      <a:pt x="613" y="646"/>
                    </a:lnTo>
                    <a:lnTo>
                      <a:pt x="667" y="581"/>
                    </a:lnTo>
                    <a:lnTo>
                      <a:pt x="710" y="527"/>
                    </a:lnTo>
                    <a:lnTo>
                      <a:pt x="731" y="474"/>
                    </a:lnTo>
                    <a:lnTo>
                      <a:pt x="731" y="420"/>
                    </a:lnTo>
                    <a:lnTo>
                      <a:pt x="721" y="366"/>
                    </a:lnTo>
                    <a:lnTo>
                      <a:pt x="699" y="312"/>
                    </a:lnTo>
                    <a:lnTo>
                      <a:pt x="667" y="259"/>
                    </a:lnTo>
                    <a:lnTo>
                      <a:pt x="613" y="205"/>
                    </a:lnTo>
                    <a:lnTo>
                      <a:pt x="516" y="108"/>
                    </a:lnTo>
                    <a:lnTo>
                      <a:pt x="409"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7" name="Google Shape;1007;p15"/>
              <p:cNvSpPr/>
              <p:nvPr/>
            </p:nvSpPr>
            <p:spPr>
              <a:xfrm>
                <a:off x="395375" y="1671700"/>
                <a:ext cx="25025" cy="19375"/>
              </a:xfrm>
              <a:custGeom>
                <a:avLst/>
                <a:gdLst/>
                <a:ahLst/>
                <a:cxnLst/>
                <a:rect l="l" t="t" r="r" b="b"/>
                <a:pathLst>
                  <a:path w="1001" h="775" extrusionOk="0">
                    <a:moveTo>
                      <a:pt x="388" y="0"/>
                    </a:moveTo>
                    <a:lnTo>
                      <a:pt x="334" y="11"/>
                    </a:lnTo>
                    <a:lnTo>
                      <a:pt x="269" y="43"/>
                    </a:lnTo>
                    <a:lnTo>
                      <a:pt x="205" y="86"/>
                    </a:lnTo>
                    <a:lnTo>
                      <a:pt x="140" y="140"/>
                    </a:lnTo>
                    <a:lnTo>
                      <a:pt x="87" y="194"/>
                    </a:lnTo>
                    <a:lnTo>
                      <a:pt x="44" y="248"/>
                    </a:lnTo>
                    <a:lnTo>
                      <a:pt x="11" y="301"/>
                    </a:lnTo>
                    <a:lnTo>
                      <a:pt x="1" y="344"/>
                    </a:lnTo>
                    <a:lnTo>
                      <a:pt x="22" y="409"/>
                    </a:lnTo>
                    <a:lnTo>
                      <a:pt x="54" y="484"/>
                    </a:lnTo>
                    <a:lnTo>
                      <a:pt x="97" y="549"/>
                    </a:lnTo>
                    <a:lnTo>
                      <a:pt x="140" y="613"/>
                    </a:lnTo>
                    <a:lnTo>
                      <a:pt x="194" y="667"/>
                    </a:lnTo>
                    <a:lnTo>
                      <a:pt x="259" y="721"/>
                    </a:lnTo>
                    <a:lnTo>
                      <a:pt x="312" y="753"/>
                    </a:lnTo>
                    <a:lnTo>
                      <a:pt x="377" y="774"/>
                    </a:lnTo>
                    <a:lnTo>
                      <a:pt x="431" y="774"/>
                    </a:lnTo>
                    <a:lnTo>
                      <a:pt x="484" y="753"/>
                    </a:lnTo>
                    <a:lnTo>
                      <a:pt x="549" y="721"/>
                    </a:lnTo>
                    <a:lnTo>
                      <a:pt x="624" y="667"/>
                    </a:lnTo>
                    <a:lnTo>
                      <a:pt x="796" y="549"/>
                    </a:lnTo>
                    <a:lnTo>
                      <a:pt x="1001" y="398"/>
                    </a:lnTo>
                    <a:lnTo>
                      <a:pt x="796" y="258"/>
                    </a:lnTo>
                    <a:lnTo>
                      <a:pt x="646" y="129"/>
                    </a:lnTo>
                    <a:lnTo>
                      <a:pt x="570" y="75"/>
                    </a:lnTo>
                    <a:lnTo>
                      <a:pt x="506" y="32"/>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8" name="Google Shape;1008;p15"/>
              <p:cNvSpPr/>
              <p:nvPr/>
            </p:nvSpPr>
            <p:spPr>
              <a:xfrm>
                <a:off x="2125000" y="1666325"/>
                <a:ext cx="19375" cy="24750"/>
              </a:xfrm>
              <a:custGeom>
                <a:avLst/>
                <a:gdLst/>
                <a:ahLst/>
                <a:cxnLst/>
                <a:rect l="l" t="t" r="r" b="b"/>
                <a:pathLst>
                  <a:path w="775" h="990" extrusionOk="0">
                    <a:moveTo>
                      <a:pt x="398" y="0"/>
                    </a:moveTo>
                    <a:lnTo>
                      <a:pt x="248" y="194"/>
                    </a:lnTo>
                    <a:lnTo>
                      <a:pt x="119" y="355"/>
                    </a:lnTo>
                    <a:lnTo>
                      <a:pt x="76" y="430"/>
                    </a:lnTo>
                    <a:lnTo>
                      <a:pt x="33" y="495"/>
                    </a:lnTo>
                    <a:lnTo>
                      <a:pt x="11" y="559"/>
                    </a:lnTo>
                    <a:lnTo>
                      <a:pt x="0" y="613"/>
                    </a:lnTo>
                    <a:lnTo>
                      <a:pt x="11" y="667"/>
                    </a:lnTo>
                    <a:lnTo>
                      <a:pt x="43" y="731"/>
                    </a:lnTo>
                    <a:lnTo>
                      <a:pt x="86" y="796"/>
                    </a:lnTo>
                    <a:lnTo>
                      <a:pt x="140" y="860"/>
                    </a:lnTo>
                    <a:lnTo>
                      <a:pt x="205" y="914"/>
                    </a:lnTo>
                    <a:lnTo>
                      <a:pt x="258" y="957"/>
                    </a:lnTo>
                    <a:lnTo>
                      <a:pt x="312" y="979"/>
                    </a:lnTo>
                    <a:lnTo>
                      <a:pt x="355" y="989"/>
                    </a:lnTo>
                    <a:lnTo>
                      <a:pt x="420" y="968"/>
                    </a:lnTo>
                    <a:lnTo>
                      <a:pt x="484" y="936"/>
                    </a:lnTo>
                    <a:lnTo>
                      <a:pt x="559" y="903"/>
                    </a:lnTo>
                    <a:lnTo>
                      <a:pt x="624" y="850"/>
                    </a:lnTo>
                    <a:lnTo>
                      <a:pt x="678" y="796"/>
                    </a:lnTo>
                    <a:lnTo>
                      <a:pt x="721" y="731"/>
                    </a:lnTo>
                    <a:lnTo>
                      <a:pt x="753" y="678"/>
                    </a:lnTo>
                    <a:lnTo>
                      <a:pt x="774" y="613"/>
                    </a:lnTo>
                    <a:lnTo>
                      <a:pt x="774" y="559"/>
                    </a:lnTo>
                    <a:lnTo>
                      <a:pt x="753" y="506"/>
                    </a:lnTo>
                    <a:lnTo>
                      <a:pt x="721" y="441"/>
                    </a:lnTo>
                    <a:lnTo>
                      <a:pt x="667" y="366"/>
                    </a:lnTo>
                    <a:lnTo>
                      <a:pt x="538" y="204"/>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9" name="Google Shape;1009;p15"/>
              <p:cNvSpPr/>
              <p:nvPr/>
            </p:nvSpPr>
            <p:spPr>
              <a:xfrm>
                <a:off x="2125000" y="2617150"/>
                <a:ext cx="19375" cy="24750"/>
              </a:xfrm>
              <a:custGeom>
                <a:avLst/>
                <a:gdLst/>
                <a:ahLst/>
                <a:cxnLst/>
                <a:rect l="l" t="t" r="r" b="b"/>
                <a:pathLst>
                  <a:path w="775" h="990" extrusionOk="0">
                    <a:moveTo>
                      <a:pt x="420" y="0"/>
                    </a:moveTo>
                    <a:lnTo>
                      <a:pt x="355" y="22"/>
                    </a:lnTo>
                    <a:lnTo>
                      <a:pt x="291" y="54"/>
                    </a:lnTo>
                    <a:lnTo>
                      <a:pt x="226" y="97"/>
                    </a:lnTo>
                    <a:lnTo>
                      <a:pt x="162" y="151"/>
                    </a:lnTo>
                    <a:lnTo>
                      <a:pt x="97" y="205"/>
                    </a:lnTo>
                    <a:lnTo>
                      <a:pt x="54" y="269"/>
                    </a:lnTo>
                    <a:lnTo>
                      <a:pt x="22" y="323"/>
                    </a:lnTo>
                    <a:lnTo>
                      <a:pt x="0" y="387"/>
                    </a:lnTo>
                    <a:lnTo>
                      <a:pt x="11" y="441"/>
                    </a:lnTo>
                    <a:lnTo>
                      <a:pt x="33" y="495"/>
                    </a:lnTo>
                    <a:lnTo>
                      <a:pt x="65" y="560"/>
                    </a:lnTo>
                    <a:lnTo>
                      <a:pt x="119" y="635"/>
                    </a:lnTo>
                    <a:lnTo>
                      <a:pt x="248" y="796"/>
                    </a:lnTo>
                    <a:lnTo>
                      <a:pt x="398" y="990"/>
                    </a:lnTo>
                    <a:lnTo>
                      <a:pt x="538" y="796"/>
                    </a:lnTo>
                    <a:lnTo>
                      <a:pt x="656" y="635"/>
                    </a:lnTo>
                    <a:lnTo>
                      <a:pt x="710" y="560"/>
                    </a:lnTo>
                    <a:lnTo>
                      <a:pt x="742" y="495"/>
                    </a:lnTo>
                    <a:lnTo>
                      <a:pt x="774" y="430"/>
                    </a:lnTo>
                    <a:lnTo>
                      <a:pt x="774" y="377"/>
                    </a:lnTo>
                    <a:lnTo>
                      <a:pt x="764" y="312"/>
                    </a:lnTo>
                    <a:lnTo>
                      <a:pt x="731" y="258"/>
                    </a:lnTo>
                    <a:lnTo>
                      <a:pt x="688" y="194"/>
                    </a:lnTo>
                    <a:lnTo>
                      <a:pt x="635" y="129"/>
                    </a:lnTo>
                    <a:lnTo>
                      <a:pt x="581" y="76"/>
                    </a:lnTo>
                    <a:lnTo>
                      <a:pt x="516" y="33"/>
                    </a:lnTo>
                    <a:lnTo>
                      <a:pt x="463" y="11"/>
                    </a:lnTo>
                    <a:lnTo>
                      <a:pt x="420"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0" name="Google Shape;1010;p15"/>
              <p:cNvSpPr/>
              <p:nvPr/>
            </p:nvSpPr>
            <p:spPr>
              <a:xfrm>
                <a:off x="1733050" y="1279750"/>
                <a:ext cx="24750" cy="19375"/>
              </a:xfrm>
              <a:custGeom>
                <a:avLst/>
                <a:gdLst/>
                <a:ahLst/>
                <a:cxnLst/>
                <a:rect l="l" t="t" r="r" b="b"/>
                <a:pathLst>
                  <a:path w="990" h="775" extrusionOk="0">
                    <a:moveTo>
                      <a:pt x="344" y="0"/>
                    </a:moveTo>
                    <a:lnTo>
                      <a:pt x="280" y="33"/>
                    </a:lnTo>
                    <a:lnTo>
                      <a:pt x="205" y="76"/>
                    </a:lnTo>
                    <a:lnTo>
                      <a:pt x="140" y="119"/>
                    </a:lnTo>
                    <a:lnTo>
                      <a:pt x="86" y="172"/>
                    </a:lnTo>
                    <a:lnTo>
                      <a:pt x="43" y="237"/>
                    </a:lnTo>
                    <a:lnTo>
                      <a:pt x="11" y="280"/>
                    </a:lnTo>
                    <a:lnTo>
                      <a:pt x="0" y="334"/>
                    </a:lnTo>
                    <a:lnTo>
                      <a:pt x="22" y="398"/>
                    </a:lnTo>
                    <a:lnTo>
                      <a:pt x="43" y="463"/>
                    </a:lnTo>
                    <a:lnTo>
                      <a:pt x="86" y="538"/>
                    </a:lnTo>
                    <a:lnTo>
                      <a:pt x="129" y="603"/>
                    </a:lnTo>
                    <a:lnTo>
                      <a:pt x="183" y="656"/>
                    </a:lnTo>
                    <a:lnTo>
                      <a:pt x="237" y="710"/>
                    </a:lnTo>
                    <a:lnTo>
                      <a:pt x="291" y="753"/>
                    </a:lnTo>
                    <a:lnTo>
                      <a:pt x="355" y="775"/>
                    </a:lnTo>
                    <a:lnTo>
                      <a:pt x="409" y="775"/>
                    </a:lnTo>
                    <a:lnTo>
                      <a:pt x="463" y="753"/>
                    </a:lnTo>
                    <a:lnTo>
                      <a:pt x="538" y="721"/>
                    </a:lnTo>
                    <a:lnTo>
                      <a:pt x="613" y="678"/>
                    </a:lnTo>
                    <a:lnTo>
                      <a:pt x="785" y="549"/>
                    </a:lnTo>
                    <a:lnTo>
                      <a:pt x="990" y="420"/>
                    </a:lnTo>
                    <a:lnTo>
                      <a:pt x="796" y="269"/>
                    </a:lnTo>
                    <a:lnTo>
                      <a:pt x="646" y="129"/>
                    </a:lnTo>
                    <a:lnTo>
                      <a:pt x="581" y="76"/>
                    </a:lnTo>
                    <a:lnTo>
                      <a:pt x="517" y="33"/>
                    </a:lnTo>
                    <a:lnTo>
                      <a:pt x="452" y="11"/>
                    </a:lnTo>
                    <a:lnTo>
                      <a:pt x="39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1" name="Google Shape;1011;p15"/>
              <p:cNvSpPr/>
              <p:nvPr/>
            </p:nvSpPr>
            <p:spPr>
              <a:xfrm>
                <a:off x="790550" y="1279750"/>
                <a:ext cx="24475" cy="19375"/>
              </a:xfrm>
              <a:custGeom>
                <a:avLst/>
                <a:gdLst/>
                <a:ahLst/>
                <a:cxnLst/>
                <a:rect l="l" t="t" r="r" b="b"/>
                <a:pathLst>
                  <a:path w="979" h="775" extrusionOk="0">
                    <a:moveTo>
                      <a:pt x="334" y="0"/>
                    </a:moveTo>
                    <a:lnTo>
                      <a:pt x="269" y="33"/>
                    </a:lnTo>
                    <a:lnTo>
                      <a:pt x="205" y="76"/>
                    </a:lnTo>
                    <a:lnTo>
                      <a:pt x="140" y="119"/>
                    </a:lnTo>
                    <a:lnTo>
                      <a:pt x="76" y="183"/>
                    </a:lnTo>
                    <a:lnTo>
                      <a:pt x="33" y="237"/>
                    </a:lnTo>
                    <a:lnTo>
                      <a:pt x="0" y="291"/>
                    </a:lnTo>
                    <a:lnTo>
                      <a:pt x="0" y="334"/>
                    </a:lnTo>
                    <a:lnTo>
                      <a:pt x="11" y="398"/>
                    </a:lnTo>
                    <a:lnTo>
                      <a:pt x="43" y="463"/>
                    </a:lnTo>
                    <a:lnTo>
                      <a:pt x="76" y="538"/>
                    </a:lnTo>
                    <a:lnTo>
                      <a:pt x="119" y="603"/>
                    </a:lnTo>
                    <a:lnTo>
                      <a:pt x="172" y="656"/>
                    </a:lnTo>
                    <a:lnTo>
                      <a:pt x="237" y="710"/>
                    </a:lnTo>
                    <a:lnTo>
                      <a:pt x="291" y="753"/>
                    </a:lnTo>
                    <a:lnTo>
                      <a:pt x="344" y="775"/>
                    </a:lnTo>
                    <a:lnTo>
                      <a:pt x="409" y="775"/>
                    </a:lnTo>
                    <a:lnTo>
                      <a:pt x="463" y="753"/>
                    </a:lnTo>
                    <a:lnTo>
                      <a:pt x="527" y="721"/>
                    </a:lnTo>
                    <a:lnTo>
                      <a:pt x="603" y="667"/>
                    </a:lnTo>
                    <a:lnTo>
                      <a:pt x="775" y="549"/>
                    </a:lnTo>
                    <a:lnTo>
                      <a:pt x="979" y="409"/>
                    </a:lnTo>
                    <a:lnTo>
                      <a:pt x="796" y="258"/>
                    </a:lnTo>
                    <a:lnTo>
                      <a:pt x="635" y="129"/>
                    </a:lnTo>
                    <a:lnTo>
                      <a:pt x="570" y="76"/>
                    </a:lnTo>
                    <a:lnTo>
                      <a:pt x="506" y="33"/>
                    </a:lnTo>
                    <a:lnTo>
                      <a:pt x="441" y="11"/>
                    </a:lnTo>
                    <a:lnTo>
                      <a:pt x="388"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2" name="Google Shape;1012;p15"/>
              <p:cNvSpPr/>
              <p:nvPr/>
            </p:nvSpPr>
            <p:spPr>
              <a:xfrm>
                <a:off x="1733050" y="3003725"/>
                <a:ext cx="19375" cy="24750"/>
              </a:xfrm>
              <a:custGeom>
                <a:avLst/>
                <a:gdLst/>
                <a:ahLst/>
                <a:cxnLst/>
                <a:rect l="l" t="t" r="r" b="b"/>
                <a:pathLst>
                  <a:path w="775" h="990" extrusionOk="0">
                    <a:moveTo>
                      <a:pt x="387" y="0"/>
                    </a:moveTo>
                    <a:lnTo>
                      <a:pt x="248" y="204"/>
                    </a:lnTo>
                    <a:lnTo>
                      <a:pt x="119" y="366"/>
                    </a:lnTo>
                    <a:lnTo>
                      <a:pt x="65" y="430"/>
                    </a:lnTo>
                    <a:lnTo>
                      <a:pt x="33" y="495"/>
                    </a:lnTo>
                    <a:lnTo>
                      <a:pt x="11" y="559"/>
                    </a:lnTo>
                    <a:lnTo>
                      <a:pt x="0" y="624"/>
                    </a:lnTo>
                    <a:lnTo>
                      <a:pt x="11" y="678"/>
                    </a:lnTo>
                    <a:lnTo>
                      <a:pt x="43" y="742"/>
                    </a:lnTo>
                    <a:lnTo>
                      <a:pt x="86" y="807"/>
                    </a:lnTo>
                    <a:lnTo>
                      <a:pt x="140" y="860"/>
                    </a:lnTo>
                    <a:lnTo>
                      <a:pt x="194" y="925"/>
                    </a:lnTo>
                    <a:lnTo>
                      <a:pt x="248" y="968"/>
                    </a:lnTo>
                    <a:lnTo>
                      <a:pt x="301" y="989"/>
                    </a:lnTo>
                    <a:lnTo>
                      <a:pt x="355" y="989"/>
                    </a:lnTo>
                    <a:lnTo>
                      <a:pt x="420" y="979"/>
                    </a:lnTo>
                    <a:lnTo>
                      <a:pt x="484" y="946"/>
                    </a:lnTo>
                    <a:lnTo>
                      <a:pt x="549" y="903"/>
                    </a:lnTo>
                    <a:lnTo>
                      <a:pt x="613" y="850"/>
                    </a:lnTo>
                    <a:lnTo>
                      <a:pt x="667" y="796"/>
                    </a:lnTo>
                    <a:lnTo>
                      <a:pt x="721" y="742"/>
                    </a:lnTo>
                    <a:lnTo>
                      <a:pt x="753" y="678"/>
                    </a:lnTo>
                    <a:lnTo>
                      <a:pt x="775" y="624"/>
                    </a:lnTo>
                    <a:lnTo>
                      <a:pt x="764" y="570"/>
                    </a:lnTo>
                    <a:lnTo>
                      <a:pt x="742" y="506"/>
                    </a:lnTo>
                    <a:lnTo>
                      <a:pt x="710" y="441"/>
                    </a:lnTo>
                    <a:lnTo>
                      <a:pt x="656" y="366"/>
                    </a:lnTo>
                    <a:lnTo>
                      <a:pt x="538" y="204"/>
                    </a:lnTo>
                    <a:lnTo>
                      <a:pt x="387"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3" name="Google Shape;1013;p15"/>
              <p:cNvSpPr/>
              <p:nvPr/>
            </p:nvSpPr>
            <p:spPr>
              <a:xfrm>
                <a:off x="317675" y="1830825"/>
                <a:ext cx="23425" cy="18325"/>
              </a:xfrm>
              <a:custGeom>
                <a:avLst/>
                <a:gdLst/>
                <a:ahLst/>
                <a:cxnLst/>
                <a:rect l="l" t="t" r="r" b="b"/>
                <a:pathLst>
                  <a:path w="937" h="733" extrusionOk="0">
                    <a:moveTo>
                      <a:pt x="420" y="1"/>
                    </a:moveTo>
                    <a:lnTo>
                      <a:pt x="366" y="12"/>
                    </a:lnTo>
                    <a:lnTo>
                      <a:pt x="313" y="33"/>
                    </a:lnTo>
                    <a:lnTo>
                      <a:pt x="259" y="65"/>
                    </a:lnTo>
                    <a:lnTo>
                      <a:pt x="205" y="108"/>
                    </a:lnTo>
                    <a:lnTo>
                      <a:pt x="108" y="216"/>
                    </a:lnTo>
                    <a:lnTo>
                      <a:pt x="1" y="313"/>
                    </a:lnTo>
                    <a:lnTo>
                      <a:pt x="87" y="431"/>
                    </a:lnTo>
                    <a:lnTo>
                      <a:pt x="173" y="560"/>
                    </a:lnTo>
                    <a:lnTo>
                      <a:pt x="227" y="614"/>
                    </a:lnTo>
                    <a:lnTo>
                      <a:pt x="270" y="668"/>
                    </a:lnTo>
                    <a:lnTo>
                      <a:pt x="323" y="700"/>
                    </a:lnTo>
                    <a:lnTo>
                      <a:pt x="377" y="732"/>
                    </a:lnTo>
                    <a:lnTo>
                      <a:pt x="420" y="732"/>
                    </a:lnTo>
                    <a:lnTo>
                      <a:pt x="474" y="721"/>
                    </a:lnTo>
                    <a:lnTo>
                      <a:pt x="539" y="689"/>
                    </a:lnTo>
                    <a:lnTo>
                      <a:pt x="603" y="635"/>
                    </a:lnTo>
                    <a:lnTo>
                      <a:pt x="754" y="528"/>
                    </a:lnTo>
                    <a:lnTo>
                      <a:pt x="936" y="399"/>
                    </a:lnTo>
                    <a:lnTo>
                      <a:pt x="775" y="259"/>
                    </a:lnTo>
                    <a:lnTo>
                      <a:pt x="646" y="130"/>
                    </a:lnTo>
                    <a:lnTo>
                      <a:pt x="582" y="76"/>
                    </a:lnTo>
                    <a:lnTo>
                      <a:pt x="528" y="33"/>
                    </a:lnTo>
                    <a:lnTo>
                      <a:pt x="474" y="12"/>
                    </a:lnTo>
                    <a:lnTo>
                      <a:pt x="42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4" name="Google Shape;1014;p15"/>
              <p:cNvSpPr/>
              <p:nvPr/>
            </p:nvSpPr>
            <p:spPr>
              <a:xfrm>
                <a:off x="870400" y="3088675"/>
                <a:ext cx="15075" cy="19375"/>
              </a:xfrm>
              <a:custGeom>
                <a:avLst/>
                <a:gdLst/>
                <a:ahLst/>
                <a:cxnLst/>
                <a:rect l="l" t="t" r="r" b="b"/>
                <a:pathLst>
                  <a:path w="603" h="775" extrusionOk="0">
                    <a:moveTo>
                      <a:pt x="333" y="0"/>
                    </a:moveTo>
                    <a:lnTo>
                      <a:pt x="237" y="86"/>
                    </a:lnTo>
                    <a:lnTo>
                      <a:pt x="129" y="161"/>
                    </a:lnTo>
                    <a:lnTo>
                      <a:pt x="43" y="247"/>
                    </a:lnTo>
                    <a:lnTo>
                      <a:pt x="11" y="290"/>
                    </a:lnTo>
                    <a:lnTo>
                      <a:pt x="0" y="344"/>
                    </a:lnTo>
                    <a:lnTo>
                      <a:pt x="0" y="376"/>
                    </a:lnTo>
                    <a:lnTo>
                      <a:pt x="11" y="419"/>
                    </a:lnTo>
                    <a:lnTo>
                      <a:pt x="75" y="516"/>
                    </a:lnTo>
                    <a:lnTo>
                      <a:pt x="183" y="634"/>
                    </a:lnTo>
                    <a:lnTo>
                      <a:pt x="290" y="774"/>
                    </a:lnTo>
                    <a:lnTo>
                      <a:pt x="409" y="645"/>
                    </a:lnTo>
                    <a:lnTo>
                      <a:pt x="505" y="527"/>
                    </a:lnTo>
                    <a:lnTo>
                      <a:pt x="548" y="473"/>
                    </a:lnTo>
                    <a:lnTo>
                      <a:pt x="581" y="430"/>
                    </a:lnTo>
                    <a:lnTo>
                      <a:pt x="602" y="387"/>
                    </a:lnTo>
                    <a:lnTo>
                      <a:pt x="602" y="344"/>
                    </a:lnTo>
                    <a:lnTo>
                      <a:pt x="591" y="301"/>
                    </a:lnTo>
                    <a:lnTo>
                      <a:pt x="570" y="258"/>
                    </a:lnTo>
                    <a:lnTo>
                      <a:pt x="505" y="172"/>
                    </a:lnTo>
                    <a:lnTo>
                      <a:pt x="409" y="86"/>
                    </a:lnTo>
                    <a:lnTo>
                      <a:pt x="333"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5" name="Google Shape;1015;p15"/>
              <p:cNvSpPr/>
              <p:nvPr/>
            </p:nvSpPr>
            <p:spPr>
              <a:xfrm>
                <a:off x="1261800" y="3167150"/>
                <a:ext cx="19375" cy="15100"/>
              </a:xfrm>
              <a:custGeom>
                <a:avLst/>
                <a:gdLst/>
                <a:ahLst/>
                <a:cxnLst/>
                <a:rect l="l" t="t" r="r" b="b"/>
                <a:pathLst>
                  <a:path w="775" h="604" extrusionOk="0">
                    <a:moveTo>
                      <a:pt x="334" y="1"/>
                    </a:moveTo>
                    <a:lnTo>
                      <a:pt x="291" y="12"/>
                    </a:lnTo>
                    <a:lnTo>
                      <a:pt x="248" y="33"/>
                    </a:lnTo>
                    <a:lnTo>
                      <a:pt x="162" y="108"/>
                    </a:lnTo>
                    <a:lnTo>
                      <a:pt x="86" y="194"/>
                    </a:lnTo>
                    <a:lnTo>
                      <a:pt x="0" y="280"/>
                    </a:lnTo>
                    <a:lnTo>
                      <a:pt x="86" y="377"/>
                    </a:lnTo>
                    <a:lnTo>
                      <a:pt x="172" y="474"/>
                    </a:lnTo>
                    <a:lnTo>
                      <a:pt x="258" y="560"/>
                    </a:lnTo>
                    <a:lnTo>
                      <a:pt x="301" y="582"/>
                    </a:lnTo>
                    <a:lnTo>
                      <a:pt x="355" y="603"/>
                    </a:lnTo>
                    <a:lnTo>
                      <a:pt x="388" y="603"/>
                    </a:lnTo>
                    <a:lnTo>
                      <a:pt x="431" y="582"/>
                    </a:lnTo>
                    <a:lnTo>
                      <a:pt x="527" y="506"/>
                    </a:lnTo>
                    <a:lnTo>
                      <a:pt x="646" y="399"/>
                    </a:lnTo>
                    <a:lnTo>
                      <a:pt x="775" y="280"/>
                    </a:lnTo>
                    <a:lnTo>
                      <a:pt x="635" y="184"/>
                    </a:lnTo>
                    <a:lnTo>
                      <a:pt x="517" y="87"/>
                    </a:lnTo>
                    <a:lnTo>
                      <a:pt x="463" y="44"/>
                    </a:lnTo>
                    <a:lnTo>
                      <a:pt x="420" y="22"/>
                    </a:lnTo>
                    <a:lnTo>
                      <a:pt x="377"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6" name="Google Shape;1016;p15"/>
              <p:cNvSpPr/>
              <p:nvPr/>
            </p:nvSpPr>
            <p:spPr>
              <a:xfrm>
                <a:off x="555600" y="1436475"/>
                <a:ext cx="16150" cy="21250"/>
              </a:xfrm>
              <a:custGeom>
                <a:avLst/>
                <a:gdLst/>
                <a:ahLst/>
                <a:cxnLst/>
                <a:rect l="l" t="t" r="r" b="b"/>
                <a:pathLst>
                  <a:path w="646" h="850" extrusionOk="0">
                    <a:moveTo>
                      <a:pt x="312" y="0"/>
                    </a:moveTo>
                    <a:lnTo>
                      <a:pt x="215" y="86"/>
                    </a:lnTo>
                    <a:lnTo>
                      <a:pt x="119" y="172"/>
                    </a:lnTo>
                    <a:lnTo>
                      <a:pt x="76" y="215"/>
                    </a:lnTo>
                    <a:lnTo>
                      <a:pt x="33" y="258"/>
                    </a:lnTo>
                    <a:lnTo>
                      <a:pt x="11" y="312"/>
                    </a:lnTo>
                    <a:lnTo>
                      <a:pt x="0" y="355"/>
                    </a:lnTo>
                    <a:lnTo>
                      <a:pt x="0" y="398"/>
                    </a:lnTo>
                    <a:lnTo>
                      <a:pt x="22" y="452"/>
                    </a:lnTo>
                    <a:lnTo>
                      <a:pt x="54" y="506"/>
                    </a:lnTo>
                    <a:lnTo>
                      <a:pt x="97" y="560"/>
                    </a:lnTo>
                    <a:lnTo>
                      <a:pt x="205" y="689"/>
                    </a:lnTo>
                    <a:lnTo>
                      <a:pt x="334" y="850"/>
                    </a:lnTo>
                    <a:lnTo>
                      <a:pt x="452" y="678"/>
                    </a:lnTo>
                    <a:lnTo>
                      <a:pt x="559" y="549"/>
                    </a:lnTo>
                    <a:lnTo>
                      <a:pt x="592" y="484"/>
                    </a:lnTo>
                    <a:lnTo>
                      <a:pt x="624" y="431"/>
                    </a:lnTo>
                    <a:lnTo>
                      <a:pt x="645" y="387"/>
                    </a:lnTo>
                    <a:lnTo>
                      <a:pt x="645" y="334"/>
                    </a:lnTo>
                    <a:lnTo>
                      <a:pt x="635" y="291"/>
                    </a:lnTo>
                    <a:lnTo>
                      <a:pt x="602" y="248"/>
                    </a:lnTo>
                    <a:lnTo>
                      <a:pt x="559" y="205"/>
                    </a:lnTo>
                    <a:lnTo>
                      <a:pt x="516" y="162"/>
                    </a:lnTo>
                    <a:lnTo>
                      <a:pt x="409" y="76"/>
                    </a:lnTo>
                    <a:lnTo>
                      <a:pt x="312"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7" name="Google Shape;1017;p15"/>
              <p:cNvSpPr/>
              <p:nvPr/>
            </p:nvSpPr>
            <p:spPr>
              <a:xfrm>
                <a:off x="1970950" y="1432450"/>
                <a:ext cx="16150" cy="21250"/>
              </a:xfrm>
              <a:custGeom>
                <a:avLst/>
                <a:gdLst/>
                <a:ahLst/>
                <a:cxnLst/>
                <a:rect l="l" t="t" r="r" b="b"/>
                <a:pathLst>
                  <a:path w="646" h="850" extrusionOk="0">
                    <a:moveTo>
                      <a:pt x="334" y="0"/>
                    </a:moveTo>
                    <a:lnTo>
                      <a:pt x="216" y="161"/>
                    </a:lnTo>
                    <a:lnTo>
                      <a:pt x="98" y="290"/>
                    </a:lnTo>
                    <a:lnTo>
                      <a:pt x="55" y="344"/>
                    </a:lnTo>
                    <a:lnTo>
                      <a:pt x="22" y="398"/>
                    </a:lnTo>
                    <a:lnTo>
                      <a:pt x="1" y="452"/>
                    </a:lnTo>
                    <a:lnTo>
                      <a:pt x="1" y="495"/>
                    </a:lnTo>
                    <a:lnTo>
                      <a:pt x="12" y="538"/>
                    </a:lnTo>
                    <a:lnTo>
                      <a:pt x="33" y="592"/>
                    </a:lnTo>
                    <a:lnTo>
                      <a:pt x="76" y="635"/>
                    </a:lnTo>
                    <a:lnTo>
                      <a:pt x="119" y="678"/>
                    </a:lnTo>
                    <a:lnTo>
                      <a:pt x="216" y="764"/>
                    </a:lnTo>
                    <a:lnTo>
                      <a:pt x="313" y="850"/>
                    </a:lnTo>
                    <a:lnTo>
                      <a:pt x="409" y="774"/>
                    </a:lnTo>
                    <a:lnTo>
                      <a:pt x="517" y="688"/>
                    </a:lnTo>
                    <a:lnTo>
                      <a:pt x="571" y="645"/>
                    </a:lnTo>
                    <a:lnTo>
                      <a:pt x="603" y="602"/>
                    </a:lnTo>
                    <a:lnTo>
                      <a:pt x="635" y="559"/>
                    </a:lnTo>
                    <a:lnTo>
                      <a:pt x="646" y="516"/>
                    </a:lnTo>
                    <a:lnTo>
                      <a:pt x="646" y="462"/>
                    </a:lnTo>
                    <a:lnTo>
                      <a:pt x="624" y="419"/>
                    </a:lnTo>
                    <a:lnTo>
                      <a:pt x="603" y="366"/>
                    </a:lnTo>
                    <a:lnTo>
                      <a:pt x="560" y="301"/>
                    </a:lnTo>
                    <a:lnTo>
                      <a:pt x="452" y="172"/>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8" name="Google Shape;1018;p15"/>
              <p:cNvSpPr/>
              <p:nvPr/>
            </p:nvSpPr>
            <p:spPr>
              <a:xfrm>
                <a:off x="2202150" y="2459875"/>
                <a:ext cx="22325" cy="16975"/>
              </a:xfrm>
              <a:custGeom>
                <a:avLst/>
                <a:gdLst/>
                <a:ahLst/>
                <a:cxnLst/>
                <a:rect l="l" t="t" r="r" b="b"/>
                <a:pathLst>
                  <a:path w="893" h="679" extrusionOk="0">
                    <a:moveTo>
                      <a:pt x="538" y="1"/>
                    </a:moveTo>
                    <a:lnTo>
                      <a:pt x="484" y="12"/>
                    </a:lnTo>
                    <a:lnTo>
                      <a:pt x="430" y="33"/>
                    </a:lnTo>
                    <a:lnTo>
                      <a:pt x="366" y="65"/>
                    </a:lnTo>
                    <a:lnTo>
                      <a:pt x="312" y="108"/>
                    </a:lnTo>
                    <a:lnTo>
                      <a:pt x="172" y="216"/>
                    </a:lnTo>
                    <a:lnTo>
                      <a:pt x="0" y="345"/>
                    </a:lnTo>
                    <a:lnTo>
                      <a:pt x="172" y="474"/>
                    </a:lnTo>
                    <a:lnTo>
                      <a:pt x="312" y="592"/>
                    </a:lnTo>
                    <a:lnTo>
                      <a:pt x="377" y="635"/>
                    </a:lnTo>
                    <a:lnTo>
                      <a:pt x="430" y="668"/>
                    </a:lnTo>
                    <a:lnTo>
                      <a:pt x="473" y="678"/>
                    </a:lnTo>
                    <a:lnTo>
                      <a:pt x="517" y="678"/>
                    </a:lnTo>
                    <a:lnTo>
                      <a:pt x="570" y="657"/>
                    </a:lnTo>
                    <a:lnTo>
                      <a:pt x="624" y="625"/>
                    </a:lnTo>
                    <a:lnTo>
                      <a:pt x="667" y="582"/>
                    </a:lnTo>
                    <a:lnTo>
                      <a:pt x="710" y="539"/>
                    </a:lnTo>
                    <a:lnTo>
                      <a:pt x="807" y="420"/>
                    </a:lnTo>
                    <a:lnTo>
                      <a:pt x="893" y="323"/>
                    </a:lnTo>
                    <a:lnTo>
                      <a:pt x="807" y="227"/>
                    </a:lnTo>
                    <a:lnTo>
                      <a:pt x="710" y="119"/>
                    </a:lnTo>
                    <a:lnTo>
                      <a:pt x="667" y="76"/>
                    </a:lnTo>
                    <a:lnTo>
                      <a:pt x="624" y="33"/>
                    </a:lnTo>
                    <a:lnTo>
                      <a:pt x="581" y="12"/>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9" name="Google Shape;1019;p15"/>
              <p:cNvSpPr/>
              <p:nvPr/>
            </p:nvSpPr>
            <p:spPr>
              <a:xfrm>
                <a:off x="475225" y="1514975"/>
                <a:ext cx="15600" cy="20175"/>
              </a:xfrm>
              <a:custGeom>
                <a:avLst/>
                <a:gdLst/>
                <a:ahLst/>
                <a:cxnLst/>
                <a:rect l="l" t="t" r="r" b="b"/>
                <a:pathLst>
                  <a:path w="624" h="807" extrusionOk="0">
                    <a:moveTo>
                      <a:pt x="344" y="0"/>
                    </a:moveTo>
                    <a:lnTo>
                      <a:pt x="290" y="22"/>
                    </a:lnTo>
                    <a:lnTo>
                      <a:pt x="237" y="43"/>
                    </a:lnTo>
                    <a:lnTo>
                      <a:pt x="183" y="76"/>
                    </a:lnTo>
                    <a:lnTo>
                      <a:pt x="129" y="119"/>
                    </a:lnTo>
                    <a:lnTo>
                      <a:pt x="86" y="162"/>
                    </a:lnTo>
                    <a:lnTo>
                      <a:pt x="43" y="215"/>
                    </a:lnTo>
                    <a:lnTo>
                      <a:pt x="11" y="258"/>
                    </a:lnTo>
                    <a:lnTo>
                      <a:pt x="0" y="301"/>
                    </a:lnTo>
                    <a:lnTo>
                      <a:pt x="0" y="355"/>
                    </a:lnTo>
                    <a:lnTo>
                      <a:pt x="11" y="398"/>
                    </a:lnTo>
                    <a:lnTo>
                      <a:pt x="43" y="452"/>
                    </a:lnTo>
                    <a:lnTo>
                      <a:pt x="86" y="506"/>
                    </a:lnTo>
                    <a:lnTo>
                      <a:pt x="194" y="645"/>
                    </a:lnTo>
                    <a:lnTo>
                      <a:pt x="312" y="807"/>
                    </a:lnTo>
                    <a:lnTo>
                      <a:pt x="420" y="645"/>
                    </a:lnTo>
                    <a:lnTo>
                      <a:pt x="527" y="516"/>
                    </a:lnTo>
                    <a:lnTo>
                      <a:pt x="602" y="409"/>
                    </a:lnTo>
                    <a:lnTo>
                      <a:pt x="613" y="355"/>
                    </a:lnTo>
                    <a:lnTo>
                      <a:pt x="624" y="312"/>
                    </a:lnTo>
                    <a:lnTo>
                      <a:pt x="613" y="258"/>
                    </a:lnTo>
                    <a:lnTo>
                      <a:pt x="592" y="215"/>
                    </a:lnTo>
                    <a:lnTo>
                      <a:pt x="559" y="162"/>
                    </a:lnTo>
                    <a:lnTo>
                      <a:pt x="516" y="108"/>
                    </a:lnTo>
                    <a:lnTo>
                      <a:pt x="473" y="65"/>
                    </a:lnTo>
                    <a:lnTo>
                      <a:pt x="420" y="33"/>
                    </a:lnTo>
                    <a:lnTo>
                      <a:pt x="376" y="11"/>
                    </a:lnTo>
                    <a:lnTo>
                      <a:pt x="34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0" name="Google Shape;1020;p15"/>
              <p:cNvSpPr/>
              <p:nvPr/>
            </p:nvSpPr>
            <p:spPr>
              <a:xfrm>
                <a:off x="2049175" y="1517925"/>
                <a:ext cx="19925" cy="15625"/>
              </a:xfrm>
              <a:custGeom>
                <a:avLst/>
                <a:gdLst/>
                <a:ahLst/>
                <a:cxnLst/>
                <a:rect l="l" t="t" r="r" b="b"/>
                <a:pathLst>
                  <a:path w="797" h="625" extrusionOk="0">
                    <a:moveTo>
                      <a:pt x="280" y="1"/>
                    </a:moveTo>
                    <a:lnTo>
                      <a:pt x="237" y="11"/>
                    </a:lnTo>
                    <a:lnTo>
                      <a:pt x="184" y="33"/>
                    </a:lnTo>
                    <a:lnTo>
                      <a:pt x="141" y="76"/>
                    </a:lnTo>
                    <a:lnTo>
                      <a:pt x="87" y="119"/>
                    </a:lnTo>
                    <a:lnTo>
                      <a:pt x="44" y="173"/>
                    </a:lnTo>
                    <a:lnTo>
                      <a:pt x="12" y="216"/>
                    </a:lnTo>
                    <a:lnTo>
                      <a:pt x="1" y="259"/>
                    </a:lnTo>
                    <a:lnTo>
                      <a:pt x="1" y="291"/>
                    </a:lnTo>
                    <a:lnTo>
                      <a:pt x="12" y="345"/>
                    </a:lnTo>
                    <a:lnTo>
                      <a:pt x="44" y="398"/>
                    </a:lnTo>
                    <a:lnTo>
                      <a:pt x="76" y="452"/>
                    </a:lnTo>
                    <a:lnTo>
                      <a:pt x="119" y="506"/>
                    </a:lnTo>
                    <a:lnTo>
                      <a:pt x="173" y="549"/>
                    </a:lnTo>
                    <a:lnTo>
                      <a:pt x="216" y="581"/>
                    </a:lnTo>
                    <a:lnTo>
                      <a:pt x="270" y="613"/>
                    </a:lnTo>
                    <a:lnTo>
                      <a:pt x="313" y="624"/>
                    </a:lnTo>
                    <a:lnTo>
                      <a:pt x="356" y="624"/>
                    </a:lnTo>
                    <a:lnTo>
                      <a:pt x="410" y="603"/>
                    </a:lnTo>
                    <a:lnTo>
                      <a:pt x="463" y="570"/>
                    </a:lnTo>
                    <a:lnTo>
                      <a:pt x="517" y="527"/>
                    </a:lnTo>
                    <a:lnTo>
                      <a:pt x="646" y="409"/>
                    </a:lnTo>
                    <a:lnTo>
                      <a:pt x="797" y="291"/>
                    </a:lnTo>
                    <a:lnTo>
                      <a:pt x="635" y="183"/>
                    </a:lnTo>
                    <a:lnTo>
                      <a:pt x="496" y="87"/>
                    </a:lnTo>
                    <a:lnTo>
                      <a:pt x="377" y="22"/>
                    </a:lnTo>
                    <a:lnTo>
                      <a:pt x="33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1" name="Google Shape;1021;p15"/>
              <p:cNvSpPr/>
              <p:nvPr/>
            </p:nvSpPr>
            <p:spPr>
              <a:xfrm>
                <a:off x="1893275" y="1359325"/>
                <a:ext cx="20175" cy="15600"/>
              </a:xfrm>
              <a:custGeom>
                <a:avLst/>
                <a:gdLst/>
                <a:ahLst/>
                <a:cxnLst/>
                <a:rect l="l" t="t" r="r" b="b"/>
                <a:pathLst>
                  <a:path w="807" h="624" extrusionOk="0">
                    <a:moveTo>
                      <a:pt x="301" y="0"/>
                    </a:moveTo>
                    <a:lnTo>
                      <a:pt x="258" y="11"/>
                    </a:lnTo>
                    <a:lnTo>
                      <a:pt x="215" y="33"/>
                    </a:lnTo>
                    <a:lnTo>
                      <a:pt x="161" y="65"/>
                    </a:lnTo>
                    <a:lnTo>
                      <a:pt x="108" y="108"/>
                    </a:lnTo>
                    <a:lnTo>
                      <a:pt x="65" y="162"/>
                    </a:lnTo>
                    <a:lnTo>
                      <a:pt x="32" y="205"/>
                    </a:lnTo>
                    <a:lnTo>
                      <a:pt x="11" y="248"/>
                    </a:lnTo>
                    <a:lnTo>
                      <a:pt x="0" y="280"/>
                    </a:lnTo>
                    <a:lnTo>
                      <a:pt x="22" y="334"/>
                    </a:lnTo>
                    <a:lnTo>
                      <a:pt x="43" y="387"/>
                    </a:lnTo>
                    <a:lnTo>
                      <a:pt x="75" y="441"/>
                    </a:lnTo>
                    <a:lnTo>
                      <a:pt x="118" y="495"/>
                    </a:lnTo>
                    <a:lnTo>
                      <a:pt x="161" y="549"/>
                    </a:lnTo>
                    <a:lnTo>
                      <a:pt x="204" y="581"/>
                    </a:lnTo>
                    <a:lnTo>
                      <a:pt x="258" y="613"/>
                    </a:lnTo>
                    <a:lnTo>
                      <a:pt x="301" y="624"/>
                    </a:lnTo>
                    <a:lnTo>
                      <a:pt x="344" y="624"/>
                    </a:lnTo>
                    <a:lnTo>
                      <a:pt x="398" y="613"/>
                    </a:lnTo>
                    <a:lnTo>
                      <a:pt x="452" y="581"/>
                    </a:lnTo>
                    <a:lnTo>
                      <a:pt x="506" y="538"/>
                    </a:lnTo>
                    <a:lnTo>
                      <a:pt x="645" y="441"/>
                    </a:lnTo>
                    <a:lnTo>
                      <a:pt x="807" y="323"/>
                    </a:lnTo>
                    <a:lnTo>
                      <a:pt x="645" y="205"/>
                    </a:lnTo>
                    <a:lnTo>
                      <a:pt x="516" y="97"/>
                    </a:lnTo>
                    <a:lnTo>
                      <a:pt x="409" y="33"/>
                    </a:lnTo>
                    <a:lnTo>
                      <a:pt x="355" y="11"/>
                    </a:lnTo>
                    <a:lnTo>
                      <a:pt x="301"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2" name="Google Shape;1022;p15"/>
              <p:cNvSpPr/>
              <p:nvPr/>
            </p:nvSpPr>
            <p:spPr>
              <a:xfrm>
                <a:off x="633550" y="1355025"/>
                <a:ext cx="15900" cy="19900"/>
              </a:xfrm>
              <a:custGeom>
                <a:avLst/>
                <a:gdLst/>
                <a:ahLst/>
                <a:cxnLst/>
                <a:rect l="l" t="t" r="r" b="b"/>
                <a:pathLst>
                  <a:path w="636" h="796" extrusionOk="0">
                    <a:moveTo>
                      <a:pt x="345" y="0"/>
                    </a:moveTo>
                    <a:lnTo>
                      <a:pt x="216" y="151"/>
                    </a:lnTo>
                    <a:lnTo>
                      <a:pt x="108" y="280"/>
                    </a:lnTo>
                    <a:lnTo>
                      <a:pt x="33" y="387"/>
                    </a:lnTo>
                    <a:lnTo>
                      <a:pt x="11" y="441"/>
                    </a:lnTo>
                    <a:lnTo>
                      <a:pt x="1" y="484"/>
                    </a:lnTo>
                    <a:lnTo>
                      <a:pt x="11" y="527"/>
                    </a:lnTo>
                    <a:lnTo>
                      <a:pt x="33" y="581"/>
                    </a:lnTo>
                    <a:lnTo>
                      <a:pt x="65" y="635"/>
                    </a:lnTo>
                    <a:lnTo>
                      <a:pt x="108" y="688"/>
                    </a:lnTo>
                    <a:lnTo>
                      <a:pt x="151" y="731"/>
                    </a:lnTo>
                    <a:lnTo>
                      <a:pt x="194" y="774"/>
                    </a:lnTo>
                    <a:lnTo>
                      <a:pt x="237" y="796"/>
                    </a:lnTo>
                    <a:lnTo>
                      <a:pt x="269" y="796"/>
                    </a:lnTo>
                    <a:lnTo>
                      <a:pt x="323" y="785"/>
                    </a:lnTo>
                    <a:lnTo>
                      <a:pt x="377" y="764"/>
                    </a:lnTo>
                    <a:lnTo>
                      <a:pt x="442" y="731"/>
                    </a:lnTo>
                    <a:lnTo>
                      <a:pt x="495" y="699"/>
                    </a:lnTo>
                    <a:lnTo>
                      <a:pt x="538" y="656"/>
                    </a:lnTo>
                    <a:lnTo>
                      <a:pt x="581" y="602"/>
                    </a:lnTo>
                    <a:lnTo>
                      <a:pt x="614" y="559"/>
                    </a:lnTo>
                    <a:lnTo>
                      <a:pt x="635" y="516"/>
                    </a:lnTo>
                    <a:lnTo>
                      <a:pt x="635" y="473"/>
                    </a:lnTo>
                    <a:lnTo>
                      <a:pt x="614" y="420"/>
                    </a:lnTo>
                    <a:lnTo>
                      <a:pt x="592" y="366"/>
                    </a:lnTo>
                    <a:lnTo>
                      <a:pt x="549" y="301"/>
                    </a:lnTo>
                    <a:lnTo>
                      <a:pt x="452" y="162"/>
                    </a:lnTo>
                    <a:lnTo>
                      <a:pt x="345"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3" name="Google Shape;1023;p15"/>
              <p:cNvSpPr/>
              <p:nvPr/>
            </p:nvSpPr>
            <p:spPr>
              <a:xfrm>
                <a:off x="319575" y="2534875"/>
                <a:ext cx="15350" cy="19400"/>
              </a:xfrm>
              <a:custGeom>
                <a:avLst/>
                <a:gdLst/>
                <a:ahLst/>
                <a:cxnLst/>
                <a:rect l="l" t="t" r="r" b="b"/>
                <a:pathLst>
                  <a:path w="614" h="776" extrusionOk="0">
                    <a:moveTo>
                      <a:pt x="312" y="1"/>
                    </a:moveTo>
                    <a:lnTo>
                      <a:pt x="194" y="141"/>
                    </a:lnTo>
                    <a:lnTo>
                      <a:pt x="97" y="259"/>
                    </a:lnTo>
                    <a:lnTo>
                      <a:pt x="54" y="302"/>
                    </a:lnTo>
                    <a:lnTo>
                      <a:pt x="32" y="356"/>
                    </a:lnTo>
                    <a:lnTo>
                      <a:pt x="11" y="399"/>
                    </a:lnTo>
                    <a:lnTo>
                      <a:pt x="0" y="442"/>
                    </a:lnTo>
                    <a:lnTo>
                      <a:pt x="11" y="485"/>
                    </a:lnTo>
                    <a:lnTo>
                      <a:pt x="32" y="528"/>
                    </a:lnTo>
                    <a:lnTo>
                      <a:pt x="108" y="614"/>
                    </a:lnTo>
                    <a:lnTo>
                      <a:pt x="194" y="700"/>
                    </a:lnTo>
                    <a:lnTo>
                      <a:pt x="280" y="775"/>
                    </a:lnTo>
                    <a:lnTo>
                      <a:pt x="377" y="700"/>
                    </a:lnTo>
                    <a:lnTo>
                      <a:pt x="473" y="614"/>
                    </a:lnTo>
                    <a:lnTo>
                      <a:pt x="559" y="528"/>
                    </a:lnTo>
                    <a:lnTo>
                      <a:pt x="592" y="485"/>
                    </a:lnTo>
                    <a:lnTo>
                      <a:pt x="613" y="431"/>
                    </a:lnTo>
                    <a:lnTo>
                      <a:pt x="613" y="399"/>
                    </a:lnTo>
                    <a:lnTo>
                      <a:pt x="592" y="356"/>
                    </a:lnTo>
                    <a:lnTo>
                      <a:pt x="527" y="259"/>
                    </a:lnTo>
                    <a:lnTo>
                      <a:pt x="420" y="141"/>
                    </a:lnTo>
                    <a:lnTo>
                      <a:pt x="312"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4" name="Google Shape;1024;p15"/>
              <p:cNvSpPr/>
              <p:nvPr/>
            </p:nvSpPr>
            <p:spPr>
              <a:xfrm>
                <a:off x="1575525" y="1195325"/>
                <a:ext cx="17225" cy="22350"/>
              </a:xfrm>
              <a:custGeom>
                <a:avLst/>
                <a:gdLst/>
                <a:ahLst/>
                <a:cxnLst/>
                <a:rect l="l" t="t" r="r" b="b"/>
                <a:pathLst>
                  <a:path w="689" h="894" extrusionOk="0">
                    <a:moveTo>
                      <a:pt x="344" y="1"/>
                    </a:moveTo>
                    <a:lnTo>
                      <a:pt x="215" y="173"/>
                    </a:lnTo>
                    <a:lnTo>
                      <a:pt x="97" y="324"/>
                    </a:lnTo>
                    <a:lnTo>
                      <a:pt x="54" y="377"/>
                    </a:lnTo>
                    <a:lnTo>
                      <a:pt x="22" y="431"/>
                    </a:lnTo>
                    <a:lnTo>
                      <a:pt x="0" y="485"/>
                    </a:lnTo>
                    <a:lnTo>
                      <a:pt x="11" y="528"/>
                    </a:lnTo>
                    <a:lnTo>
                      <a:pt x="22" y="582"/>
                    </a:lnTo>
                    <a:lnTo>
                      <a:pt x="65" y="625"/>
                    </a:lnTo>
                    <a:lnTo>
                      <a:pt x="108" y="678"/>
                    </a:lnTo>
                    <a:lnTo>
                      <a:pt x="151" y="721"/>
                    </a:lnTo>
                    <a:lnTo>
                      <a:pt x="258" y="807"/>
                    </a:lnTo>
                    <a:lnTo>
                      <a:pt x="366" y="893"/>
                    </a:lnTo>
                    <a:lnTo>
                      <a:pt x="463" y="807"/>
                    </a:lnTo>
                    <a:lnTo>
                      <a:pt x="570" y="721"/>
                    </a:lnTo>
                    <a:lnTo>
                      <a:pt x="613" y="678"/>
                    </a:lnTo>
                    <a:lnTo>
                      <a:pt x="656" y="635"/>
                    </a:lnTo>
                    <a:lnTo>
                      <a:pt x="678" y="582"/>
                    </a:lnTo>
                    <a:lnTo>
                      <a:pt x="688" y="539"/>
                    </a:lnTo>
                    <a:lnTo>
                      <a:pt x="678" y="485"/>
                    </a:lnTo>
                    <a:lnTo>
                      <a:pt x="656" y="431"/>
                    </a:lnTo>
                    <a:lnTo>
                      <a:pt x="624" y="377"/>
                    </a:lnTo>
                    <a:lnTo>
                      <a:pt x="581" y="313"/>
                    </a:lnTo>
                    <a:lnTo>
                      <a:pt x="463" y="173"/>
                    </a:lnTo>
                    <a:lnTo>
                      <a:pt x="344"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5" name="Google Shape;1025;p15"/>
              <p:cNvSpPr/>
              <p:nvPr/>
            </p:nvSpPr>
            <p:spPr>
              <a:xfrm>
                <a:off x="942425" y="1200175"/>
                <a:ext cx="22350" cy="16950"/>
              </a:xfrm>
              <a:custGeom>
                <a:avLst/>
                <a:gdLst/>
                <a:ahLst/>
                <a:cxnLst/>
                <a:rect l="l" t="t" r="r" b="b"/>
                <a:pathLst>
                  <a:path w="894" h="678" extrusionOk="0">
                    <a:moveTo>
                      <a:pt x="538" y="1"/>
                    </a:moveTo>
                    <a:lnTo>
                      <a:pt x="485" y="11"/>
                    </a:lnTo>
                    <a:lnTo>
                      <a:pt x="431" y="33"/>
                    </a:lnTo>
                    <a:lnTo>
                      <a:pt x="366" y="65"/>
                    </a:lnTo>
                    <a:lnTo>
                      <a:pt x="313" y="108"/>
                    </a:lnTo>
                    <a:lnTo>
                      <a:pt x="173" y="216"/>
                    </a:lnTo>
                    <a:lnTo>
                      <a:pt x="1" y="345"/>
                    </a:lnTo>
                    <a:lnTo>
                      <a:pt x="173" y="474"/>
                    </a:lnTo>
                    <a:lnTo>
                      <a:pt x="313" y="592"/>
                    </a:lnTo>
                    <a:lnTo>
                      <a:pt x="377" y="635"/>
                    </a:lnTo>
                    <a:lnTo>
                      <a:pt x="431" y="667"/>
                    </a:lnTo>
                    <a:lnTo>
                      <a:pt x="474" y="678"/>
                    </a:lnTo>
                    <a:lnTo>
                      <a:pt x="517" y="678"/>
                    </a:lnTo>
                    <a:lnTo>
                      <a:pt x="571" y="656"/>
                    </a:lnTo>
                    <a:lnTo>
                      <a:pt x="625" y="624"/>
                    </a:lnTo>
                    <a:lnTo>
                      <a:pt x="668" y="581"/>
                    </a:lnTo>
                    <a:lnTo>
                      <a:pt x="711" y="538"/>
                    </a:lnTo>
                    <a:lnTo>
                      <a:pt x="807" y="431"/>
                    </a:lnTo>
                    <a:lnTo>
                      <a:pt x="893" y="323"/>
                    </a:lnTo>
                    <a:lnTo>
                      <a:pt x="807" y="226"/>
                    </a:lnTo>
                    <a:lnTo>
                      <a:pt x="721" y="119"/>
                    </a:lnTo>
                    <a:lnTo>
                      <a:pt x="678" y="76"/>
                    </a:lnTo>
                    <a:lnTo>
                      <a:pt x="625" y="33"/>
                    </a:lnTo>
                    <a:lnTo>
                      <a:pt x="582" y="11"/>
                    </a:lnTo>
                    <a:lnTo>
                      <a:pt x="538"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6" name="Google Shape;1026;p15"/>
              <p:cNvSpPr/>
              <p:nvPr/>
            </p:nvSpPr>
            <p:spPr>
              <a:xfrm>
                <a:off x="238125" y="2146425"/>
                <a:ext cx="19375" cy="15350"/>
              </a:xfrm>
              <a:custGeom>
                <a:avLst/>
                <a:gdLst/>
                <a:ahLst/>
                <a:cxnLst/>
                <a:rect l="l" t="t" r="r" b="b"/>
                <a:pathLst>
                  <a:path w="775" h="614" extrusionOk="0">
                    <a:moveTo>
                      <a:pt x="398" y="1"/>
                    </a:moveTo>
                    <a:lnTo>
                      <a:pt x="355" y="22"/>
                    </a:lnTo>
                    <a:lnTo>
                      <a:pt x="258" y="98"/>
                    </a:lnTo>
                    <a:lnTo>
                      <a:pt x="140" y="194"/>
                    </a:lnTo>
                    <a:lnTo>
                      <a:pt x="0" y="313"/>
                    </a:lnTo>
                    <a:lnTo>
                      <a:pt x="140" y="420"/>
                    </a:lnTo>
                    <a:lnTo>
                      <a:pt x="247" y="517"/>
                    </a:lnTo>
                    <a:lnTo>
                      <a:pt x="301" y="560"/>
                    </a:lnTo>
                    <a:lnTo>
                      <a:pt x="344" y="592"/>
                    </a:lnTo>
                    <a:lnTo>
                      <a:pt x="398" y="603"/>
                    </a:lnTo>
                    <a:lnTo>
                      <a:pt x="441" y="614"/>
                    </a:lnTo>
                    <a:lnTo>
                      <a:pt x="484" y="603"/>
                    </a:lnTo>
                    <a:lnTo>
                      <a:pt x="527" y="582"/>
                    </a:lnTo>
                    <a:lnTo>
                      <a:pt x="613" y="506"/>
                    </a:lnTo>
                    <a:lnTo>
                      <a:pt x="688" y="420"/>
                    </a:lnTo>
                    <a:lnTo>
                      <a:pt x="774" y="334"/>
                    </a:lnTo>
                    <a:lnTo>
                      <a:pt x="699" y="238"/>
                    </a:lnTo>
                    <a:lnTo>
                      <a:pt x="613" y="141"/>
                    </a:lnTo>
                    <a:lnTo>
                      <a:pt x="527" y="55"/>
                    </a:lnTo>
                    <a:lnTo>
                      <a:pt x="484" y="22"/>
                    </a:lnTo>
                    <a:lnTo>
                      <a:pt x="430"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7" name="Google Shape;1027;p15"/>
              <p:cNvSpPr/>
              <p:nvPr/>
            </p:nvSpPr>
            <p:spPr>
              <a:xfrm>
                <a:off x="474950" y="2773875"/>
                <a:ext cx="16150" cy="21250"/>
              </a:xfrm>
              <a:custGeom>
                <a:avLst/>
                <a:gdLst/>
                <a:ahLst/>
                <a:cxnLst/>
                <a:rect l="l" t="t" r="r" b="b"/>
                <a:pathLst>
                  <a:path w="646" h="850" extrusionOk="0">
                    <a:moveTo>
                      <a:pt x="334" y="0"/>
                    </a:moveTo>
                    <a:lnTo>
                      <a:pt x="226" y="86"/>
                    </a:lnTo>
                    <a:lnTo>
                      <a:pt x="129" y="172"/>
                    </a:lnTo>
                    <a:lnTo>
                      <a:pt x="76" y="205"/>
                    </a:lnTo>
                    <a:lnTo>
                      <a:pt x="43" y="248"/>
                    </a:lnTo>
                    <a:lnTo>
                      <a:pt x="11" y="301"/>
                    </a:lnTo>
                    <a:lnTo>
                      <a:pt x="0" y="344"/>
                    </a:lnTo>
                    <a:lnTo>
                      <a:pt x="0" y="387"/>
                    </a:lnTo>
                    <a:lnTo>
                      <a:pt x="22" y="441"/>
                    </a:lnTo>
                    <a:lnTo>
                      <a:pt x="43" y="495"/>
                    </a:lnTo>
                    <a:lnTo>
                      <a:pt x="86" y="549"/>
                    </a:lnTo>
                    <a:lnTo>
                      <a:pt x="194" y="689"/>
                    </a:lnTo>
                    <a:lnTo>
                      <a:pt x="312" y="850"/>
                    </a:lnTo>
                    <a:lnTo>
                      <a:pt x="431" y="689"/>
                    </a:lnTo>
                    <a:lnTo>
                      <a:pt x="549" y="559"/>
                    </a:lnTo>
                    <a:lnTo>
                      <a:pt x="592" y="506"/>
                    </a:lnTo>
                    <a:lnTo>
                      <a:pt x="624" y="452"/>
                    </a:lnTo>
                    <a:lnTo>
                      <a:pt x="646" y="409"/>
                    </a:lnTo>
                    <a:lnTo>
                      <a:pt x="646" y="355"/>
                    </a:lnTo>
                    <a:lnTo>
                      <a:pt x="635" y="312"/>
                    </a:lnTo>
                    <a:lnTo>
                      <a:pt x="613" y="269"/>
                    </a:lnTo>
                    <a:lnTo>
                      <a:pt x="570" y="226"/>
                    </a:lnTo>
                    <a:lnTo>
                      <a:pt x="527" y="172"/>
                    </a:lnTo>
                    <a:lnTo>
                      <a:pt x="431" y="86"/>
                    </a:lnTo>
                    <a:lnTo>
                      <a:pt x="334"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8" name="Google Shape;1028;p15"/>
              <p:cNvSpPr/>
              <p:nvPr/>
            </p:nvSpPr>
            <p:spPr>
              <a:xfrm>
                <a:off x="2049175" y="2774675"/>
                <a:ext cx="15625" cy="20200"/>
              </a:xfrm>
              <a:custGeom>
                <a:avLst/>
                <a:gdLst/>
                <a:ahLst/>
                <a:cxnLst/>
                <a:rect l="l" t="t" r="r" b="b"/>
                <a:pathLst>
                  <a:path w="625" h="808" extrusionOk="0">
                    <a:moveTo>
                      <a:pt x="345" y="1"/>
                    </a:moveTo>
                    <a:lnTo>
                      <a:pt x="291" y="22"/>
                    </a:lnTo>
                    <a:lnTo>
                      <a:pt x="237" y="44"/>
                    </a:lnTo>
                    <a:lnTo>
                      <a:pt x="184" y="76"/>
                    </a:lnTo>
                    <a:lnTo>
                      <a:pt x="130" y="119"/>
                    </a:lnTo>
                    <a:lnTo>
                      <a:pt x="76" y="162"/>
                    </a:lnTo>
                    <a:lnTo>
                      <a:pt x="44" y="205"/>
                    </a:lnTo>
                    <a:lnTo>
                      <a:pt x="12" y="259"/>
                    </a:lnTo>
                    <a:lnTo>
                      <a:pt x="1" y="302"/>
                    </a:lnTo>
                    <a:lnTo>
                      <a:pt x="1" y="345"/>
                    </a:lnTo>
                    <a:lnTo>
                      <a:pt x="12" y="398"/>
                    </a:lnTo>
                    <a:lnTo>
                      <a:pt x="44" y="452"/>
                    </a:lnTo>
                    <a:lnTo>
                      <a:pt x="87" y="506"/>
                    </a:lnTo>
                    <a:lnTo>
                      <a:pt x="184" y="646"/>
                    </a:lnTo>
                    <a:lnTo>
                      <a:pt x="302" y="807"/>
                    </a:lnTo>
                    <a:lnTo>
                      <a:pt x="420" y="646"/>
                    </a:lnTo>
                    <a:lnTo>
                      <a:pt x="528" y="517"/>
                    </a:lnTo>
                    <a:lnTo>
                      <a:pt x="592" y="409"/>
                    </a:lnTo>
                    <a:lnTo>
                      <a:pt x="614" y="355"/>
                    </a:lnTo>
                    <a:lnTo>
                      <a:pt x="625" y="302"/>
                    </a:lnTo>
                    <a:lnTo>
                      <a:pt x="614" y="259"/>
                    </a:lnTo>
                    <a:lnTo>
                      <a:pt x="592" y="216"/>
                    </a:lnTo>
                    <a:lnTo>
                      <a:pt x="560" y="162"/>
                    </a:lnTo>
                    <a:lnTo>
                      <a:pt x="517" y="108"/>
                    </a:lnTo>
                    <a:lnTo>
                      <a:pt x="463" y="65"/>
                    </a:lnTo>
                    <a:lnTo>
                      <a:pt x="420" y="33"/>
                    </a:lnTo>
                    <a:lnTo>
                      <a:pt x="377" y="11"/>
                    </a:lnTo>
                    <a:lnTo>
                      <a:pt x="345"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9" name="Google Shape;1029;p15"/>
              <p:cNvSpPr/>
              <p:nvPr/>
            </p:nvSpPr>
            <p:spPr>
              <a:xfrm>
                <a:off x="2206975" y="1826525"/>
                <a:ext cx="16975" cy="21800"/>
              </a:xfrm>
              <a:custGeom>
                <a:avLst/>
                <a:gdLst/>
                <a:ahLst/>
                <a:cxnLst/>
                <a:rect l="l" t="t" r="r" b="b"/>
                <a:pathLst>
                  <a:path w="679" h="872" extrusionOk="0">
                    <a:moveTo>
                      <a:pt x="356" y="1"/>
                    </a:moveTo>
                    <a:lnTo>
                      <a:pt x="216" y="173"/>
                    </a:lnTo>
                    <a:lnTo>
                      <a:pt x="98" y="313"/>
                    </a:lnTo>
                    <a:lnTo>
                      <a:pt x="55" y="367"/>
                    </a:lnTo>
                    <a:lnTo>
                      <a:pt x="22" y="420"/>
                    </a:lnTo>
                    <a:lnTo>
                      <a:pt x="1" y="474"/>
                    </a:lnTo>
                    <a:lnTo>
                      <a:pt x="1" y="506"/>
                    </a:lnTo>
                    <a:lnTo>
                      <a:pt x="12" y="571"/>
                    </a:lnTo>
                    <a:lnTo>
                      <a:pt x="44" y="625"/>
                    </a:lnTo>
                    <a:lnTo>
                      <a:pt x="87" y="678"/>
                    </a:lnTo>
                    <a:lnTo>
                      <a:pt x="130" y="732"/>
                    </a:lnTo>
                    <a:lnTo>
                      <a:pt x="184" y="775"/>
                    </a:lnTo>
                    <a:lnTo>
                      <a:pt x="237" y="818"/>
                    </a:lnTo>
                    <a:lnTo>
                      <a:pt x="291" y="850"/>
                    </a:lnTo>
                    <a:lnTo>
                      <a:pt x="356" y="872"/>
                    </a:lnTo>
                    <a:lnTo>
                      <a:pt x="388" y="872"/>
                    </a:lnTo>
                    <a:lnTo>
                      <a:pt x="431" y="850"/>
                    </a:lnTo>
                    <a:lnTo>
                      <a:pt x="485" y="818"/>
                    </a:lnTo>
                    <a:lnTo>
                      <a:pt x="539" y="764"/>
                    </a:lnTo>
                    <a:lnTo>
                      <a:pt x="592" y="711"/>
                    </a:lnTo>
                    <a:lnTo>
                      <a:pt x="635" y="657"/>
                    </a:lnTo>
                    <a:lnTo>
                      <a:pt x="668" y="603"/>
                    </a:lnTo>
                    <a:lnTo>
                      <a:pt x="678" y="560"/>
                    </a:lnTo>
                    <a:lnTo>
                      <a:pt x="668" y="506"/>
                    </a:lnTo>
                    <a:lnTo>
                      <a:pt x="657" y="442"/>
                    </a:lnTo>
                    <a:lnTo>
                      <a:pt x="625" y="388"/>
                    </a:lnTo>
                    <a:lnTo>
                      <a:pt x="582" y="324"/>
                    </a:lnTo>
                    <a:lnTo>
                      <a:pt x="474" y="184"/>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0" name="Google Shape;1030;p15"/>
              <p:cNvSpPr/>
              <p:nvPr/>
            </p:nvSpPr>
            <p:spPr>
              <a:xfrm>
                <a:off x="555050" y="2847250"/>
                <a:ext cx="16975" cy="21800"/>
              </a:xfrm>
              <a:custGeom>
                <a:avLst/>
                <a:gdLst/>
                <a:ahLst/>
                <a:cxnLst/>
                <a:rect l="l" t="t" r="r" b="b"/>
                <a:pathLst>
                  <a:path w="679" h="872" extrusionOk="0">
                    <a:moveTo>
                      <a:pt x="356" y="1"/>
                    </a:moveTo>
                    <a:lnTo>
                      <a:pt x="227" y="162"/>
                    </a:lnTo>
                    <a:lnTo>
                      <a:pt x="108" y="302"/>
                    </a:lnTo>
                    <a:lnTo>
                      <a:pt x="55" y="366"/>
                    </a:lnTo>
                    <a:lnTo>
                      <a:pt x="22" y="410"/>
                    </a:lnTo>
                    <a:lnTo>
                      <a:pt x="1" y="463"/>
                    </a:lnTo>
                    <a:lnTo>
                      <a:pt x="1" y="506"/>
                    </a:lnTo>
                    <a:lnTo>
                      <a:pt x="22" y="560"/>
                    </a:lnTo>
                    <a:lnTo>
                      <a:pt x="55" y="614"/>
                    </a:lnTo>
                    <a:lnTo>
                      <a:pt x="87" y="668"/>
                    </a:lnTo>
                    <a:lnTo>
                      <a:pt x="141" y="721"/>
                    </a:lnTo>
                    <a:lnTo>
                      <a:pt x="184" y="775"/>
                    </a:lnTo>
                    <a:lnTo>
                      <a:pt x="248" y="807"/>
                    </a:lnTo>
                    <a:lnTo>
                      <a:pt x="302" y="840"/>
                    </a:lnTo>
                    <a:lnTo>
                      <a:pt x="356" y="872"/>
                    </a:lnTo>
                    <a:lnTo>
                      <a:pt x="399" y="861"/>
                    </a:lnTo>
                    <a:lnTo>
                      <a:pt x="442" y="840"/>
                    </a:lnTo>
                    <a:lnTo>
                      <a:pt x="495" y="807"/>
                    </a:lnTo>
                    <a:lnTo>
                      <a:pt x="549" y="764"/>
                    </a:lnTo>
                    <a:lnTo>
                      <a:pt x="603" y="711"/>
                    </a:lnTo>
                    <a:lnTo>
                      <a:pt x="646" y="657"/>
                    </a:lnTo>
                    <a:lnTo>
                      <a:pt x="667" y="592"/>
                    </a:lnTo>
                    <a:lnTo>
                      <a:pt x="678" y="549"/>
                    </a:lnTo>
                    <a:lnTo>
                      <a:pt x="678" y="496"/>
                    </a:lnTo>
                    <a:lnTo>
                      <a:pt x="657" y="442"/>
                    </a:lnTo>
                    <a:lnTo>
                      <a:pt x="624" y="377"/>
                    </a:lnTo>
                    <a:lnTo>
                      <a:pt x="581" y="313"/>
                    </a:lnTo>
                    <a:lnTo>
                      <a:pt x="485" y="173"/>
                    </a:lnTo>
                    <a:lnTo>
                      <a:pt x="35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1" name="Google Shape;1031;p15"/>
              <p:cNvSpPr/>
              <p:nvPr/>
            </p:nvSpPr>
            <p:spPr>
              <a:xfrm>
                <a:off x="1970950" y="2852375"/>
                <a:ext cx="20725" cy="16150"/>
              </a:xfrm>
              <a:custGeom>
                <a:avLst/>
                <a:gdLst/>
                <a:ahLst/>
                <a:cxnLst/>
                <a:rect l="l" t="t" r="r" b="b"/>
                <a:pathLst>
                  <a:path w="829" h="646" extrusionOk="0">
                    <a:moveTo>
                      <a:pt x="313" y="0"/>
                    </a:moveTo>
                    <a:lnTo>
                      <a:pt x="270" y="11"/>
                    </a:lnTo>
                    <a:lnTo>
                      <a:pt x="216" y="43"/>
                    </a:lnTo>
                    <a:lnTo>
                      <a:pt x="162" y="86"/>
                    </a:lnTo>
                    <a:lnTo>
                      <a:pt x="108" y="129"/>
                    </a:lnTo>
                    <a:lnTo>
                      <a:pt x="65" y="183"/>
                    </a:lnTo>
                    <a:lnTo>
                      <a:pt x="33" y="237"/>
                    </a:lnTo>
                    <a:lnTo>
                      <a:pt x="12" y="291"/>
                    </a:lnTo>
                    <a:lnTo>
                      <a:pt x="1" y="334"/>
                    </a:lnTo>
                    <a:lnTo>
                      <a:pt x="12" y="377"/>
                    </a:lnTo>
                    <a:lnTo>
                      <a:pt x="33" y="430"/>
                    </a:lnTo>
                    <a:lnTo>
                      <a:pt x="76" y="484"/>
                    </a:lnTo>
                    <a:lnTo>
                      <a:pt x="119" y="527"/>
                    </a:lnTo>
                    <a:lnTo>
                      <a:pt x="173" y="570"/>
                    </a:lnTo>
                    <a:lnTo>
                      <a:pt x="227" y="613"/>
                    </a:lnTo>
                    <a:lnTo>
                      <a:pt x="280" y="635"/>
                    </a:lnTo>
                    <a:lnTo>
                      <a:pt x="334" y="645"/>
                    </a:lnTo>
                    <a:lnTo>
                      <a:pt x="377" y="645"/>
                    </a:lnTo>
                    <a:lnTo>
                      <a:pt x="431" y="624"/>
                    </a:lnTo>
                    <a:lnTo>
                      <a:pt x="485" y="592"/>
                    </a:lnTo>
                    <a:lnTo>
                      <a:pt x="538" y="549"/>
                    </a:lnTo>
                    <a:lnTo>
                      <a:pt x="667" y="430"/>
                    </a:lnTo>
                    <a:lnTo>
                      <a:pt x="829" y="312"/>
                    </a:lnTo>
                    <a:lnTo>
                      <a:pt x="657" y="194"/>
                    </a:lnTo>
                    <a:lnTo>
                      <a:pt x="528" y="86"/>
                    </a:lnTo>
                    <a:lnTo>
                      <a:pt x="463" y="43"/>
                    </a:lnTo>
                    <a:lnTo>
                      <a:pt x="409" y="22"/>
                    </a:lnTo>
                    <a:lnTo>
                      <a:pt x="366"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2" name="Google Shape;1032;p15"/>
              <p:cNvSpPr/>
              <p:nvPr/>
            </p:nvSpPr>
            <p:spPr>
              <a:xfrm>
                <a:off x="632750" y="2933025"/>
                <a:ext cx="21250" cy="16150"/>
              </a:xfrm>
              <a:custGeom>
                <a:avLst/>
                <a:gdLst/>
                <a:ahLst/>
                <a:cxnLst/>
                <a:rect l="l" t="t" r="r" b="b"/>
                <a:pathLst>
                  <a:path w="850" h="646" extrusionOk="0">
                    <a:moveTo>
                      <a:pt x="366" y="0"/>
                    </a:moveTo>
                    <a:lnTo>
                      <a:pt x="312" y="11"/>
                    </a:lnTo>
                    <a:lnTo>
                      <a:pt x="269" y="32"/>
                    </a:lnTo>
                    <a:lnTo>
                      <a:pt x="226" y="75"/>
                    </a:lnTo>
                    <a:lnTo>
                      <a:pt x="183" y="118"/>
                    </a:lnTo>
                    <a:lnTo>
                      <a:pt x="86" y="215"/>
                    </a:lnTo>
                    <a:lnTo>
                      <a:pt x="0" y="312"/>
                    </a:lnTo>
                    <a:lnTo>
                      <a:pt x="86" y="409"/>
                    </a:lnTo>
                    <a:lnTo>
                      <a:pt x="172" y="516"/>
                    </a:lnTo>
                    <a:lnTo>
                      <a:pt x="205" y="570"/>
                    </a:lnTo>
                    <a:lnTo>
                      <a:pt x="248" y="602"/>
                    </a:lnTo>
                    <a:lnTo>
                      <a:pt x="301" y="635"/>
                    </a:lnTo>
                    <a:lnTo>
                      <a:pt x="344" y="645"/>
                    </a:lnTo>
                    <a:lnTo>
                      <a:pt x="388" y="645"/>
                    </a:lnTo>
                    <a:lnTo>
                      <a:pt x="441" y="624"/>
                    </a:lnTo>
                    <a:lnTo>
                      <a:pt x="495" y="602"/>
                    </a:lnTo>
                    <a:lnTo>
                      <a:pt x="549" y="559"/>
                    </a:lnTo>
                    <a:lnTo>
                      <a:pt x="689" y="452"/>
                    </a:lnTo>
                    <a:lnTo>
                      <a:pt x="850" y="333"/>
                    </a:lnTo>
                    <a:lnTo>
                      <a:pt x="699" y="215"/>
                    </a:lnTo>
                    <a:lnTo>
                      <a:pt x="570" y="97"/>
                    </a:lnTo>
                    <a:lnTo>
                      <a:pt x="506" y="54"/>
                    </a:lnTo>
                    <a:lnTo>
                      <a:pt x="452" y="22"/>
                    </a:lnTo>
                    <a:lnTo>
                      <a:pt x="409" y="0"/>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3" name="Google Shape;1033;p15"/>
              <p:cNvSpPr/>
              <p:nvPr/>
            </p:nvSpPr>
            <p:spPr>
              <a:xfrm>
                <a:off x="1890575" y="2933275"/>
                <a:ext cx="15625" cy="20200"/>
              </a:xfrm>
              <a:custGeom>
                <a:avLst/>
                <a:gdLst/>
                <a:ahLst/>
                <a:cxnLst/>
                <a:rect l="l" t="t" r="r" b="b"/>
                <a:pathLst>
                  <a:path w="625" h="808" extrusionOk="0">
                    <a:moveTo>
                      <a:pt x="323" y="1"/>
                    </a:moveTo>
                    <a:lnTo>
                      <a:pt x="280" y="22"/>
                    </a:lnTo>
                    <a:lnTo>
                      <a:pt x="226" y="44"/>
                    </a:lnTo>
                    <a:lnTo>
                      <a:pt x="173" y="87"/>
                    </a:lnTo>
                    <a:lnTo>
                      <a:pt x="119" y="130"/>
                    </a:lnTo>
                    <a:lnTo>
                      <a:pt x="76" y="173"/>
                    </a:lnTo>
                    <a:lnTo>
                      <a:pt x="33" y="227"/>
                    </a:lnTo>
                    <a:lnTo>
                      <a:pt x="11" y="270"/>
                    </a:lnTo>
                    <a:lnTo>
                      <a:pt x="1" y="323"/>
                    </a:lnTo>
                    <a:lnTo>
                      <a:pt x="1" y="366"/>
                    </a:lnTo>
                    <a:lnTo>
                      <a:pt x="22" y="409"/>
                    </a:lnTo>
                    <a:lnTo>
                      <a:pt x="54" y="463"/>
                    </a:lnTo>
                    <a:lnTo>
                      <a:pt x="97" y="517"/>
                    </a:lnTo>
                    <a:lnTo>
                      <a:pt x="216" y="646"/>
                    </a:lnTo>
                    <a:lnTo>
                      <a:pt x="334" y="807"/>
                    </a:lnTo>
                    <a:lnTo>
                      <a:pt x="442" y="635"/>
                    </a:lnTo>
                    <a:lnTo>
                      <a:pt x="538" y="506"/>
                    </a:lnTo>
                    <a:lnTo>
                      <a:pt x="603" y="388"/>
                    </a:lnTo>
                    <a:lnTo>
                      <a:pt x="624" y="334"/>
                    </a:lnTo>
                    <a:lnTo>
                      <a:pt x="624" y="280"/>
                    </a:lnTo>
                    <a:lnTo>
                      <a:pt x="614" y="237"/>
                    </a:lnTo>
                    <a:lnTo>
                      <a:pt x="592" y="194"/>
                    </a:lnTo>
                    <a:lnTo>
                      <a:pt x="549" y="141"/>
                    </a:lnTo>
                    <a:lnTo>
                      <a:pt x="506" y="98"/>
                    </a:lnTo>
                    <a:lnTo>
                      <a:pt x="452" y="55"/>
                    </a:lnTo>
                    <a:lnTo>
                      <a:pt x="409" y="22"/>
                    </a:lnTo>
                    <a:lnTo>
                      <a:pt x="366" y="1"/>
                    </a:lnTo>
                    <a:close/>
                  </a:path>
                </a:pathLst>
              </a:custGeom>
              <a:solidFill>
                <a:srgbClr val="D681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034" name="Google Shape;1034;p15"/>
          <p:cNvSpPr/>
          <p:nvPr/>
        </p:nvSpPr>
        <p:spPr>
          <a:xfrm>
            <a:off x="2202588" y="915097"/>
            <a:ext cx="8192661" cy="5436727"/>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35" name="Google Shape;1035;p15"/>
          <p:cNvGrpSpPr/>
          <p:nvPr/>
        </p:nvGrpSpPr>
        <p:grpSpPr>
          <a:xfrm>
            <a:off x="-177807" y="34"/>
            <a:ext cx="12407827" cy="6858017"/>
            <a:chOff x="-113074" y="-12"/>
            <a:chExt cx="5148476" cy="5143513"/>
          </a:xfrm>
        </p:grpSpPr>
        <p:sp>
          <p:nvSpPr>
            <p:cNvPr id="1036" name="Google Shape;1036;p15"/>
            <p:cNvSpPr/>
            <p:nvPr/>
          </p:nvSpPr>
          <p:spPr>
            <a:xfrm>
              <a:off x="-96740" y="12213"/>
              <a:ext cx="2138828" cy="2117064"/>
            </a:xfrm>
            <a:custGeom>
              <a:avLst/>
              <a:gdLst/>
              <a:ahLst/>
              <a:cxnLst/>
              <a:rect l="l" t="t" r="r" b="b"/>
              <a:pathLst>
                <a:path w="42161" h="41732" extrusionOk="0">
                  <a:moveTo>
                    <a:pt x="417" y="0"/>
                  </a:moveTo>
                  <a:lnTo>
                    <a:pt x="0" y="453"/>
                  </a:lnTo>
                  <a:lnTo>
                    <a:pt x="42160" y="41732"/>
                  </a:lnTo>
                  <a:lnTo>
                    <a:pt x="417"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7" name="Google Shape;1037;p15"/>
            <p:cNvSpPr/>
            <p:nvPr/>
          </p:nvSpPr>
          <p:spPr>
            <a:xfrm>
              <a:off x="3048817" y="12822"/>
              <a:ext cx="1972078" cy="1992624"/>
            </a:xfrm>
            <a:custGeom>
              <a:avLst/>
              <a:gdLst/>
              <a:ahLst/>
              <a:cxnLst/>
              <a:rect l="l" t="t" r="r" b="b"/>
              <a:pathLst>
                <a:path w="38874" h="39279" extrusionOk="0">
                  <a:moveTo>
                    <a:pt x="38433" y="0"/>
                  </a:moveTo>
                  <a:lnTo>
                    <a:pt x="0" y="39279"/>
                  </a:lnTo>
                  <a:lnTo>
                    <a:pt x="38874" y="429"/>
                  </a:lnTo>
                  <a:lnTo>
                    <a:pt x="384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8" name="Google Shape;1038;p15"/>
            <p:cNvSpPr/>
            <p:nvPr/>
          </p:nvSpPr>
          <p:spPr>
            <a:xfrm>
              <a:off x="-96740" y="3061090"/>
              <a:ext cx="2091699" cy="2069378"/>
            </a:xfrm>
            <a:custGeom>
              <a:avLst/>
              <a:gdLst/>
              <a:ahLst/>
              <a:cxnLst/>
              <a:rect l="l" t="t" r="r" b="b"/>
              <a:pathLst>
                <a:path w="41232" h="40792" extrusionOk="0">
                  <a:moveTo>
                    <a:pt x="41232" y="1"/>
                  </a:moveTo>
                  <a:lnTo>
                    <a:pt x="0" y="40363"/>
                  </a:lnTo>
                  <a:lnTo>
                    <a:pt x="417" y="40792"/>
                  </a:lnTo>
                  <a:lnTo>
                    <a:pt x="412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9" name="Google Shape;1039;p15"/>
            <p:cNvSpPr/>
            <p:nvPr/>
          </p:nvSpPr>
          <p:spPr>
            <a:xfrm>
              <a:off x="3605661" y="3700116"/>
              <a:ext cx="1415215" cy="1430332"/>
            </a:xfrm>
            <a:custGeom>
              <a:avLst/>
              <a:gdLst/>
              <a:ahLst/>
              <a:cxnLst/>
              <a:rect l="l" t="t" r="r" b="b"/>
              <a:pathLst>
                <a:path w="27897" h="28195" extrusionOk="0">
                  <a:moveTo>
                    <a:pt x="1" y="1"/>
                  </a:moveTo>
                  <a:lnTo>
                    <a:pt x="27456" y="28195"/>
                  </a:lnTo>
                  <a:lnTo>
                    <a:pt x="27897" y="27766"/>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0" name="Google Shape;1040;p15"/>
            <p:cNvSpPr/>
            <p:nvPr/>
          </p:nvSpPr>
          <p:spPr>
            <a:xfrm>
              <a:off x="3164781" y="12822"/>
              <a:ext cx="1592161" cy="1795132"/>
            </a:xfrm>
            <a:custGeom>
              <a:avLst/>
              <a:gdLst/>
              <a:ahLst/>
              <a:cxnLst/>
              <a:rect l="l" t="t" r="r" b="b"/>
              <a:pathLst>
                <a:path w="31385" h="35386" extrusionOk="0">
                  <a:moveTo>
                    <a:pt x="30933" y="0"/>
                  </a:moveTo>
                  <a:lnTo>
                    <a:pt x="0" y="35385"/>
                  </a:lnTo>
                  <a:lnTo>
                    <a:pt x="31385" y="429"/>
                  </a:lnTo>
                  <a:lnTo>
                    <a:pt x="3093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1" name="Google Shape;1041;p15"/>
            <p:cNvSpPr/>
            <p:nvPr/>
          </p:nvSpPr>
          <p:spPr>
            <a:xfrm>
              <a:off x="2987182" y="15815"/>
              <a:ext cx="917554" cy="1650805"/>
            </a:xfrm>
            <a:custGeom>
              <a:avLst/>
              <a:gdLst/>
              <a:ahLst/>
              <a:cxnLst/>
              <a:rect l="l" t="t" r="r" b="b"/>
              <a:pathLst>
                <a:path w="18087" h="32541" extrusionOk="0">
                  <a:moveTo>
                    <a:pt x="17562" y="1"/>
                  </a:moveTo>
                  <a:lnTo>
                    <a:pt x="1" y="32540"/>
                  </a:lnTo>
                  <a:lnTo>
                    <a:pt x="18086" y="298"/>
                  </a:lnTo>
                  <a:lnTo>
                    <a:pt x="1756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2" name="Google Shape;1042;p15"/>
            <p:cNvSpPr/>
            <p:nvPr/>
          </p:nvSpPr>
          <p:spPr>
            <a:xfrm>
              <a:off x="4132930" y="13989"/>
              <a:ext cx="496545" cy="590802"/>
            </a:xfrm>
            <a:custGeom>
              <a:avLst/>
              <a:gdLst/>
              <a:ahLst/>
              <a:cxnLst/>
              <a:rect l="l" t="t" r="r" b="b"/>
              <a:pathLst>
                <a:path w="9788" h="11646" extrusionOk="0">
                  <a:moveTo>
                    <a:pt x="9323" y="1"/>
                  </a:moveTo>
                  <a:lnTo>
                    <a:pt x="1" y="11645"/>
                  </a:lnTo>
                  <a:lnTo>
                    <a:pt x="9788" y="382"/>
                  </a:lnTo>
                  <a:lnTo>
                    <a:pt x="932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3" name="Google Shape;1043;p15"/>
            <p:cNvSpPr/>
            <p:nvPr/>
          </p:nvSpPr>
          <p:spPr>
            <a:xfrm>
              <a:off x="2156710" y="21243"/>
              <a:ext cx="247715" cy="1871278"/>
            </a:xfrm>
            <a:custGeom>
              <a:avLst/>
              <a:gdLst/>
              <a:ahLst/>
              <a:cxnLst/>
              <a:rect l="l" t="t" r="r" b="b"/>
              <a:pathLst>
                <a:path w="4883" h="36887" extrusionOk="0">
                  <a:moveTo>
                    <a:pt x="620" y="1"/>
                  </a:moveTo>
                  <a:lnTo>
                    <a:pt x="1" y="96"/>
                  </a:lnTo>
                  <a:lnTo>
                    <a:pt x="4882" y="36886"/>
                  </a:lnTo>
                  <a:lnTo>
                    <a:pt x="62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4" name="Google Shape;1044;p15"/>
            <p:cNvSpPr/>
            <p:nvPr/>
          </p:nvSpPr>
          <p:spPr>
            <a:xfrm>
              <a:off x="1587133" y="18250"/>
              <a:ext cx="602875" cy="1696665"/>
            </a:xfrm>
            <a:custGeom>
              <a:avLst/>
              <a:gdLst/>
              <a:ahLst/>
              <a:cxnLst/>
              <a:rect l="l" t="t" r="r" b="b"/>
              <a:pathLst>
                <a:path w="11884" h="33445" extrusionOk="0">
                  <a:moveTo>
                    <a:pt x="561" y="0"/>
                  </a:moveTo>
                  <a:lnTo>
                    <a:pt x="1" y="215"/>
                  </a:lnTo>
                  <a:lnTo>
                    <a:pt x="11883" y="33445"/>
                  </a:lnTo>
                  <a:lnTo>
                    <a:pt x="56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5" name="Google Shape;1045;p15"/>
            <p:cNvSpPr/>
            <p:nvPr/>
          </p:nvSpPr>
          <p:spPr>
            <a:xfrm>
              <a:off x="1397511" y="17641"/>
              <a:ext cx="271253" cy="613732"/>
            </a:xfrm>
            <a:custGeom>
              <a:avLst/>
              <a:gdLst/>
              <a:ahLst/>
              <a:cxnLst/>
              <a:rect l="l" t="t" r="r" b="b"/>
              <a:pathLst>
                <a:path w="5347" h="12098" extrusionOk="0">
                  <a:moveTo>
                    <a:pt x="548" y="0"/>
                  </a:moveTo>
                  <a:lnTo>
                    <a:pt x="0" y="238"/>
                  </a:lnTo>
                  <a:lnTo>
                    <a:pt x="5346" y="12097"/>
                  </a:lnTo>
                  <a:lnTo>
                    <a:pt x="54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6" name="Google Shape;1046;p15"/>
            <p:cNvSpPr/>
            <p:nvPr/>
          </p:nvSpPr>
          <p:spPr>
            <a:xfrm>
              <a:off x="2798727" y="19467"/>
              <a:ext cx="483863" cy="1538438"/>
            </a:xfrm>
            <a:custGeom>
              <a:avLst/>
              <a:gdLst/>
              <a:ahLst/>
              <a:cxnLst/>
              <a:rect l="l" t="t" r="r" b="b"/>
              <a:pathLst>
                <a:path w="9538" h="30326" extrusionOk="0">
                  <a:moveTo>
                    <a:pt x="8954" y="0"/>
                  </a:moveTo>
                  <a:lnTo>
                    <a:pt x="1" y="30325"/>
                  </a:lnTo>
                  <a:lnTo>
                    <a:pt x="9538" y="167"/>
                  </a:lnTo>
                  <a:lnTo>
                    <a:pt x="895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7" name="Google Shape;1047;p15"/>
            <p:cNvSpPr/>
            <p:nvPr/>
          </p:nvSpPr>
          <p:spPr>
            <a:xfrm>
              <a:off x="-96131" y="409619"/>
              <a:ext cx="1769767" cy="1481062"/>
            </a:xfrm>
            <a:custGeom>
              <a:avLst/>
              <a:gdLst/>
              <a:ahLst/>
              <a:cxnLst/>
              <a:rect l="l" t="t" r="r" b="b"/>
              <a:pathLst>
                <a:path w="34886" h="29195" extrusionOk="0">
                  <a:moveTo>
                    <a:pt x="393" y="0"/>
                  </a:moveTo>
                  <a:lnTo>
                    <a:pt x="0" y="453"/>
                  </a:lnTo>
                  <a:lnTo>
                    <a:pt x="34886" y="29195"/>
                  </a:lnTo>
                  <a:lnTo>
                    <a:pt x="34886" y="29195"/>
                  </a:lnTo>
                  <a:lnTo>
                    <a:pt x="3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8" name="Google Shape;1048;p15"/>
            <p:cNvSpPr/>
            <p:nvPr/>
          </p:nvSpPr>
          <p:spPr>
            <a:xfrm>
              <a:off x="-90703" y="1793337"/>
              <a:ext cx="1896643" cy="575075"/>
            </a:xfrm>
            <a:custGeom>
              <a:avLst/>
              <a:gdLst/>
              <a:ahLst/>
              <a:cxnLst/>
              <a:rect l="l" t="t" r="r" b="b"/>
              <a:pathLst>
                <a:path w="37387" h="11336" extrusionOk="0">
                  <a:moveTo>
                    <a:pt x="179" y="1"/>
                  </a:moveTo>
                  <a:lnTo>
                    <a:pt x="0" y="584"/>
                  </a:lnTo>
                  <a:lnTo>
                    <a:pt x="37386" y="11335"/>
                  </a:lnTo>
                  <a:lnTo>
                    <a:pt x="37386" y="11335"/>
                  </a:lnTo>
                  <a:lnTo>
                    <a:pt x="17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9" name="Google Shape;1049;p15"/>
            <p:cNvSpPr/>
            <p:nvPr/>
          </p:nvSpPr>
          <p:spPr>
            <a:xfrm>
              <a:off x="4111827" y="4764346"/>
              <a:ext cx="279674" cy="364241"/>
            </a:xfrm>
            <a:custGeom>
              <a:avLst/>
              <a:gdLst/>
              <a:ahLst/>
              <a:cxnLst/>
              <a:rect l="l" t="t" r="r" b="b"/>
              <a:pathLst>
                <a:path w="5513" h="7180" extrusionOk="0">
                  <a:moveTo>
                    <a:pt x="0" y="0"/>
                  </a:moveTo>
                  <a:lnTo>
                    <a:pt x="5025" y="7180"/>
                  </a:lnTo>
                  <a:lnTo>
                    <a:pt x="5513" y="6811"/>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0" name="Google Shape;1050;p15"/>
            <p:cNvSpPr/>
            <p:nvPr/>
          </p:nvSpPr>
          <p:spPr>
            <a:xfrm>
              <a:off x="3466767" y="2922196"/>
              <a:ext cx="1548077" cy="553312"/>
            </a:xfrm>
            <a:custGeom>
              <a:avLst/>
              <a:gdLst/>
              <a:ahLst/>
              <a:cxnLst/>
              <a:rect l="l" t="t" r="r" b="b"/>
              <a:pathLst>
                <a:path w="30516" h="10907" extrusionOk="0">
                  <a:moveTo>
                    <a:pt x="0" y="0"/>
                  </a:moveTo>
                  <a:lnTo>
                    <a:pt x="30314" y="10906"/>
                  </a:lnTo>
                  <a:lnTo>
                    <a:pt x="30516" y="10323"/>
                  </a:ln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1" name="Google Shape;1051;p15"/>
            <p:cNvSpPr/>
            <p:nvPr/>
          </p:nvSpPr>
          <p:spPr>
            <a:xfrm>
              <a:off x="3075956" y="2712028"/>
              <a:ext cx="1937125" cy="456671"/>
            </a:xfrm>
            <a:custGeom>
              <a:avLst/>
              <a:gdLst/>
              <a:ahLst/>
              <a:cxnLst/>
              <a:rect l="l" t="t" r="r" b="b"/>
              <a:pathLst>
                <a:path w="38185" h="9002" extrusionOk="0">
                  <a:moveTo>
                    <a:pt x="1" y="0"/>
                  </a:moveTo>
                  <a:lnTo>
                    <a:pt x="38053" y="9001"/>
                  </a:lnTo>
                  <a:lnTo>
                    <a:pt x="38184" y="8430"/>
                  </a:ln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2" name="Google Shape;1052;p15"/>
            <p:cNvSpPr/>
            <p:nvPr/>
          </p:nvSpPr>
          <p:spPr>
            <a:xfrm>
              <a:off x="3287392" y="1590424"/>
              <a:ext cx="1728067" cy="668063"/>
            </a:xfrm>
            <a:custGeom>
              <a:avLst/>
              <a:gdLst/>
              <a:ahLst/>
              <a:cxnLst/>
              <a:rect l="l" t="t" r="r" b="b"/>
              <a:pathLst>
                <a:path w="34064" h="13169" extrusionOk="0">
                  <a:moveTo>
                    <a:pt x="33838" y="0"/>
                  </a:moveTo>
                  <a:lnTo>
                    <a:pt x="0" y="13168"/>
                  </a:lnTo>
                  <a:lnTo>
                    <a:pt x="34064" y="560"/>
                  </a:lnTo>
                  <a:lnTo>
                    <a:pt x="33838"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3" name="Google Shape;1053;p15"/>
            <p:cNvSpPr/>
            <p:nvPr/>
          </p:nvSpPr>
          <p:spPr>
            <a:xfrm>
              <a:off x="-93747" y="2899825"/>
              <a:ext cx="1805430" cy="1011759"/>
            </a:xfrm>
            <a:custGeom>
              <a:avLst/>
              <a:gdLst/>
              <a:ahLst/>
              <a:cxnLst/>
              <a:rect l="l" t="t" r="r" b="b"/>
              <a:pathLst>
                <a:path w="35589" h="19944" extrusionOk="0">
                  <a:moveTo>
                    <a:pt x="35589" y="1"/>
                  </a:moveTo>
                  <a:lnTo>
                    <a:pt x="1" y="19408"/>
                  </a:lnTo>
                  <a:lnTo>
                    <a:pt x="299" y="19944"/>
                  </a:lnTo>
                  <a:lnTo>
                    <a:pt x="3558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4" name="Google Shape;1054;p15"/>
            <p:cNvSpPr/>
            <p:nvPr/>
          </p:nvSpPr>
          <p:spPr>
            <a:xfrm>
              <a:off x="2980537" y="3326856"/>
              <a:ext cx="1180893" cy="1801169"/>
            </a:xfrm>
            <a:custGeom>
              <a:avLst/>
              <a:gdLst/>
              <a:ahLst/>
              <a:cxnLst/>
              <a:rect l="l" t="t" r="r" b="b"/>
              <a:pathLst>
                <a:path w="23278" h="35505" extrusionOk="0">
                  <a:moveTo>
                    <a:pt x="1" y="1"/>
                  </a:moveTo>
                  <a:lnTo>
                    <a:pt x="22777" y="35505"/>
                  </a:lnTo>
                  <a:lnTo>
                    <a:pt x="23277" y="35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5" name="Google Shape;1055;p15"/>
            <p:cNvSpPr/>
            <p:nvPr/>
          </p:nvSpPr>
          <p:spPr>
            <a:xfrm>
              <a:off x="2967854" y="3028472"/>
              <a:ext cx="2053043" cy="1957620"/>
            </a:xfrm>
            <a:custGeom>
              <a:avLst/>
              <a:gdLst/>
              <a:ahLst/>
              <a:cxnLst/>
              <a:rect l="l" t="t" r="r" b="b"/>
              <a:pathLst>
                <a:path w="40470" h="38589" extrusionOk="0">
                  <a:moveTo>
                    <a:pt x="1" y="1"/>
                  </a:moveTo>
                  <a:lnTo>
                    <a:pt x="40029" y="38589"/>
                  </a:lnTo>
                  <a:lnTo>
                    <a:pt x="40470" y="38160"/>
                  </a:ln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6" name="Google Shape;1056;p15"/>
            <p:cNvSpPr/>
            <p:nvPr/>
          </p:nvSpPr>
          <p:spPr>
            <a:xfrm>
              <a:off x="3922154" y="1433369"/>
              <a:ext cx="1093891" cy="501365"/>
            </a:xfrm>
            <a:custGeom>
              <a:avLst/>
              <a:gdLst/>
              <a:ahLst/>
              <a:cxnLst/>
              <a:rect l="l" t="t" r="r" b="b"/>
              <a:pathLst>
                <a:path w="21563" h="9883" extrusionOk="0">
                  <a:moveTo>
                    <a:pt x="21313" y="1"/>
                  </a:moveTo>
                  <a:lnTo>
                    <a:pt x="1" y="9883"/>
                  </a:lnTo>
                  <a:lnTo>
                    <a:pt x="21563" y="548"/>
                  </a:lnTo>
                  <a:lnTo>
                    <a:pt x="2131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7" name="Google Shape;1057;p15"/>
            <p:cNvSpPr/>
            <p:nvPr/>
          </p:nvSpPr>
          <p:spPr>
            <a:xfrm>
              <a:off x="59097" y="4113856"/>
              <a:ext cx="964631" cy="1016578"/>
            </a:xfrm>
            <a:custGeom>
              <a:avLst/>
              <a:gdLst/>
              <a:ahLst/>
              <a:cxnLst/>
              <a:rect l="l" t="t" r="r" b="b"/>
              <a:pathLst>
                <a:path w="19015" h="20039" extrusionOk="0">
                  <a:moveTo>
                    <a:pt x="19014" y="0"/>
                  </a:moveTo>
                  <a:lnTo>
                    <a:pt x="0" y="19610"/>
                  </a:lnTo>
                  <a:lnTo>
                    <a:pt x="429" y="20039"/>
                  </a:lnTo>
                  <a:lnTo>
                    <a:pt x="1901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8" name="Google Shape;1058;p15"/>
            <p:cNvSpPr/>
            <p:nvPr/>
          </p:nvSpPr>
          <p:spPr>
            <a:xfrm>
              <a:off x="-93747" y="3352829"/>
              <a:ext cx="1174856" cy="662635"/>
            </a:xfrm>
            <a:custGeom>
              <a:avLst/>
              <a:gdLst/>
              <a:ahLst/>
              <a:cxnLst/>
              <a:rect l="l" t="t" r="r" b="b"/>
              <a:pathLst>
                <a:path w="23159" h="13062" extrusionOk="0">
                  <a:moveTo>
                    <a:pt x="23159" y="1"/>
                  </a:moveTo>
                  <a:lnTo>
                    <a:pt x="1" y="12526"/>
                  </a:lnTo>
                  <a:lnTo>
                    <a:pt x="299" y="13062"/>
                  </a:lnTo>
                  <a:lnTo>
                    <a:pt x="23159"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9" name="Google Shape;1059;p15"/>
            <p:cNvSpPr/>
            <p:nvPr/>
          </p:nvSpPr>
          <p:spPr>
            <a:xfrm>
              <a:off x="-91312" y="1652008"/>
              <a:ext cx="616116" cy="230162"/>
            </a:xfrm>
            <a:custGeom>
              <a:avLst/>
              <a:gdLst/>
              <a:ahLst/>
              <a:cxnLst/>
              <a:rect l="l" t="t" r="r" b="b"/>
              <a:pathLst>
                <a:path w="12145" h="4537" extrusionOk="0">
                  <a:moveTo>
                    <a:pt x="203" y="1"/>
                  </a:moveTo>
                  <a:lnTo>
                    <a:pt x="1" y="572"/>
                  </a:lnTo>
                  <a:lnTo>
                    <a:pt x="12145" y="4537"/>
                  </a:lnTo>
                  <a:lnTo>
                    <a:pt x="2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0" name="Google Shape;1060;p15"/>
            <p:cNvSpPr/>
            <p:nvPr/>
          </p:nvSpPr>
          <p:spPr>
            <a:xfrm>
              <a:off x="1972516" y="3207898"/>
              <a:ext cx="391433" cy="1914094"/>
            </a:xfrm>
            <a:custGeom>
              <a:avLst/>
              <a:gdLst/>
              <a:ahLst/>
              <a:cxnLst/>
              <a:rect l="l" t="t" r="r" b="b"/>
              <a:pathLst>
                <a:path w="7716" h="37731" extrusionOk="0">
                  <a:moveTo>
                    <a:pt x="7715" y="0"/>
                  </a:moveTo>
                  <a:lnTo>
                    <a:pt x="0" y="37624"/>
                  </a:lnTo>
                  <a:lnTo>
                    <a:pt x="595" y="37731"/>
                  </a:lnTo>
                  <a:lnTo>
                    <a:pt x="7715"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1" name="Google Shape;1061;p15"/>
            <p:cNvSpPr/>
            <p:nvPr/>
          </p:nvSpPr>
          <p:spPr>
            <a:xfrm>
              <a:off x="2160920" y="4414625"/>
              <a:ext cx="101561" cy="706720"/>
            </a:xfrm>
            <a:custGeom>
              <a:avLst/>
              <a:gdLst/>
              <a:ahLst/>
              <a:cxnLst/>
              <a:rect l="l" t="t" r="r" b="b"/>
              <a:pathLst>
                <a:path w="2002" h="13931" extrusionOk="0">
                  <a:moveTo>
                    <a:pt x="2001" y="1"/>
                  </a:moveTo>
                  <a:lnTo>
                    <a:pt x="1" y="13860"/>
                  </a:lnTo>
                  <a:lnTo>
                    <a:pt x="596" y="13931"/>
                  </a:lnTo>
                  <a:lnTo>
                    <a:pt x="200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2" name="Google Shape;1062;p15"/>
            <p:cNvSpPr/>
            <p:nvPr/>
          </p:nvSpPr>
          <p:spPr>
            <a:xfrm>
              <a:off x="-90094" y="2860561"/>
              <a:ext cx="1409178" cy="362466"/>
            </a:xfrm>
            <a:custGeom>
              <a:avLst/>
              <a:gdLst/>
              <a:ahLst/>
              <a:cxnLst/>
              <a:rect l="l" t="t" r="r" b="b"/>
              <a:pathLst>
                <a:path w="27778" h="7145" extrusionOk="0">
                  <a:moveTo>
                    <a:pt x="27778" y="1"/>
                  </a:moveTo>
                  <a:lnTo>
                    <a:pt x="0" y="6549"/>
                  </a:lnTo>
                  <a:lnTo>
                    <a:pt x="155" y="7145"/>
                  </a:lnTo>
                  <a:lnTo>
                    <a:pt x="2777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3" name="Google Shape;1063;p15"/>
            <p:cNvSpPr/>
            <p:nvPr/>
          </p:nvSpPr>
          <p:spPr>
            <a:xfrm>
              <a:off x="59097" y="12822"/>
              <a:ext cx="1490701" cy="1569840"/>
            </a:xfrm>
            <a:custGeom>
              <a:avLst/>
              <a:gdLst/>
              <a:ahLst/>
              <a:cxnLst/>
              <a:rect l="l" t="t" r="r" b="b"/>
              <a:pathLst>
                <a:path w="29385" h="30945" extrusionOk="0">
                  <a:moveTo>
                    <a:pt x="429" y="0"/>
                  </a:moveTo>
                  <a:lnTo>
                    <a:pt x="0" y="429"/>
                  </a:lnTo>
                  <a:lnTo>
                    <a:pt x="29385" y="30944"/>
                  </a:lnTo>
                  <a:lnTo>
                    <a:pt x="429"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4" name="Google Shape;1064;p15"/>
            <p:cNvSpPr/>
            <p:nvPr/>
          </p:nvSpPr>
          <p:spPr>
            <a:xfrm>
              <a:off x="-111857" y="2990426"/>
              <a:ext cx="2131573" cy="2152372"/>
            </a:xfrm>
            <a:custGeom>
              <a:avLst/>
              <a:gdLst/>
              <a:ahLst/>
              <a:cxnLst/>
              <a:rect l="l" t="t" r="r" b="b"/>
              <a:pathLst>
                <a:path w="42018" h="42428" extrusionOk="0">
                  <a:moveTo>
                    <a:pt x="42018" y="1"/>
                  </a:moveTo>
                  <a:lnTo>
                    <a:pt x="167" y="41661"/>
                  </a:lnTo>
                  <a:cubicBezTo>
                    <a:pt x="1" y="41839"/>
                    <a:pt x="1" y="42137"/>
                    <a:pt x="179" y="42304"/>
                  </a:cubicBezTo>
                  <a:cubicBezTo>
                    <a:pt x="267" y="42386"/>
                    <a:pt x="381" y="42427"/>
                    <a:pt x="495" y="42427"/>
                  </a:cubicBezTo>
                  <a:cubicBezTo>
                    <a:pt x="613" y="42427"/>
                    <a:pt x="731" y="42383"/>
                    <a:pt x="822" y="42292"/>
                  </a:cubicBezTo>
                  <a:lnTo>
                    <a:pt x="4201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5" name="Google Shape;1065;p15"/>
            <p:cNvSpPr/>
            <p:nvPr/>
          </p:nvSpPr>
          <p:spPr>
            <a:xfrm>
              <a:off x="-111248" y="546"/>
              <a:ext cx="2007183" cy="1983797"/>
            </a:xfrm>
            <a:custGeom>
              <a:avLst/>
              <a:gdLst/>
              <a:ahLst/>
              <a:cxnLst/>
              <a:rect l="l" t="t" r="r" b="b"/>
              <a:pathLst>
                <a:path w="39566" h="39105" extrusionOk="0">
                  <a:moveTo>
                    <a:pt x="510" y="0"/>
                  </a:moveTo>
                  <a:cubicBezTo>
                    <a:pt x="382" y="0"/>
                    <a:pt x="256" y="52"/>
                    <a:pt x="167" y="147"/>
                  </a:cubicBezTo>
                  <a:cubicBezTo>
                    <a:pt x="1" y="325"/>
                    <a:pt x="1" y="599"/>
                    <a:pt x="179" y="778"/>
                  </a:cubicBezTo>
                  <a:lnTo>
                    <a:pt x="39565" y="39104"/>
                  </a:lnTo>
                  <a:lnTo>
                    <a:pt x="822" y="123"/>
                  </a:lnTo>
                  <a:cubicBezTo>
                    <a:pt x="733" y="40"/>
                    <a:pt x="621" y="0"/>
                    <a:pt x="51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6" name="Google Shape;1066;p15"/>
            <p:cNvSpPr/>
            <p:nvPr/>
          </p:nvSpPr>
          <p:spPr>
            <a:xfrm>
              <a:off x="2950962" y="3038770"/>
              <a:ext cx="2083836" cy="2103925"/>
            </a:xfrm>
            <a:custGeom>
              <a:avLst/>
              <a:gdLst/>
              <a:ahLst/>
              <a:cxnLst/>
              <a:rect l="l" t="t" r="r" b="b"/>
              <a:pathLst>
                <a:path w="41077" h="41473" extrusionOk="0">
                  <a:moveTo>
                    <a:pt x="0" y="0"/>
                  </a:moveTo>
                  <a:lnTo>
                    <a:pt x="40267" y="41339"/>
                  </a:lnTo>
                  <a:cubicBezTo>
                    <a:pt x="40357" y="41428"/>
                    <a:pt x="40470" y="41473"/>
                    <a:pt x="40583" y="41473"/>
                  </a:cubicBezTo>
                  <a:cubicBezTo>
                    <a:pt x="40696" y="41473"/>
                    <a:pt x="40809" y="41428"/>
                    <a:pt x="40898" y="41339"/>
                  </a:cubicBezTo>
                  <a:cubicBezTo>
                    <a:pt x="41077" y="41160"/>
                    <a:pt x="41077" y="40874"/>
                    <a:pt x="40898" y="40696"/>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7" name="Google Shape;1067;p15"/>
            <p:cNvSpPr/>
            <p:nvPr/>
          </p:nvSpPr>
          <p:spPr>
            <a:xfrm>
              <a:off x="3590594" y="-12"/>
              <a:ext cx="1444182" cy="1427441"/>
            </a:xfrm>
            <a:custGeom>
              <a:avLst/>
              <a:gdLst/>
              <a:ahLst/>
              <a:cxnLst/>
              <a:rect l="l" t="t" r="r" b="b"/>
              <a:pathLst>
                <a:path w="28468" h="28138" extrusionOk="0">
                  <a:moveTo>
                    <a:pt x="27974" y="0"/>
                  </a:moveTo>
                  <a:cubicBezTo>
                    <a:pt x="27861" y="0"/>
                    <a:pt x="27748" y="45"/>
                    <a:pt x="27658" y="134"/>
                  </a:cubicBezTo>
                  <a:lnTo>
                    <a:pt x="0" y="28137"/>
                  </a:lnTo>
                  <a:lnTo>
                    <a:pt x="28277" y="777"/>
                  </a:lnTo>
                  <a:lnTo>
                    <a:pt x="28289" y="777"/>
                  </a:lnTo>
                  <a:cubicBezTo>
                    <a:pt x="28468" y="598"/>
                    <a:pt x="28468" y="313"/>
                    <a:pt x="28289" y="134"/>
                  </a:cubicBezTo>
                  <a:cubicBezTo>
                    <a:pt x="28200" y="45"/>
                    <a:pt x="28087" y="0"/>
                    <a:pt x="2797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8" name="Google Shape;1068;p15"/>
            <p:cNvSpPr/>
            <p:nvPr/>
          </p:nvSpPr>
          <p:spPr>
            <a:xfrm>
              <a:off x="-102776" y="272500"/>
              <a:ext cx="1801777" cy="1595864"/>
            </a:xfrm>
            <a:custGeom>
              <a:avLst/>
              <a:gdLst/>
              <a:ahLst/>
              <a:cxnLst/>
              <a:rect l="l" t="t" r="r" b="b"/>
              <a:pathLst>
                <a:path w="35517" h="31458" extrusionOk="0">
                  <a:moveTo>
                    <a:pt x="324" y="1"/>
                  </a:moveTo>
                  <a:cubicBezTo>
                    <a:pt x="243" y="1"/>
                    <a:pt x="164" y="34"/>
                    <a:pt x="107" y="96"/>
                  </a:cubicBezTo>
                  <a:cubicBezTo>
                    <a:pt x="0" y="227"/>
                    <a:pt x="12" y="417"/>
                    <a:pt x="131" y="525"/>
                  </a:cubicBezTo>
                  <a:lnTo>
                    <a:pt x="35517" y="31457"/>
                  </a:lnTo>
                  <a:lnTo>
                    <a:pt x="536" y="84"/>
                  </a:lnTo>
                  <a:cubicBezTo>
                    <a:pt x="474" y="28"/>
                    <a:pt x="398" y="1"/>
                    <a:pt x="32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9" name="Google Shape;1069;p15"/>
            <p:cNvSpPr/>
            <p:nvPr/>
          </p:nvSpPr>
          <p:spPr>
            <a:xfrm>
              <a:off x="-113074" y="1118599"/>
              <a:ext cx="1670133" cy="927902"/>
            </a:xfrm>
            <a:custGeom>
              <a:avLst/>
              <a:gdLst/>
              <a:ahLst/>
              <a:cxnLst/>
              <a:rect l="l" t="t" r="r" b="b"/>
              <a:pathLst>
                <a:path w="32922" h="18291" extrusionOk="0">
                  <a:moveTo>
                    <a:pt x="543" y="1"/>
                  </a:moveTo>
                  <a:cubicBezTo>
                    <a:pt x="370" y="1"/>
                    <a:pt x="205" y="99"/>
                    <a:pt x="120" y="252"/>
                  </a:cubicBezTo>
                  <a:cubicBezTo>
                    <a:pt x="1" y="455"/>
                    <a:pt x="84" y="741"/>
                    <a:pt x="310" y="860"/>
                  </a:cubicBezTo>
                  <a:lnTo>
                    <a:pt x="32922" y="18290"/>
                  </a:lnTo>
                  <a:lnTo>
                    <a:pt x="751" y="50"/>
                  </a:lnTo>
                  <a:cubicBezTo>
                    <a:pt x="683" y="16"/>
                    <a:pt x="613" y="1"/>
                    <a:pt x="5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0" name="Google Shape;1070;p15"/>
            <p:cNvSpPr/>
            <p:nvPr/>
          </p:nvSpPr>
          <p:spPr>
            <a:xfrm>
              <a:off x="-103994" y="399676"/>
              <a:ext cx="598614" cy="501060"/>
            </a:xfrm>
            <a:custGeom>
              <a:avLst/>
              <a:gdLst/>
              <a:ahLst/>
              <a:cxnLst/>
              <a:rect l="l" t="t" r="r" b="b"/>
              <a:pathLst>
                <a:path w="11800" h="9877" extrusionOk="0">
                  <a:moveTo>
                    <a:pt x="347" y="0"/>
                  </a:moveTo>
                  <a:cubicBezTo>
                    <a:pt x="255" y="0"/>
                    <a:pt x="162" y="40"/>
                    <a:pt x="96" y="113"/>
                  </a:cubicBezTo>
                  <a:cubicBezTo>
                    <a:pt x="0" y="256"/>
                    <a:pt x="12" y="447"/>
                    <a:pt x="143" y="554"/>
                  </a:cubicBezTo>
                  <a:lnTo>
                    <a:pt x="11800" y="9876"/>
                  </a:lnTo>
                  <a:lnTo>
                    <a:pt x="548" y="77"/>
                  </a:lnTo>
                  <a:cubicBezTo>
                    <a:pt x="490" y="25"/>
                    <a:pt x="419" y="0"/>
                    <a:pt x="3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1" name="Google Shape;1071;p15"/>
            <p:cNvSpPr/>
            <p:nvPr/>
          </p:nvSpPr>
          <p:spPr>
            <a:xfrm>
              <a:off x="-110030" y="2629240"/>
              <a:ext cx="1892381" cy="255223"/>
            </a:xfrm>
            <a:custGeom>
              <a:avLst/>
              <a:gdLst/>
              <a:ahLst/>
              <a:cxnLst/>
              <a:rect l="l" t="t" r="r" b="b"/>
              <a:pathLst>
                <a:path w="37303" h="5031" extrusionOk="0">
                  <a:moveTo>
                    <a:pt x="37303" y="1"/>
                  </a:moveTo>
                  <a:lnTo>
                    <a:pt x="417" y="4120"/>
                  </a:lnTo>
                  <a:cubicBezTo>
                    <a:pt x="155" y="4144"/>
                    <a:pt x="0" y="4382"/>
                    <a:pt x="24" y="4644"/>
                  </a:cubicBezTo>
                  <a:cubicBezTo>
                    <a:pt x="57" y="4872"/>
                    <a:pt x="237" y="5030"/>
                    <a:pt x="466" y="5030"/>
                  </a:cubicBezTo>
                  <a:cubicBezTo>
                    <a:pt x="489" y="5030"/>
                    <a:pt x="512" y="5029"/>
                    <a:pt x="536" y="5025"/>
                  </a:cubicBezTo>
                  <a:lnTo>
                    <a:pt x="3730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2" name="Google Shape;1072;p15"/>
            <p:cNvSpPr/>
            <p:nvPr/>
          </p:nvSpPr>
          <p:spPr>
            <a:xfrm>
              <a:off x="-103385" y="2842451"/>
              <a:ext cx="1708789" cy="605057"/>
            </a:xfrm>
            <a:custGeom>
              <a:avLst/>
              <a:gdLst/>
              <a:ahLst/>
              <a:cxnLst/>
              <a:rect l="l" t="t" r="r" b="b"/>
              <a:pathLst>
                <a:path w="33684" h="11927" extrusionOk="0">
                  <a:moveTo>
                    <a:pt x="33683" y="1"/>
                  </a:moveTo>
                  <a:lnTo>
                    <a:pt x="239" y="11335"/>
                  </a:lnTo>
                  <a:cubicBezTo>
                    <a:pt x="72" y="11395"/>
                    <a:pt x="0" y="11574"/>
                    <a:pt x="48" y="11728"/>
                  </a:cubicBezTo>
                  <a:cubicBezTo>
                    <a:pt x="94" y="11849"/>
                    <a:pt x="199" y="11926"/>
                    <a:pt x="321" y="11926"/>
                  </a:cubicBezTo>
                  <a:cubicBezTo>
                    <a:pt x="356" y="11926"/>
                    <a:pt x="392" y="11920"/>
                    <a:pt x="429" y="11907"/>
                  </a:cubicBezTo>
                  <a:lnTo>
                    <a:pt x="33683"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3" name="Google Shape;1073;p15"/>
            <p:cNvSpPr/>
            <p:nvPr/>
          </p:nvSpPr>
          <p:spPr>
            <a:xfrm>
              <a:off x="-103994" y="3364294"/>
              <a:ext cx="625805" cy="272674"/>
            </a:xfrm>
            <a:custGeom>
              <a:avLst/>
              <a:gdLst/>
              <a:ahLst/>
              <a:cxnLst/>
              <a:rect l="l" t="t" r="r" b="b"/>
              <a:pathLst>
                <a:path w="12336" h="5375" extrusionOk="0">
                  <a:moveTo>
                    <a:pt x="12335" y="1"/>
                  </a:moveTo>
                  <a:lnTo>
                    <a:pt x="239" y="4799"/>
                  </a:lnTo>
                  <a:cubicBezTo>
                    <a:pt x="72" y="4870"/>
                    <a:pt x="0" y="5049"/>
                    <a:pt x="72" y="5192"/>
                  </a:cubicBezTo>
                  <a:cubicBezTo>
                    <a:pt x="124" y="5306"/>
                    <a:pt x="235" y="5374"/>
                    <a:pt x="351" y="5374"/>
                  </a:cubicBezTo>
                  <a:cubicBezTo>
                    <a:pt x="393" y="5374"/>
                    <a:pt x="436" y="5366"/>
                    <a:pt x="477" y="5347"/>
                  </a:cubicBezTo>
                  <a:lnTo>
                    <a:pt x="1233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4" name="Google Shape;1074;p15"/>
            <p:cNvSpPr/>
            <p:nvPr/>
          </p:nvSpPr>
          <p:spPr>
            <a:xfrm>
              <a:off x="-103385" y="1749863"/>
              <a:ext cx="1551729" cy="484472"/>
            </a:xfrm>
            <a:custGeom>
              <a:avLst/>
              <a:gdLst/>
              <a:ahLst/>
              <a:cxnLst/>
              <a:rect l="l" t="t" r="r" b="b"/>
              <a:pathLst>
                <a:path w="30588" h="9550" extrusionOk="0">
                  <a:moveTo>
                    <a:pt x="347" y="1"/>
                  </a:moveTo>
                  <a:cubicBezTo>
                    <a:pt x="208" y="1"/>
                    <a:pt x="78" y="95"/>
                    <a:pt x="48" y="215"/>
                  </a:cubicBezTo>
                  <a:cubicBezTo>
                    <a:pt x="0" y="369"/>
                    <a:pt x="84" y="548"/>
                    <a:pt x="250" y="584"/>
                  </a:cubicBezTo>
                  <a:lnTo>
                    <a:pt x="30588" y="9549"/>
                  </a:lnTo>
                  <a:lnTo>
                    <a:pt x="30588" y="9549"/>
                  </a:lnTo>
                  <a:lnTo>
                    <a:pt x="429" y="12"/>
                  </a:lnTo>
                  <a:cubicBezTo>
                    <a:pt x="402" y="4"/>
                    <a:pt x="374" y="1"/>
                    <a:pt x="3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5" name="Google Shape;1075;p15"/>
            <p:cNvSpPr/>
            <p:nvPr/>
          </p:nvSpPr>
          <p:spPr>
            <a:xfrm>
              <a:off x="293411" y="3358866"/>
              <a:ext cx="1488317" cy="1775804"/>
            </a:xfrm>
            <a:custGeom>
              <a:avLst/>
              <a:gdLst/>
              <a:ahLst/>
              <a:cxnLst/>
              <a:rect l="l" t="t" r="r" b="b"/>
              <a:pathLst>
                <a:path w="29338" h="35005" extrusionOk="0">
                  <a:moveTo>
                    <a:pt x="29338" y="1"/>
                  </a:moveTo>
                  <a:lnTo>
                    <a:pt x="120" y="34505"/>
                  </a:lnTo>
                  <a:cubicBezTo>
                    <a:pt x="120" y="34505"/>
                    <a:pt x="120" y="34505"/>
                    <a:pt x="120" y="34505"/>
                  </a:cubicBezTo>
                  <a:lnTo>
                    <a:pt x="120" y="34505"/>
                  </a:lnTo>
                  <a:cubicBezTo>
                    <a:pt x="112" y="34505"/>
                    <a:pt x="109" y="34510"/>
                    <a:pt x="112" y="34510"/>
                  </a:cubicBezTo>
                  <a:cubicBezTo>
                    <a:pt x="113" y="34510"/>
                    <a:pt x="116" y="34509"/>
                    <a:pt x="120" y="34505"/>
                  </a:cubicBezTo>
                  <a:lnTo>
                    <a:pt x="120" y="34505"/>
                  </a:lnTo>
                  <a:cubicBezTo>
                    <a:pt x="1" y="34636"/>
                    <a:pt x="25" y="34826"/>
                    <a:pt x="167" y="34933"/>
                  </a:cubicBezTo>
                  <a:cubicBezTo>
                    <a:pt x="225" y="34981"/>
                    <a:pt x="297" y="35005"/>
                    <a:pt x="367" y="35005"/>
                  </a:cubicBezTo>
                  <a:cubicBezTo>
                    <a:pt x="456" y="35005"/>
                    <a:pt x="543" y="34966"/>
                    <a:pt x="596" y="34886"/>
                  </a:cubicBezTo>
                  <a:lnTo>
                    <a:pt x="2933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6" name="Google Shape;1076;p15"/>
            <p:cNvSpPr/>
            <p:nvPr/>
          </p:nvSpPr>
          <p:spPr>
            <a:xfrm>
              <a:off x="1672306" y="3227784"/>
              <a:ext cx="587149" cy="1915717"/>
            </a:xfrm>
            <a:custGeom>
              <a:avLst/>
              <a:gdLst/>
              <a:ahLst/>
              <a:cxnLst/>
              <a:rect l="l" t="t" r="r" b="b"/>
              <a:pathLst>
                <a:path w="11574" h="37763" extrusionOk="0">
                  <a:moveTo>
                    <a:pt x="11574" y="1"/>
                  </a:moveTo>
                  <a:lnTo>
                    <a:pt x="72" y="37160"/>
                  </a:lnTo>
                  <a:cubicBezTo>
                    <a:pt x="1" y="37410"/>
                    <a:pt x="132" y="37672"/>
                    <a:pt x="382" y="37744"/>
                  </a:cubicBezTo>
                  <a:cubicBezTo>
                    <a:pt x="423" y="37756"/>
                    <a:pt x="466" y="37762"/>
                    <a:pt x="508" y="37762"/>
                  </a:cubicBezTo>
                  <a:cubicBezTo>
                    <a:pt x="706" y="37762"/>
                    <a:pt x="894" y="37631"/>
                    <a:pt x="953" y="37434"/>
                  </a:cubicBezTo>
                  <a:lnTo>
                    <a:pt x="1157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7" name="Google Shape;1077;p15"/>
            <p:cNvSpPr/>
            <p:nvPr/>
          </p:nvSpPr>
          <p:spPr>
            <a:xfrm>
              <a:off x="4654771" y="637795"/>
              <a:ext cx="372713" cy="283479"/>
            </a:xfrm>
            <a:custGeom>
              <a:avLst/>
              <a:gdLst/>
              <a:ahLst/>
              <a:cxnLst/>
              <a:rect l="l" t="t" r="r" b="b"/>
              <a:pathLst>
                <a:path w="7347" h="5588" extrusionOk="0">
                  <a:moveTo>
                    <a:pt x="7007" y="0"/>
                  </a:moveTo>
                  <a:cubicBezTo>
                    <a:pt x="6938" y="0"/>
                    <a:pt x="6868" y="21"/>
                    <a:pt x="6811" y="63"/>
                  </a:cubicBezTo>
                  <a:lnTo>
                    <a:pt x="1" y="5587"/>
                  </a:lnTo>
                  <a:lnTo>
                    <a:pt x="7180" y="563"/>
                  </a:lnTo>
                  <a:lnTo>
                    <a:pt x="7204" y="539"/>
                  </a:lnTo>
                  <a:cubicBezTo>
                    <a:pt x="7335" y="444"/>
                    <a:pt x="7347" y="241"/>
                    <a:pt x="7240" y="110"/>
                  </a:cubicBezTo>
                  <a:cubicBezTo>
                    <a:pt x="7186" y="36"/>
                    <a:pt x="7098" y="0"/>
                    <a:pt x="70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8" name="Google Shape;1078;p15"/>
            <p:cNvSpPr/>
            <p:nvPr/>
          </p:nvSpPr>
          <p:spPr>
            <a:xfrm>
              <a:off x="2813235" y="8713"/>
              <a:ext cx="554530" cy="1558223"/>
            </a:xfrm>
            <a:custGeom>
              <a:avLst/>
              <a:gdLst/>
              <a:ahLst/>
              <a:cxnLst/>
              <a:rect l="l" t="t" r="r" b="b"/>
              <a:pathLst>
                <a:path w="10931" h="30716" extrusionOk="0">
                  <a:moveTo>
                    <a:pt x="10633" y="1"/>
                  </a:moveTo>
                  <a:cubicBezTo>
                    <a:pt x="10497" y="1"/>
                    <a:pt x="10373" y="73"/>
                    <a:pt x="10323" y="212"/>
                  </a:cubicBezTo>
                  <a:lnTo>
                    <a:pt x="1" y="30716"/>
                  </a:lnTo>
                  <a:lnTo>
                    <a:pt x="10895" y="403"/>
                  </a:lnTo>
                  <a:cubicBezTo>
                    <a:pt x="10931" y="236"/>
                    <a:pt x="10859" y="57"/>
                    <a:pt x="10716" y="10"/>
                  </a:cubicBezTo>
                  <a:cubicBezTo>
                    <a:pt x="10688" y="4"/>
                    <a:pt x="10660" y="1"/>
                    <a:pt x="1063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15"/>
            <p:cNvSpPr/>
            <p:nvPr/>
          </p:nvSpPr>
          <p:spPr>
            <a:xfrm>
              <a:off x="2601850" y="89"/>
              <a:ext cx="468136" cy="1957062"/>
            </a:xfrm>
            <a:custGeom>
              <a:avLst/>
              <a:gdLst/>
              <a:ahLst/>
              <a:cxnLst/>
              <a:rect l="l" t="t" r="r" b="b"/>
              <a:pathLst>
                <a:path w="9228" h="38578" extrusionOk="0">
                  <a:moveTo>
                    <a:pt x="8708" y="0"/>
                  </a:moveTo>
                  <a:cubicBezTo>
                    <a:pt x="8508" y="0"/>
                    <a:pt x="8326" y="144"/>
                    <a:pt x="8275" y="358"/>
                  </a:cubicBezTo>
                  <a:lnTo>
                    <a:pt x="0" y="38577"/>
                  </a:lnTo>
                  <a:lnTo>
                    <a:pt x="0" y="38577"/>
                  </a:lnTo>
                  <a:lnTo>
                    <a:pt x="9168" y="573"/>
                  </a:lnTo>
                  <a:cubicBezTo>
                    <a:pt x="9228" y="311"/>
                    <a:pt x="9049" y="84"/>
                    <a:pt x="8811" y="13"/>
                  </a:cubicBezTo>
                  <a:cubicBezTo>
                    <a:pt x="8777" y="4"/>
                    <a:pt x="8742" y="0"/>
                    <a:pt x="87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0" name="Google Shape;1080;p15"/>
            <p:cNvSpPr/>
            <p:nvPr/>
          </p:nvSpPr>
          <p:spPr>
            <a:xfrm>
              <a:off x="1467567" y="241"/>
              <a:ext cx="680137" cy="1746076"/>
            </a:xfrm>
            <a:custGeom>
              <a:avLst/>
              <a:gdLst/>
              <a:ahLst/>
              <a:cxnLst/>
              <a:rect l="l" t="t" r="r" b="b"/>
              <a:pathLst>
                <a:path w="13407" h="34419" extrusionOk="0">
                  <a:moveTo>
                    <a:pt x="513" y="1"/>
                  </a:moveTo>
                  <a:cubicBezTo>
                    <a:pt x="456" y="1"/>
                    <a:pt x="399" y="11"/>
                    <a:pt x="346" y="34"/>
                  </a:cubicBezTo>
                  <a:cubicBezTo>
                    <a:pt x="120" y="117"/>
                    <a:pt x="1" y="391"/>
                    <a:pt x="96" y="629"/>
                  </a:cubicBezTo>
                  <a:lnTo>
                    <a:pt x="13407" y="34419"/>
                  </a:lnTo>
                  <a:lnTo>
                    <a:pt x="953" y="296"/>
                  </a:lnTo>
                  <a:cubicBezTo>
                    <a:pt x="889" y="113"/>
                    <a:pt x="700" y="1"/>
                    <a:pt x="51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1" name="Google Shape;1081;p15"/>
            <p:cNvSpPr/>
            <p:nvPr/>
          </p:nvSpPr>
          <p:spPr>
            <a:xfrm>
              <a:off x="2790306" y="3321428"/>
              <a:ext cx="1002070" cy="1801676"/>
            </a:xfrm>
            <a:custGeom>
              <a:avLst/>
              <a:gdLst/>
              <a:ahLst/>
              <a:cxnLst/>
              <a:rect l="l" t="t" r="r" b="b"/>
              <a:pathLst>
                <a:path w="19753" h="35515" extrusionOk="0">
                  <a:moveTo>
                    <a:pt x="0" y="0"/>
                  </a:moveTo>
                  <a:lnTo>
                    <a:pt x="19598" y="35481"/>
                  </a:lnTo>
                  <a:cubicBezTo>
                    <a:pt x="19615" y="35498"/>
                    <a:pt x="19649" y="35515"/>
                    <a:pt x="19677" y="35515"/>
                  </a:cubicBezTo>
                  <a:cubicBezTo>
                    <a:pt x="19688" y="35515"/>
                    <a:pt x="19698" y="35512"/>
                    <a:pt x="19705" y="35505"/>
                  </a:cubicBezTo>
                  <a:cubicBezTo>
                    <a:pt x="19741" y="35493"/>
                    <a:pt x="19753" y="35433"/>
                    <a:pt x="19741" y="35410"/>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2" name="Google Shape;1082;p15"/>
            <p:cNvSpPr/>
            <p:nvPr/>
          </p:nvSpPr>
          <p:spPr>
            <a:xfrm>
              <a:off x="3216727" y="869573"/>
              <a:ext cx="1810807" cy="1183582"/>
            </a:xfrm>
            <a:custGeom>
              <a:avLst/>
              <a:gdLst/>
              <a:ahLst/>
              <a:cxnLst/>
              <a:rect l="l" t="t" r="r" b="b"/>
              <a:pathLst>
                <a:path w="35695" h="23331" extrusionOk="0">
                  <a:moveTo>
                    <a:pt x="35359" y="1"/>
                  </a:moveTo>
                  <a:cubicBezTo>
                    <a:pt x="35302" y="1"/>
                    <a:pt x="35244" y="18"/>
                    <a:pt x="35195" y="54"/>
                  </a:cubicBezTo>
                  <a:lnTo>
                    <a:pt x="0" y="23330"/>
                  </a:lnTo>
                  <a:lnTo>
                    <a:pt x="35516" y="554"/>
                  </a:lnTo>
                  <a:cubicBezTo>
                    <a:pt x="35647" y="470"/>
                    <a:pt x="35695" y="280"/>
                    <a:pt x="35600" y="137"/>
                  </a:cubicBezTo>
                  <a:cubicBezTo>
                    <a:pt x="35548" y="48"/>
                    <a:pt x="35454" y="1"/>
                    <a:pt x="353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3" name="Google Shape;1083;p15"/>
            <p:cNvSpPr/>
            <p:nvPr/>
          </p:nvSpPr>
          <p:spPr>
            <a:xfrm>
              <a:off x="2917735" y="8205"/>
              <a:ext cx="1964874" cy="2057051"/>
            </a:xfrm>
            <a:custGeom>
              <a:avLst/>
              <a:gdLst/>
              <a:ahLst/>
              <a:cxnLst/>
              <a:rect l="l" t="t" r="r" b="b"/>
              <a:pathLst>
                <a:path w="38732" h="40549" extrusionOk="0">
                  <a:moveTo>
                    <a:pt x="38409" y="1"/>
                  </a:moveTo>
                  <a:cubicBezTo>
                    <a:pt x="38324" y="1"/>
                    <a:pt x="38237" y="38"/>
                    <a:pt x="38172" y="103"/>
                  </a:cubicBezTo>
                  <a:lnTo>
                    <a:pt x="0" y="40548"/>
                  </a:lnTo>
                  <a:lnTo>
                    <a:pt x="38612" y="520"/>
                  </a:lnTo>
                  <a:cubicBezTo>
                    <a:pt x="38731" y="389"/>
                    <a:pt x="38731" y="198"/>
                    <a:pt x="38601" y="79"/>
                  </a:cubicBezTo>
                  <a:cubicBezTo>
                    <a:pt x="38547" y="26"/>
                    <a:pt x="38479" y="1"/>
                    <a:pt x="384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4" name="Google Shape;1084;p15"/>
            <p:cNvSpPr/>
            <p:nvPr/>
          </p:nvSpPr>
          <p:spPr>
            <a:xfrm>
              <a:off x="1319593" y="8003"/>
              <a:ext cx="505017" cy="1103530"/>
            </a:xfrm>
            <a:custGeom>
              <a:avLst/>
              <a:gdLst/>
              <a:ahLst/>
              <a:cxnLst/>
              <a:rect l="l" t="t" r="r" b="b"/>
              <a:pathLst>
                <a:path w="9955" h="21753" extrusionOk="0">
                  <a:moveTo>
                    <a:pt x="354" y="1"/>
                  </a:moveTo>
                  <a:cubicBezTo>
                    <a:pt x="311" y="1"/>
                    <a:pt x="267" y="12"/>
                    <a:pt x="227" y="36"/>
                  </a:cubicBezTo>
                  <a:cubicBezTo>
                    <a:pt x="72" y="119"/>
                    <a:pt x="1" y="298"/>
                    <a:pt x="72" y="440"/>
                  </a:cubicBezTo>
                  <a:lnTo>
                    <a:pt x="9954" y="21753"/>
                  </a:lnTo>
                  <a:lnTo>
                    <a:pt x="632" y="190"/>
                  </a:lnTo>
                  <a:cubicBezTo>
                    <a:pt x="572" y="71"/>
                    <a:pt x="464" y="1"/>
                    <a:pt x="35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5" name="Google Shape;1085;p15"/>
            <p:cNvSpPr/>
            <p:nvPr/>
          </p:nvSpPr>
          <p:spPr>
            <a:xfrm>
              <a:off x="4004283" y="4009356"/>
              <a:ext cx="1022666" cy="969501"/>
            </a:xfrm>
            <a:custGeom>
              <a:avLst/>
              <a:gdLst/>
              <a:ahLst/>
              <a:cxnLst/>
              <a:rect l="l" t="t" r="r" b="b"/>
              <a:pathLst>
                <a:path w="20159" h="19111" extrusionOk="0">
                  <a:moveTo>
                    <a:pt x="1" y="1"/>
                  </a:moveTo>
                  <a:lnTo>
                    <a:pt x="19598" y="19027"/>
                  </a:lnTo>
                  <a:cubicBezTo>
                    <a:pt x="19666" y="19083"/>
                    <a:pt x="19745" y="19110"/>
                    <a:pt x="19820" y="19110"/>
                  </a:cubicBezTo>
                  <a:cubicBezTo>
                    <a:pt x="19904" y="19110"/>
                    <a:pt x="19983" y="19077"/>
                    <a:pt x="20039" y="19015"/>
                  </a:cubicBezTo>
                  <a:cubicBezTo>
                    <a:pt x="20158" y="18896"/>
                    <a:pt x="20134" y="18705"/>
                    <a:pt x="20015" y="18586"/>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6" name="Google Shape;1086;p15"/>
            <p:cNvSpPr/>
            <p:nvPr/>
          </p:nvSpPr>
          <p:spPr>
            <a:xfrm>
              <a:off x="3243258" y="3951982"/>
              <a:ext cx="675368" cy="1190785"/>
            </a:xfrm>
            <a:custGeom>
              <a:avLst/>
              <a:gdLst/>
              <a:ahLst/>
              <a:cxnLst/>
              <a:rect l="l" t="t" r="r" b="b"/>
              <a:pathLst>
                <a:path w="13313" h="23473" extrusionOk="0">
                  <a:moveTo>
                    <a:pt x="1" y="0"/>
                  </a:moveTo>
                  <a:lnTo>
                    <a:pt x="12383" y="23230"/>
                  </a:lnTo>
                  <a:cubicBezTo>
                    <a:pt x="12471" y="23388"/>
                    <a:pt x="12627" y="23473"/>
                    <a:pt x="12788" y="23473"/>
                  </a:cubicBezTo>
                  <a:cubicBezTo>
                    <a:pt x="12869" y="23473"/>
                    <a:pt x="12951" y="23452"/>
                    <a:pt x="13026" y="23408"/>
                  </a:cubicBezTo>
                  <a:cubicBezTo>
                    <a:pt x="13229" y="23277"/>
                    <a:pt x="13312" y="23003"/>
                    <a:pt x="13193" y="22777"/>
                  </a:cubicBezTo>
                  <a:lnTo>
                    <a:pt x="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7" name="Google Shape;1087;p15"/>
            <p:cNvSpPr/>
            <p:nvPr/>
          </p:nvSpPr>
          <p:spPr>
            <a:xfrm>
              <a:off x="1543811" y="4508878"/>
              <a:ext cx="228843" cy="622660"/>
            </a:xfrm>
            <a:custGeom>
              <a:avLst/>
              <a:gdLst/>
              <a:ahLst/>
              <a:cxnLst/>
              <a:rect l="l" t="t" r="r" b="b"/>
              <a:pathLst>
                <a:path w="4511" h="12274" extrusionOk="0">
                  <a:moveTo>
                    <a:pt x="45" y="11954"/>
                  </a:moveTo>
                  <a:cubicBezTo>
                    <a:pt x="45" y="11958"/>
                    <a:pt x="44" y="11961"/>
                    <a:pt x="43" y="11962"/>
                  </a:cubicBezTo>
                  <a:lnTo>
                    <a:pt x="43" y="11962"/>
                  </a:lnTo>
                  <a:cubicBezTo>
                    <a:pt x="43" y="11959"/>
                    <a:pt x="44" y="11957"/>
                    <a:pt x="45" y="11954"/>
                  </a:cubicBezTo>
                  <a:close/>
                  <a:moveTo>
                    <a:pt x="4510" y="0"/>
                  </a:moveTo>
                  <a:lnTo>
                    <a:pt x="45" y="11954"/>
                  </a:lnTo>
                  <a:cubicBezTo>
                    <a:pt x="45" y="11954"/>
                    <a:pt x="45" y="11954"/>
                    <a:pt x="45" y="11954"/>
                  </a:cubicBezTo>
                  <a:lnTo>
                    <a:pt x="45" y="11954"/>
                  </a:lnTo>
                  <a:cubicBezTo>
                    <a:pt x="45" y="11954"/>
                    <a:pt x="45" y="11954"/>
                    <a:pt x="45" y="11954"/>
                  </a:cubicBezTo>
                  <a:lnTo>
                    <a:pt x="45" y="11954"/>
                  </a:lnTo>
                  <a:cubicBezTo>
                    <a:pt x="39" y="11960"/>
                    <a:pt x="39" y="11963"/>
                    <a:pt x="41" y="11963"/>
                  </a:cubicBezTo>
                  <a:cubicBezTo>
                    <a:pt x="41" y="11963"/>
                    <a:pt x="42" y="11963"/>
                    <a:pt x="43" y="11962"/>
                  </a:cubicBezTo>
                  <a:lnTo>
                    <a:pt x="43" y="11962"/>
                  </a:lnTo>
                  <a:cubicBezTo>
                    <a:pt x="0" y="12090"/>
                    <a:pt x="60" y="12217"/>
                    <a:pt x="200" y="12263"/>
                  </a:cubicBezTo>
                  <a:cubicBezTo>
                    <a:pt x="223" y="12270"/>
                    <a:pt x="246" y="12274"/>
                    <a:pt x="269" y="12274"/>
                  </a:cubicBezTo>
                  <a:cubicBezTo>
                    <a:pt x="362" y="12274"/>
                    <a:pt x="445" y="12216"/>
                    <a:pt x="474" y="12121"/>
                  </a:cubicBezTo>
                  <a:lnTo>
                    <a:pt x="451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8" name="Google Shape;1088;p15"/>
            <p:cNvSpPr/>
            <p:nvPr/>
          </p:nvSpPr>
          <p:spPr>
            <a:xfrm>
              <a:off x="3098327" y="2669112"/>
              <a:ext cx="1937074" cy="399296"/>
            </a:xfrm>
            <a:custGeom>
              <a:avLst/>
              <a:gdLst/>
              <a:ahLst/>
              <a:cxnLst/>
              <a:rect l="l" t="t" r="r" b="b"/>
              <a:pathLst>
                <a:path w="38184" h="7871" extrusionOk="0">
                  <a:moveTo>
                    <a:pt x="0" y="1"/>
                  </a:moveTo>
                  <a:lnTo>
                    <a:pt x="37600" y="7859"/>
                  </a:lnTo>
                  <a:cubicBezTo>
                    <a:pt x="37635" y="7867"/>
                    <a:pt x="37669" y="7871"/>
                    <a:pt x="37702" y="7871"/>
                  </a:cubicBezTo>
                  <a:cubicBezTo>
                    <a:pt x="37912" y="7871"/>
                    <a:pt x="38095" y="7717"/>
                    <a:pt x="38136" y="7502"/>
                  </a:cubicBezTo>
                  <a:cubicBezTo>
                    <a:pt x="38184" y="7252"/>
                    <a:pt x="38017" y="7013"/>
                    <a:pt x="37767" y="6966"/>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9" name="Google Shape;1089;p15"/>
            <p:cNvSpPr/>
            <p:nvPr/>
          </p:nvSpPr>
          <p:spPr>
            <a:xfrm>
              <a:off x="4305101" y="2771178"/>
              <a:ext cx="721228" cy="101714"/>
            </a:xfrm>
            <a:custGeom>
              <a:avLst/>
              <a:gdLst/>
              <a:ahLst/>
              <a:cxnLst/>
              <a:rect l="l" t="t" r="r" b="b"/>
              <a:pathLst>
                <a:path w="14217" h="2005" extrusionOk="0">
                  <a:moveTo>
                    <a:pt x="0" y="1"/>
                  </a:moveTo>
                  <a:lnTo>
                    <a:pt x="13847" y="2001"/>
                  </a:lnTo>
                  <a:cubicBezTo>
                    <a:pt x="13863" y="2003"/>
                    <a:pt x="13879" y="2004"/>
                    <a:pt x="13895" y="2004"/>
                  </a:cubicBezTo>
                  <a:cubicBezTo>
                    <a:pt x="14061" y="2004"/>
                    <a:pt x="14181" y="1891"/>
                    <a:pt x="14192" y="1727"/>
                  </a:cubicBezTo>
                  <a:cubicBezTo>
                    <a:pt x="14216" y="1561"/>
                    <a:pt x="14085" y="1406"/>
                    <a:pt x="13930" y="1394"/>
                  </a:cubicBezTo>
                  <a:lnTo>
                    <a:pt x="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0" name="Google Shape;1090;p15"/>
            <p:cNvSpPr/>
            <p:nvPr/>
          </p:nvSpPr>
          <p:spPr>
            <a:xfrm>
              <a:off x="2751042" y="3714015"/>
              <a:ext cx="364850" cy="1420694"/>
            </a:xfrm>
            <a:custGeom>
              <a:avLst/>
              <a:gdLst/>
              <a:ahLst/>
              <a:cxnLst/>
              <a:rect l="l" t="t" r="r" b="b"/>
              <a:pathLst>
                <a:path w="7192" h="28005" extrusionOk="0">
                  <a:moveTo>
                    <a:pt x="0" y="0"/>
                  </a:moveTo>
                  <a:lnTo>
                    <a:pt x="6549" y="27766"/>
                  </a:lnTo>
                  <a:cubicBezTo>
                    <a:pt x="6588" y="27913"/>
                    <a:pt x="6709" y="28004"/>
                    <a:pt x="6837" y="28004"/>
                  </a:cubicBezTo>
                  <a:cubicBezTo>
                    <a:pt x="6864" y="28004"/>
                    <a:pt x="6891" y="28000"/>
                    <a:pt x="6918" y="27992"/>
                  </a:cubicBezTo>
                  <a:cubicBezTo>
                    <a:pt x="7085" y="27944"/>
                    <a:pt x="7192" y="27790"/>
                    <a:pt x="7144" y="27623"/>
                  </a:cubicBezTo>
                  <a:lnTo>
                    <a:pt x="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1" name="Google Shape;1091;p15"/>
            <p:cNvSpPr/>
            <p:nvPr/>
          </p:nvSpPr>
          <p:spPr>
            <a:xfrm>
              <a:off x="-103385" y="3483911"/>
              <a:ext cx="1576485" cy="1495165"/>
            </a:xfrm>
            <a:custGeom>
              <a:avLst/>
              <a:gdLst/>
              <a:ahLst/>
              <a:cxnLst/>
              <a:rect l="l" t="t" r="r" b="b"/>
              <a:pathLst>
                <a:path w="31076" h="29473" extrusionOk="0">
                  <a:moveTo>
                    <a:pt x="31076" y="0"/>
                  </a:moveTo>
                  <a:lnTo>
                    <a:pt x="131" y="28944"/>
                  </a:lnTo>
                  <a:cubicBezTo>
                    <a:pt x="12" y="29063"/>
                    <a:pt x="0" y="29254"/>
                    <a:pt x="119" y="29373"/>
                  </a:cubicBezTo>
                  <a:cubicBezTo>
                    <a:pt x="180" y="29440"/>
                    <a:pt x="260" y="29473"/>
                    <a:pt x="339" y="29473"/>
                  </a:cubicBezTo>
                  <a:cubicBezTo>
                    <a:pt x="415" y="29473"/>
                    <a:pt x="490" y="29443"/>
                    <a:pt x="548" y="29385"/>
                  </a:cubicBezTo>
                  <a:lnTo>
                    <a:pt x="3107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2" name="Google Shape;1092;p15"/>
          <p:cNvGrpSpPr/>
          <p:nvPr/>
        </p:nvGrpSpPr>
        <p:grpSpPr>
          <a:xfrm>
            <a:off x="1999388" y="548594"/>
            <a:ext cx="8192749" cy="5656613"/>
            <a:chOff x="1571625" y="598610"/>
            <a:chExt cx="5602773" cy="3868387"/>
          </a:xfrm>
        </p:grpSpPr>
        <p:grpSp>
          <p:nvGrpSpPr>
            <p:cNvPr id="1093" name="Google Shape;1093;p15"/>
            <p:cNvGrpSpPr/>
            <p:nvPr/>
          </p:nvGrpSpPr>
          <p:grpSpPr>
            <a:xfrm>
              <a:off x="2207128" y="598610"/>
              <a:ext cx="805187" cy="864033"/>
              <a:chOff x="211891" y="438585"/>
              <a:chExt cx="805187" cy="864033"/>
            </a:xfrm>
          </p:grpSpPr>
          <p:sp>
            <p:nvSpPr>
              <p:cNvPr id="1094" name="Google Shape;1094;p15"/>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5" name="Google Shape;1095;p15"/>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096" name="Google Shape;1096;p15"/>
            <p:cNvGrpSpPr/>
            <p:nvPr/>
          </p:nvGrpSpPr>
          <p:grpSpPr>
            <a:xfrm>
              <a:off x="1571625" y="676502"/>
              <a:ext cx="5602773" cy="3790495"/>
              <a:chOff x="-323850" y="340527"/>
              <a:chExt cx="5602773" cy="3790495"/>
            </a:xfrm>
          </p:grpSpPr>
          <p:sp>
            <p:nvSpPr>
              <p:cNvPr id="1097" name="Google Shape;1097;p15"/>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8" name="Google Shape;1098;p15"/>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9" name="Google Shape;1099;p15"/>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0" name="Google Shape;1100;p15"/>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1" name="Google Shape;1101;p15"/>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2" name="Google Shape;1102;p15"/>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3" name="Google Shape;1103;p15"/>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4" name="Google Shape;1104;p15"/>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106" name="Google Shape;1106;p15"/>
          <p:cNvSpPr txBox="1">
            <a:spLocks noGrp="1"/>
          </p:cNvSpPr>
          <p:nvPr>
            <p:ph type="ctrTitle"/>
          </p:nvPr>
        </p:nvSpPr>
        <p:spPr>
          <a:xfrm>
            <a:off x="3743333" y="1679997"/>
            <a:ext cx="3911430" cy="1189349"/>
          </a:xfrm>
          <a:prstGeom prst="rect">
            <a:avLst/>
          </a:prstGeom>
        </p:spPr>
        <p:txBody>
          <a:bodyPr spcFirstLastPara="1" wrap="square" lIns="121900" tIns="121900" rIns="121900" bIns="121900" anchor="ctr" anchorCtr="0">
            <a:noAutofit/>
          </a:bodyPr>
          <a:lstStyle/>
          <a:p>
            <a:r>
              <a:rPr lang="en-US" sz="3200">
                <a:latin typeface="Cambria" panose="02040503050406030204" pitchFamily="18" charset="0"/>
                <a:ea typeface="Cambria" panose="02040503050406030204" pitchFamily="18" charset="0"/>
                <a:cs typeface="Fira Sans Extra Condensed"/>
                <a:sym typeface="Fira Sans Extra Condensed"/>
              </a:rPr>
              <a:t>Phù thủy thời gian</a:t>
            </a:r>
            <a:br>
              <a:rPr lang="en-US" sz="3200">
                <a:latin typeface="Cambria" panose="02040503050406030204" pitchFamily="18" charset="0"/>
                <a:ea typeface="Cambria" panose="02040503050406030204" pitchFamily="18" charset="0"/>
                <a:cs typeface="Fira Sans Extra Condensed"/>
                <a:sym typeface="Fira Sans Extra Condensed"/>
              </a:rPr>
            </a:br>
            <a:r>
              <a:rPr lang="en-US" sz="3200">
                <a:solidFill>
                  <a:srgbClr val="000000"/>
                </a:solidFill>
                <a:latin typeface="Cambria" panose="02040503050406030204" pitchFamily="18" charset="0"/>
                <a:ea typeface="Cambria" panose="02040503050406030204" pitchFamily="18" charset="0"/>
                <a:cs typeface="Fira Sans Extra Condensed"/>
                <a:sym typeface="Fira Sans Extra Condensed"/>
              </a:rPr>
              <a:t>Doctor Strange</a:t>
            </a:r>
            <a:r>
              <a:rPr lang="en-US" sz="3200">
                <a:latin typeface="Cambria" panose="02040503050406030204" pitchFamily="18" charset="0"/>
                <a:ea typeface="Cambria" panose="02040503050406030204" pitchFamily="18" charset="0"/>
                <a:cs typeface="Fira Sans Extra Condensed"/>
                <a:sym typeface="Fira Sans Extra Condensed"/>
              </a:rPr>
              <a:t> </a:t>
            </a:r>
            <a:br>
              <a:rPr lang="en-US" sz="3200">
                <a:latin typeface="Cambria" panose="02040503050406030204" pitchFamily="18" charset="0"/>
                <a:ea typeface="Cambria" panose="02040503050406030204" pitchFamily="18" charset="0"/>
                <a:cs typeface="Fira Sans Extra Condensed"/>
                <a:sym typeface="Fira Sans Extra Condensed"/>
              </a:rPr>
            </a:br>
            <a:endParaRPr sz="3200">
              <a:latin typeface="Cambria" panose="02040503050406030204" pitchFamily="18" charset="0"/>
              <a:ea typeface="Cambria" panose="02040503050406030204" pitchFamily="18" charset="0"/>
              <a:cs typeface="Fira Sans Extra Condensed"/>
              <a:sym typeface="Fira Sans Extra Condensed"/>
            </a:endParaRPr>
          </a:p>
        </p:txBody>
      </p:sp>
      <p:pic>
        <p:nvPicPr>
          <p:cNvPr id="3" name="Picture 2">
            <a:extLst>
              <a:ext uri="{FF2B5EF4-FFF2-40B4-BE49-F238E27FC236}">
                <a16:creationId xmlns:a16="http://schemas.microsoft.com/office/drawing/2014/main" xmlns="" id="{ED7C80BB-6F1C-42FF-8DA4-6786C8EEEF1C}"/>
              </a:ext>
            </a:extLst>
          </p:cNvPr>
          <p:cNvPicPr>
            <a:picLocks noChangeAspect="1"/>
          </p:cNvPicPr>
          <p:nvPr/>
        </p:nvPicPr>
        <p:blipFill rotWithShape="1">
          <a:blip r:embed="rId3">
            <a:extLst>
              <a:ext uri="{28A0092B-C50C-407E-A947-70E740481C1C}">
                <a14:useLocalDpi xmlns:a14="http://schemas.microsoft.com/office/drawing/2010/main" val="0"/>
              </a:ext>
            </a:extLst>
          </a:blip>
          <a:srcRect t="5299" r="59001" b="22049"/>
          <a:stretch/>
        </p:blipFill>
        <p:spPr>
          <a:xfrm>
            <a:off x="5867869" y="2077257"/>
            <a:ext cx="4541662" cy="4631118"/>
          </a:xfrm>
          <a:prstGeom prst="rect">
            <a:avLst/>
          </a:prstGeom>
        </p:spPr>
      </p:pic>
      <p:sp>
        <p:nvSpPr>
          <p:cNvPr id="1107" name="TextBox 1106">
            <a:extLst>
              <a:ext uri="{FF2B5EF4-FFF2-40B4-BE49-F238E27FC236}">
                <a16:creationId xmlns:a16="http://schemas.microsoft.com/office/drawing/2014/main" xmlns="" id="{5A0361B9-2D44-4E53-9DB5-94B20438B439}"/>
              </a:ext>
            </a:extLst>
          </p:cNvPr>
          <p:cNvSpPr txBox="1"/>
          <p:nvPr/>
        </p:nvSpPr>
        <p:spPr>
          <a:xfrm>
            <a:off x="2667000" y="2016009"/>
            <a:ext cx="494783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b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b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sẽ</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có</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thú</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vị</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cho</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nhỏ</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Hãy</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cố</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gắng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hết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sức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nhé</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Fira Sans Extra Condensed"/>
                <a:sym typeface="Fira Sans Extra Condensed"/>
              </a:rPr>
              <a:t>!</a:t>
            </a: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p:cTn id="7" dur="500" fill="hold"/>
                                        <p:tgtEl>
                                          <p:spTgt spid="1092"/>
                                        </p:tgtEl>
                                        <p:attrNameLst>
                                          <p:attrName>ppt_w</p:attrName>
                                        </p:attrNameLst>
                                      </p:cBhvr>
                                      <p:tavLst>
                                        <p:tav tm="0">
                                          <p:val>
                                            <p:fltVal val="0"/>
                                          </p:val>
                                        </p:tav>
                                        <p:tav tm="100000">
                                          <p:val>
                                            <p:strVal val="#ppt_w"/>
                                          </p:val>
                                        </p:tav>
                                      </p:tavLst>
                                    </p:anim>
                                    <p:anim calcmode="lin" valueType="num">
                                      <p:cBhvr>
                                        <p:cTn id="8" dur="500" fill="hold"/>
                                        <p:tgtEl>
                                          <p:spTgt spid="1092"/>
                                        </p:tgtEl>
                                        <p:attrNameLst>
                                          <p:attrName>ppt_h</p:attrName>
                                        </p:attrNameLst>
                                      </p:cBhvr>
                                      <p:tavLst>
                                        <p:tav tm="0">
                                          <p:val>
                                            <p:fltVal val="0"/>
                                          </p:val>
                                        </p:tav>
                                        <p:tav tm="100000">
                                          <p:val>
                                            <p:strVal val="#ppt_h"/>
                                          </p:val>
                                        </p:tav>
                                      </p:tavLst>
                                    </p:anim>
                                    <p:animEffect transition="in" filter="fade">
                                      <p:cBhvr>
                                        <p:cTn id="9" dur="500"/>
                                        <p:tgtEl>
                                          <p:spTgt spid="10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4"/>
                                        </p:tgtEl>
                                        <p:attrNameLst>
                                          <p:attrName>style.visibility</p:attrName>
                                        </p:attrNameLst>
                                      </p:cBhvr>
                                      <p:to>
                                        <p:strVal val="visible"/>
                                      </p:to>
                                    </p:set>
                                    <p:anim calcmode="lin" valueType="num">
                                      <p:cBhvr>
                                        <p:cTn id="12" dur="500" fill="hold"/>
                                        <p:tgtEl>
                                          <p:spTgt spid="1034"/>
                                        </p:tgtEl>
                                        <p:attrNameLst>
                                          <p:attrName>ppt_w</p:attrName>
                                        </p:attrNameLst>
                                      </p:cBhvr>
                                      <p:tavLst>
                                        <p:tav tm="0">
                                          <p:val>
                                            <p:fltVal val="0"/>
                                          </p:val>
                                        </p:tav>
                                        <p:tav tm="100000">
                                          <p:val>
                                            <p:strVal val="#ppt_w"/>
                                          </p:val>
                                        </p:tav>
                                      </p:tavLst>
                                    </p:anim>
                                    <p:anim calcmode="lin" valueType="num">
                                      <p:cBhvr>
                                        <p:cTn id="13" dur="500" fill="hold"/>
                                        <p:tgtEl>
                                          <p:spTgt spid="1034"/>
                                        </p:tgtEl>
                                        <p:attrNameLst>
                                          <p:attrName>ppt_h</p:attrName>
                                        </p:attrNameLst>
                                      </p:cBhvr>
                                      <p:tavLst>
                                        <p:tav tm="0">
                                          <p:val>
                                            <p:fltVal val="0"/>
                                          </p:val>
                                        </p:tav>
                                        <p:tav tm="100000">
                                          <p:val>
                                            <p:strVal val="#ppt_h"/>
                                          </p:val>
                                        </p:tav>
                                      </p:tavLst>
                                    </p:anim>
                                    <p:animEffect transition="in" filter="fade">
                                      <p:cBhvr>
                                        <p:cTn id="14" dur="500"/>
                                        <p:tgtEl>
                                          <p:spTgt spid="1034"/>
                                        </p:tgtEl>
                                      </p:cBhvr>
                                    </p:animEffect>
                                  </p:childTnLst>
                                </p:cTn>
                              </p:par>
                            </p:childTnLst>
                          </p:cTn>
                        </p:par>
                        <p:par>
                          <p:cTn id="15" fill="hold">
                            <p:stCondLst>
                              <p:cond delay="500"/>
                            </p:stCondLst>
                            <p:childTnLst>
                              <p:par>
                                <p:cTn id="16" presetID="2" presetClass="entr" presetSubtype="3"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06"/>
                                        </p:tgtEl>
                                        <p:attrNameLst>
                                          <p:attrName>style.visibility</p:attrName>
                                        </p:attrNameLst>
                                      </p:cBhvr>
                                      <p:to>
                                        <p:strVal val="visible"/>
                                      </p:to>
                                    </p:set>
                                    <p:animEffect transition="in" filter="wipe(left)">
                                      <p:cBhvr>
                                        <p:cTn id="23" dur="500"/>
                                        <p:tgtEl>
                                          <p:spTgt spid="110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07"/>
                                        </p:tgtEl>
                                        <p:attrNameLst>
                                          <p:attrName>style.visibility</p:attrName>
                                        </p:attrNameLst>
                                      </p:cBhvr>
                                      <p:to>
                                        <p:strVal val="visible"/>
                                      </p:to>
                                    </p:set>
                                    <p:animEffect transition="in" filter="wipe(left)">
                                      <p:cBhvr>
                                        <p:cTn id="26" dur="5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106" grpId="0"/>
      <p:bldP spid="110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xmlns=""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xmlns=""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xmlns=""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xmlns="" id="{69721282-2945-465F-990A-34AFAA08C4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xmlns="" id="{14C5D59A-5ACE-464B-BDDE-B3F48F190F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xmlns=""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xmlns=""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xmlns=""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xmlns=""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xmlns=""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xmlns=""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xmlns=""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xmlns=""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xmlns=""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xmlns="" id="{0FD0DF19-053F-2ED2-D214-A86C639AF1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xmlns="" id="{51BB055B-EF49-5998-84C6-2C66BF958C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xmlns="" id="{5E21FADD-5F16-6950-0F26-02C6680CD3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xmlns="" id="{8006E92F-6470-6A3D-B0D9-10543B804E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xmlns=""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xmlns=""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xmlns=""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xmlns="" id="{A363AF58-B8F8-4A89-A418-EB9E928C4CB8}"/>
              </a:ext>
            </a:extLst>
          </p:cNvPr>
          <p:cNvSpPr txBox="1">
            <a:spLocks noChangeArrowheads="1"/>
          </p:cNvSpPr>
          <p:nvPr/>
        </p:nvSpPr>
        <p:spPr bwMode="auto">
          <a:xfrm>
            <a:off x="1084597" y="567370"/>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quan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xmlns=""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xmlns=""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xmlns=""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xmlns=""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xmlns=""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xmlns=""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xmlns=""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xmlns=""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xmlns=""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xmlns=""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xmlns=""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xmlns=""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xmlns=""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xmlns=""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xmlns=""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xmlns=""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xmlns=""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xmlns=""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xmlns=""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xmlns=""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xmlns=""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xmlns=""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xmlns=""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xmlns=""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xmlns=""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xmlns=""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xmlns=""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xmlns=""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xmlns=""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xmlns=""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xmlns=""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xmlns=""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xmlns=""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xmlns=""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xmlns=""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xmlns=""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xmlns=""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xmlns=""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xmlns=""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xmlns=""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xmlns=""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xmlns="" id="{495359C5-3CFD-415A-88FA-46833B2B5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xmlns="" id="{18340FE2-1CEA-637F-BE1F-4AE0BCFE9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xmlns="" id="{5E43A682-AC46-17F2-D4DD-E88612753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xmlns=""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xmlns=""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xmlns=""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xmlns=""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xmlns=""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xmlns=""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xmlns=""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xmlns=""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xmlns=""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xmlns=""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xmlns=""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xmlns=""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xmlns=""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xmlns=""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xmlns=""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xmlns=""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xmlns="" id="{14C5D59A-5ACE-464B-BDDE-B3F48F190F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xmlns=""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xmlns=""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xmlns=""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xmlns=""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xmlns=""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xmlns=""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xmlns=""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xmlns=""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xmlns=""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xmlns=""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xmlns=""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xmlns=""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xmlns=""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xmlns=""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xmlns=""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xmlns=""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xmlns=""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xmlns=""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xmlns=""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xmlns=""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xmlns=""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smtClean="0">
                <a:latin typeface="Cambria" panose="02040503050406030204" pitchFamily="18" charset="0"/>
                <a:ea typeface="Cambria" panose="02040503050406030204" pitchFamily="18" charset="0"/>
                <a:cs typeface="Calibri" panose="020F0502020204030204" pitchFamily="34" charset="0"/>
              </a:rPr>
              <a:t>1: </a:t>
            </a:r>
            <a:r>
              <a:rPr lang="en-US" sz="4000" dirty="0">
                <a:latin typeface="Cambria" panose="02040503050406030204" pitchFamily="18" charset="0"/>
                <a:ea typeface="Cambria" panose="02040503050406030204" pitchFamily="18" charset="0"/>
                <a:cs typeface="Calibri" panose="020F0502020204030204" pitchFamily="34" charset="0"/>
              </a:rPr>
              <a:t>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xmlns=""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xmlns=""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xmlns=""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xmlns=""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xmlns=""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xmlns=""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xmlns=""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xmlns=""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xmlns=""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xmlns=""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xmlns=""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xmlns=""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xmlns=""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xmlns=""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xmlns=""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xmlns=""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xmlns=""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xmlns=""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xmlns=""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xmlns=""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xmlns=""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xmlns=""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xmlns=""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xmlns=""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xmlns=""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xmlns=""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xmlns=""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xmlns=""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xmlns=""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xmlns=""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xmlns=""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xmlns=""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xmlns=""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xmlns=""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xmlns=""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xmlns=""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xmlns=""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xmlns=""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xmlns=""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xmlns=""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xmlns=""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xmlns=""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xmlns=""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xmlns=""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xmlns=""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xmlns=""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xmlns=""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xmlns=""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xmlns=""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xmlns=""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xmlns=""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xmlns=""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xmlns=""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xmlns=""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xmlns=""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xmlns=""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xmlns=""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xmlns=""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xmlns=""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xmlns=""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xmlns=""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xmlns=""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xmlns=""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xmlns=""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xmlns=""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xmlns=""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xmlns=""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xmlns=""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xmlns=""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xmlns=""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xmlns=""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xmlns=""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xmlns=""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xmlns=""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xmlns=""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xmlns=""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xmlns=""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xmlns=""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xmlns=""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xmlns=""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xmlns=""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xmlns=""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xmlns=""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xmlns=""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xmlns=""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xmlns=""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xmlns=""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xmlns=""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xmlns=""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xmlns=""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xmlns=""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xmlns=""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xmlns=""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xmlns=""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xmlns=""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xmlns=""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xmlns=""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xmlns=""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xmlns=""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xmlns=""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xmlns=""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xmlns=""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xmlns=""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xmlns=""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xmlns=""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xmlns=""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xmlns=""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xmlns=""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xmlns=""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xmlns=""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xmlns=""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xmlns=""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xmlns=""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xmlns=""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xmlns=""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xmlns=""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xmlns=""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xmlns=""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xmlns=""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xmlns=""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xmlns=""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xmlns=""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xmlns=""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xmlns=""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xmlns=""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xmlns=""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xmlns=""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xmlns=""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xmlns=""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xmlns=""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xmlns=""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xmlns=""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xmlns=""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xmlns=""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xmlns=""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xmlns=""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xmlns=""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xmlns=""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xmlns=""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xmlns=""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xmlns=""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xmlns=""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xmlns=""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xmlns=""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xmlns=""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xmlns=""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xmlns=""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xmlns=""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xmlns=""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xmlns=""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xmlns=""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xmlns=""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xmlns=""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xmlns=""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xmlns=""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xmlns=""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xmlns=""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xmlns=""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xmlns=""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xmlns=""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xmlns=""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xmlns=""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xmlns=""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xmlns=""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xmlns=""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xmlns=""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xmlns=""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xmlns=""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xmlns=""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xmlns=""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xmlns=""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xmlns=""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xmlns=""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xmlns=""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xmlns=""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xmlns=""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xmlns=""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xmlns=""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xmlns=""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xmlns=""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xmlns=""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xmlns=""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xmlns=""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xmlns=""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xmlns=""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5"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401797" y="-243098"/>
            <a:ext cx="12829881" cy="7407628"/>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 name="TextBox 53">
            <a:extLst>
              <a:ext uri="{FF2B5EF4-FFF2-40B4-BE49-F238E27FC236}">
                <a16:creationId xmlns:a16="http://schemas.microsoft.com/office/drawing/2014/main" xmlns="" id="{20026D62-F1A8-433D-AC55-4BF11B1B145C}"/>
              </a:ext>
            </a:extLst>
          </p:cNvPr>
          <p:cNvSpPr txBox="1"/>
          <p:nvPr/>
        </p:nvSpPr>
        <p:spPr>
          <a:xfrm>
            <a:off x="2516898" y="2672022"/>
            <a:ext cx="6885856" cy="1279646"/>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DC324">
                    <a:lumMod val="75000"/>
                  </a:srgbClr>
                </a:solidFill>
                <a:effectLst/>
                <a:uLnTx/>
                <a:uFillTx/>
                <a:latin typeface="#9Slide07 SVNRevolution" panose="02040603050506020204" pitchFamily="18" charset="0"/>
                <a:ea typeface="+mn-ea"/>
                <a:cs typeface="+mn-cs"/>
              </a:rPr>
              <a:t>LUYỆN TẬP</a:t>
            </a:r>
          </a:p>
        </p:txBody>
      </p:sp>
    </p:spTree>
    <p:extLst>
      <p:ext uri="{BB962C8B-B14F-4D97-AF65-F5344CB8AC3E}">
        <p14:creationId xmlns:p14="http://schemas.microsoft.com/office/powerpoint/2010/main" val="18318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ppt_w</p:attrName>
                                        </p:attrNameLst>
                                      </p:cBhvr>
                                      <p:tavLst>
                                        <p:tav tm="0">
                                          <p:val>
                                            <p:fltVal val="0"/>
                                          </p:val>
                                        </p:tav>
                                        <p:tav tm="100000">
                                          <p:val>
                                            <p:strVal val="#ppt_w"/>
                                          </p:val>
                                        </p:tav>
                                      </p:tavLst>
                                    </p:anim>
                                    <p:anim calcmode="lin" valueType="num">
                                      <p:cBhvr>
                                        <p:cTn id="8" dur="500" fill="hold"/>
                                        <p:tgtEl>
                                          <p:spTgt spid="10241"/>
                                        </p:tgtEl>
                                        <p:attrNameLst>
                                          <p:attrName>ppt_h</p:attrName>
                                        </p:attrNameLst>
                                      </p:cBhvr>
                                      <p:tavLst>
                                        <p:tav tm="0">
                                          <p:val>
                                            <p:fltVal val="0"/>
                                          </p:val>
                                        </p:tav>
                                        <p:tav tm="100000">
                                          <p:val>
                                            <p:strVal val="#ppt_h"/>
                                          </p:val>
                                        </p:tav>
                                      </p:tavLst>
                                    </p:anim>
                                    <p:animEffect transition="in" filter="fade">
                                      <p:cBhvr>
                                        <p:cTn id="9" dur="500"/>
                                        <p:tgtEl>
                                          <p:spTgt spid="1024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xmlns=""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xmlns=""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xmlns=""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xmlns=""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xmlns=""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xmlns=""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xmlns=""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omic Infographics by Slidesgo">
  <a:themeElements>
    <a:clrScheme name="Simple Light">
      <a:dk1>
        <a:srgbClr val="000000"/>
      </a:dk1>
      <a:lt1>
        <a:srgbClr val="FFFFFF"/>
      </a:lt1>
      <a:dk2>
        <a:srgbClr val="2E323C"/>
      </a:dk2>
      <a:lt2>
        <a:srgbClr val="EEEEED"/>
      </a:lt2>
      <a:accent1>
        <a:srgbClr val="464BDD"/>
      </a:accent1>
      <a:accent2>
        <a:srgbClr val="4C94F6"/>
      </a:accent2>
      <a:accent3>
        <a:srgbClr val="48B639"/>
      </a:accent3>
      <a:accent4>
        <a:srgbClr val="F6DB35"/>
      </a:accent4>
      <a:accent5>
        <a:srgbClr val="FF9F0F"/>
      </a:accent5>
      <a:accent6>
        <a:srgbClr val="EE545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409</Words>
  <Application>Microsoft Office PowerPoint</Application>
  <PresentationFormat>Custom</PresentationFormat>
  <Paragraphs>50</Paragraphs>
  <Slides>15</Slides>
  <Notes>9</Notes>
  <HiddenSlides>0</HiddenSlides>
  <MMClips>2</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Comic Infographics by Slidesgo</vt:lpstr>
      <vt:lpstr>Super Comic Book Style Consulting Toolkit by Slidesgo</vt:lpstr>
      <vt:lpstr>Marketing Plan PowerPoint Template by SlideWin</vt:lpstr>
      <vt:lpstr>Comic Style by Slidesgo</vt:lpstr>
      <vt:lpstr>Phù thủy thời gian Doctor Strange  </vt:lpstr>
      <vt:lpstr>PowerPoint Presentation</vt:lpstr>
      <vt:lpstr>PowerPoint Presentation</vt:lpstr>
      <vt:lpstr>Câu 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dc:title>
  <dc:creator>Thao Tran</dc:creator>
  <cp:lastModifiedBy>HUNG</cp:lastModifiedBy>
  <cp:revision>29</cp:revision>
  <dcterms:created xsi:type="dcterms:W3CDTF">2023-08-10T06:40:14Z</dcterms:created>
  <dcterms:modified xsi:type="dcterms:W3CDTF">2024-12-01T11:14:22Z</dcterms:modified>
</cp:coreProperties>
</file>