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7" r:id="rId2"/>
    <p:sldId id="335" r:id="rId3"/>
    <p:sldId id="331" r:id="rId4"/>
    <p:sldId id="365" r:id="rId5"/>
    <p:sldId id="359" r:id="rId6"/>
    <p:sldId id="355" r:id="rId7"/>
    <p:sldId id="356" r:id="rId8"/>
    <p:sldId id="360" r:id="rId9"/>
    <p:sldId id="361" r:id="rId10"/>
    <p:sldId id="366" r:id="rId11"/>
    <p:sldId id="367" r:id="rId12"/>
    <p:sldId id="363" r:id="rId13"/>
    <p:sldId id="332" r:id="rId14"/>
    <p:sldId id="370" r:id="rId15"/>
    <p:sldId id="376" r:id="rId16"/>
    <p:sldId id="377" r:id="rId17"/>
    <p:sldId id="301" r:id="rId18"/>
    <p:sldId id="37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90" d="100"/>
          <a:sy n="90" d="100"/>
        </p:scale>
        <p:origin x="-398" y="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551FAF-4E50-476D-929B-9D16F5AE8ACA}"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BB064D-374E-484A-B16A-ECEE9E597E77}" type="slidenum">
              <a:rPr lang="en-US" smtClean="0"/>
              <a:t>‹#›</a:t>
            </a:fld>
            <a:endParaRPr lang="en-US"/>
          </a:p>
        </p:txBody>
      </p:sp>
    </p:spTree>
    <p:extLst>
      <p:ext uri="{BB962C8B-B14F-4D97-AF65-F5344CB8AC3E}">
        <p14:creationId xmlns:p14="http://schemas.microsoft.com/office/powerpoint/2010/main" val="830150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a:t>
            </a:fld>
            <a:endParaRPr lang="en-US"/>
          </a:p>
        </p:txBody>
      </p:sp>
    </p:spTree>
    <p:extLst>
      <p:ext uri="{BB962C8B-B14F-4D97-AF65-F5344CB8AC3E}">
        <p14:creationId xmlns:p14="http://schemas.microsoft.com/office/powerpoint/2010/main" val="935658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10</a:t>
            </a:fld>
            <a:endParaRPr lang="en-US"/>
          </a:p>
        </p:txBody>
      </p:sp>
    </p:spTree>
    <p:extLst>
      <p:ext uri="{BB962C8B-B14F-4D97-AF65-F5344CB8AC3E}">
        <p14:creationId xmlns:p14="http://schemas.microsoft.com/office/powerpoint/2010/main" val="2296964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853034354b_0_247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853034354b_0_247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07380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66BB064D-374E-484A-B16A-ECEE9E597E77}" type="slidenum">
              <a:rPr lang="en-US" smtClean="0"/>
              <a:t>18</a:t>
            </a:fld>
            <a:endParaRPr lang="en-US"/>
          </a:p>
        </p:txBody>
      </p:sp>
    </p:spTree>
    <p:extLst>
      <p:ext uri="{BB962C8B-B14F-4D97-AF65-F5344CB8AC3E}">
        <p14:creationId xmlns:p14="http://schemas.microsoft.com/office/powerpoint/2010/main" val="1364393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bit.ly/2TtBDfr" TargetMode="External"/><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hyperlink" Target="http://bit.ly/2TyoMsr" TargetMode="External"/><Relationship Id="rId5" Type="http://schemas.openxmlformats.org/officeDocument/2006/relationships/hyperlink" Target="http://bit.ly/2Tynxth" TargetMode="Externa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46E5A4A-D881-4898-A7CF-C42D2681C2C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200DC958-D787-40D9-B74F-DD7B0C341CE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641CEB51-8A1E-4259-A451-F2477BA7E0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5" name="页脚占位符 4">
            <a:extLst>
              <a:ext uri="{FF2B5EF4-FFF2-40B4-BE49-F238E27FC236}">
                <a16:creationId xmlns="" xmlns:a16="http://schemas.microsoft.com/office/drawing/2014/main" id="{CA556A68-E8B5-46B1-98C9-70A06D2208D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1B9AF0FB-A137-442C-AFA8-44C0E71B4832}"/>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19299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4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577917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3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4488340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2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689576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2256687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71147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9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0042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8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41885488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7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540654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16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73141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5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352723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3E997B0-3ED9-42B2-8789-C6C463942835}"/>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F1104788-0BFC-4BFD-BE80-53242845CEAB}"/>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349D157-90ED-481A-A8E4-D4B58778452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5" name="页脚占位符 4">
            <a:extLst>
              <a:ext uri="{FF2B5EF4-FFF2-40B4-BE49-F238E27FC236}">
                <a16:creationId xmlns="" xmlns:a16="http://schemas.microsoft.com/office/drawing/2014/main" id="{331A0C25-86D7-43D6-9C20-28170CE5755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66F93813-BAF4-4AEA-8641-8D6F686AC5BB}"/>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700603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14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9340922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3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1356167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2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435400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09614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0929683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5565175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981184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99691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042931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0093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0E9CE674-47AF-4924-BE64-4C9007F2861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10E681DF-1E69-42FD-B6A6-DE02B13DE9D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55A8C66F-2939-4BF7-B108-8EBDDBE8422C}"/>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5" name="页脚占位符 4">
            <a:extLst>
              <a:ext uri="{FF2B5EF4-FFF2-40B4-BE49-F238E27FC236}">
                <a16:creationId xmlns="" xmlns:a16="http://schemas.microsoft.com/office/drawing/2014/main" id="{0F65EE58-2644-4CB4-9C88-D9E7B6B5D99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6BB2D614-4699-4871-958E-6FF000E4149D}"/>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7146538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9461313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77321338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41783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DB2CF9BC-01C6-441B-B35B-A282E359D21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3" name="页脚占位符 2">
            <a:extLst>
              <a:ext uri="{FF2B5EF4-FFF2-40B4-BE49-F238E27FC236}">
                <a16:creationId xmlns="" xmlns:a16="http://schemas.microsoft.com/office/drawing/2014/main" id="{AD045BE3-4DFF-420B-9529-120CCBE2DFD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 xmlns:a16="http://schemas.microsoft.com/office/drawing/2014/main" id="{A2D8AE4B-B60A-44CF-A5A9-0FEC14C95FFA}"/>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14849063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EC29220-ACA6-4A25-8A61-0673629C68F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5BA96AB4-E79C-43AC-85A6-A9F328694AB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16CD869F-A322-4930-8888-BF8F4F18E96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C3AF42E-BEEE-4CC8-AC0D-9E8C4EB6889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6" name="页脚占位符 5">
            <a:extLst>
              <a:ext uri="{FF2B5EF4-FFF2-40B4-BE49-F238E27FC236}">
                <a16:creationId xmlns="" xmlns:a16="http://schemas.microsoft.com/office/drawing/2014/main" id="{A42B1BD2-1149-49F1-9725-A3F885E8DA15}"/>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35B9A3EA-8632-4FB7-A971-088857AE7C49}"/>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9008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4B72D651-DB62-4BF8-9EF6-482B5ECB1A6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44879C48-58AC-45A2-8129-22630926B4D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4B9F6C27-FC3C-456E-A7F3-92DC6AE391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A3194757-9B56-446D-9A1C-FDEAA44DD780}"/>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6" name="页脚占位符 5">
            <a:extLst>
              <a:ext uri="{FF2B5EF4-FFF2-40B4-BE49-F238E27FC236}">
                <a16:creationId xmlns="" xmlns:a16="http://schemas.microsoft.com/office/drawing/2014/main" id="{82733D25-D482-4DFA-B620-E802C078004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4061C638-8AFE-402E-92C9-B8509358A1B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6367296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9B4B5198-BAD1-4C0D-97D8-F5FE3236B7E1}"/>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42B686A0-2826-40BD-B159-3E4D6B5CA36C}"/>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949699ED-3A2F-4910-A287-EFBCF14A5EC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5" name="页脚占位符 4">
            <a:extLst>
              <a:ext uri="{FF2B5EF4-FFF2-40B4-BE49-F238E27FC236}">
                <a16:creationId xmlns="" xmlns:a16="http://schemas.microsoft.com/office/drawing/2014/main" id="{118D6460-478D-4F18-A9E6-9D4F0E820A3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5DA5D4F3-AE25-4545-8F13-8F9CC962D72E}"/>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8825814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937E9B9F-C466-4AB6-94FE-8E4BD7845D75}"/>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23FFA90-B793-4C28-ABD5-99B5B1538A40}"/>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FF7B2EC-C8AF-4B3D-AB81-E0F035BC80DF}"/>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5" name="页脚占位符 4">
            <a:extLst>
              <a:ext uri="{FF2B5EF4-FFF2-40B4-BE49-F238E27FC236}">
                <a16:creationId xmlns="" xmlns:a16="http://schemas.microsoft.com/office/drawing/2014/main" id="{56061EA1-A871-439E-B0FF-55BCD1348A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 xmlns:a16="http://schemas.microsoft.com/office/drawing/2014/main" id="{1BFF41FA-49FB-4722-948D-27EF4D83D254}"/>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0753582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hanks + Credits">
  <p:cSld name="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3677136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hanks + Credits">
  <p:cSld name="1_Thanks + Credits">
    <p:spTree>
      <p:nvGrpSpPr>
        <p:cNvPr id="1" name="Shape 149"/>
        <p:cNvGrpSpPr/>
        <p:nvPr/>
      </p:nvGrpSpPr>
      <p:grpSpPr>
        <a:xfrm>
          <a:off x="0" y="0"/>
          <a:ext cx="0" cy="0"/>
          <a:chOff x="0" y="0"/>
          <a:chExt cx="0" cy="0"/>
        </a:xfrm>
      </p:grpSpPr>
      <p:pic>
        <p:nvPicPr>
          <p:cNvPr id="150" name="Google Shape;150;p22"/>
          <p:cNvPicPr preferRelativeResize="0"/>
          <p:nvPr/>
        </p:nvPicPr>
        <p:blipFill rotWithShape="1">
          <a:blip r:embed="rId2">
            <a:alphaModFix amt="28000"/>
          </a:blip>
          <a:srcRect t="3044" b="39510"/>
          <a:stretch/>
        </p:blipFill>
        <p:spPr>
          <a:xfrm>
            <a:off x="-330200" y="-249933"/>
            <a:ext cx="12981939" cy="7360173"/>
          </a:xfrm>
          <a:prstGeom prst="rect">
            <a:avLst/>
          </a:prstGeom>
          <a:noFill/>
          <a:ln>
            <a:noFill/>
          </a:ln>
        </p:spPr>
      </p:pic>
      <p:pic>
        <p:nvPicPr>
          <p:cNvPr id="151" name="Google Shape;151;p22"/>
          <p:cNvPicPr preferRelativeResize="0"/>
          <p:nvPr/>
        </p:nvPicPr>
        <p:blipFill>
          <a:blip r:embed="rId3">
            <a:alphaModFix/>
          </a:blip>
          <a:stretch>
            <a:fillRect/>
          </a:stretch>
        </p:blipFill>
        <p:spPr>
          <a:xfrm>
            <a:off x="339234" y="268151"/>
            <a:ext cx="11513532" cy="6321700"/>
          </a:xfrm>
          <a:prstGeom prst="rect">
            <a:avLst/>
          </a:prstGeom>
          <a:noFill/>
          <a:ln>
            <a:noFill/>
          </a:ln>
        </p:spPr>
      </p:pic>
      <p:sp>
        <p:nvSpPr>
          <p:cNvPr id="152" name="Google Shape;152;p22"/>
          <p:cNvSpPr txBox="1">
            <a:spLocks noGrp="1"/>
          </p:cNvSpPr>
          <p:nvPr>
            <p:ph type="title"/>
          </p:nvPr>
        </p:nvSpPr>
        <p:spPr>
          <a:xfrm>
            <a:off x="1388867" y="1337896"/>
            <a:ext cx="3736800" cy="963200"/>
          </a:xfrm>
          <a:prstGeom prst="rect">
            <a:avLst/>
          </a:prstGeom>
        </p:spPr>
        <p:txBody>
          <a:bodyPr spcFirstLastPara="1" wrap="square" lIns="91425" tIns="91425" rIns="91425" bIns="91425" anchor="b" anchorCtr="0">
            <a:noAutofit/>
          </a:bodyPr>
          <a:lstStyle>
            <a:lvl1pPr lvl="0" rtl="0">
              <a:lnSpc>
                <a:spcPct val="80000"/>
              </a:lnSpc>
              <a:spcBef>
                <a:spcPts val="0"/>
              </a:spcBef>
              <a:spcAft>
                <a:spcPts val="0"/>
              </a:spcAft>
              <a:buSzPts val="4800"/>
              <a:buNone/>
              <a:defRPr sz="6400"/>
            </a:lvl1pPr>
            <a:lvl2pPr lvl="1" rtl="0">
              <a:lnSpc>
                <a:spcPct val="80000"/>
              </a:lnSpc>
              <a:spcBef>
                <a:spcPts val="0"/>
              </a:spcBef>
              <a:spcAft>
                <a:spcPts val="0"/>
              </a:spcAft>
              <a:buSzPts val="4800"/>
              <a:buNone/>
              <a:defRPr sz="6400"/>
            </a:lvl2pPr>
            <a:lvl3pPr lvl="2" rtl="0">
              <a:lnSpc>
                <a:spcPct val="80000"/>
              </a:lnSpc>
              <a:spcBef>
                <a:spcPts val="0"/>
              </a:spcBef>
              <a:spcAft>
                <a:spcPts val="0"/>
              </a:spcAft>
              <a:buSzPts val="4800"/>
              <a:buNone/>
              <a:defRPr sz="6400"/>
            </a:lvl3pPr>
            <a:lvl4pPr lvl="3" rtl="0">
              <a:lnSpc>
                <a:spcPct val="80000"/>
              </a:lnSpc>
              <a:spcBef>
                <a:spcPts val="0"/>
              </a:spcBef>
              <a:spcAft>
                <a:spcPts val="0"/>
              </a:spcAft>
              <a:buSzPts val="4800"/>
              <a:buNone/>
              <a:defRPr sz="6400"/>
            </a:lvl4pPr>
            <a:lvl5pPr lvl="4" rtl="0">
              <a:lnSpc>
                <a:spcPct val="80000"/>
              </a:lnSpc>
              <a:spcBef>
                <a:spcPts val="0"/>
              </a:spcBef>
              <a:spcAft>
                <a:spcPts val="0"/>
              </a:spcAft>
              <a:buSzPts val="4800"/>
              <a:buNone/>
              <a:defRPr sz="6400"/>
            </a:lvl5pPr>
            <a:lvl6pPr lvl="5" rtl="0">
              <a:lnSpc>
                <a:spcPct val="80000"/>
              </a:lnSpc>
              <a:spcBef>
                <a:spcPts val="0"/>
              </a:spcBef>
              <a:spcAft>
                <a:spcPts val="0"/>
              </a:spcAft>
              <a:buSzPts val="4800"/>
              <a:buNone/>
              <a:defRPr sz="6400"/>
            </a:lvl6pPr>
            <a:lvl7pPr lvl="6" rtl="0">
              <a:lnSpc>
                <a:spcPct val="80000"/>
              </a:lnSpc>
              <a:spcBef>
                <a:spcPts val="0"/>
              </a:spcBef>
              <a:spcAft>
                <a:spcPts val="0"/>
              </a:spcAft>
              <a:buSzPts val="4800"/>
              <a:buNone/>
              <a:defRPr sz="6400"/>
            </a:lvl7pPr>
            <a:lvl8pPr lvl="7" rtl="0">
              <a:lnSpc>
                <a:spcPct val="80000"/>
              </a:lnSpc>
              <a:spcBef>
                <a:spcPts val="0"/>
              </a:spcBef>
              <a:spcAft>
                <a:spcPts val="0"/>
              </a:spcAft>
              <a:buSzPts val="4800"/>
              <a:buNone/>
              <a:defRPr sz="6400"/>
            </a:lvl8pPr>
            <a:lvl9pPr lvl="8" rtl="0">
              <a:lnSpc>
                <a:spcPct val="80000"/>
              </a:lnSpc>
              <a:spcBef>
                <a:spcPts val="0"/>
              </a:spcBef>
              <a:spcAft>
                <a:spcPts val="0"/>
              </a:spcAft>
              <a:buSzPts val="4800"/>
              <a:buNone/>
              <a:defRPr sz="6400"/>
            </a:lvl9pPr>
          </a:lstStyle>
          <a:p>
            <a:endParaRPr/>
          </a:p>
        </p:txBody>
      </p:sp>
      <p:sp>
        <p:nvSpPr>
          <p:cNvPr id="153" name="Google Shape;153;p22"/>
          <p:cNvSpPr txBox="1">
            <a:spLocks noGrp="1"/>
          </p:cNvSpPr>
          <p:nvPr>
            <p:ph type="subTitle" idx="1"/>
          </p:nvPr>
        </p:nvSpPr>
        <p:spPr>
          <a:xfrm>
            <a:off x="1411267" y="2343136"/>
            <a:ext cx="3692000" cy="183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dk2"/>
              </a:buClr>
              <a:buSzPts val="1400"/>
              <a:buNone/>
              <a:defRPr sz="1867">
                <a:solidFill>
                  <a:schemeClr val="dk2"/>
                </a:solidFill>
              </a:defRPr>
            </a:lvl1pPr>
            <a:lvl2pPr lvl="1" rtl="0">
              <a:lnSpc>
                <a:spcPct val="100000"/>
              </a:lnSpc>
              <a:spcBef>
                <a:spcPts val="0"/>
              </a:spcBef>
              <a:spcAft>
                <a:spcPts val="0"/>
              </a:spcAft>
              <a:buClr>
                <a:schemeClr val="dk2"/>
              </a:buClr>
              <a:buSzPts val="1400"/>
              <a:buNone/>
              <a:defRPr>
                <a:solidFill>
                  <a:schemeClr val="dk2"/>
                </a:solidFill>
              </a:defRPr>
            </a:lvl2pPr>
            <a:lvl3pPr lvl="2" rtl="0">
              <a:lnSpc>
                <a:spcPct val="100000"/>
              </a:lnSpc>
              <a:spcBef>
                <a:spcPts val="0"/>
              </a:spcBef>
              <a:spcAft>
                <a:spcPts val="0"/>
              </a:spcAft>
              <a:buClr>
                <a:schemeClr val="dk2"/>
              </a:buClr>
              <a:buSzPts val="1400"/>
              <a:buNone/>
              <a:defRPr>
                <a:solidFill>
                  <a:schemeClr val="dk2"/>
                </a:solidFill>
              </a:defRPr>
            </a:lvl3pPr>
            <a:lvl4pPr lvl="3" rtl="0">
              <a:lnSpc>
                <a:spcPct val="100000"/>
              </a:lnSpc>
              <a:spcBef>
                <a:spcPts val="0"/>
              </a:spcBef>
              <a:spcAft>
                <a:spcPts val="0"/>
              </a:spcAft>
              <a:buClr>
                <a:schemeClr val="dk2"/>
              </a:buClr>
              <a:buSzPts val="1400"/>
              <a:buNone/>
              <a:defRPr>
                <a:solidFill>
                  <a:schemeClr val="dk2"/>
                </a:solidFill>
              </a:defRPr>
            </a:lvl4pPr>
            <a:lvl5pPr lvl="4" rtl="0">
              <a:lnSpc>
                <a:spcPct val="100000"/>
              </a:lnSpc>
              <a:spcBef>
                <a:spcPts val="0"/>
              </a:spcBef>
              <a:spcAft>
                <a:spcPts val="0"/>
              </a:spcAft>
              <a:buClr>
                <a:schemeClr val="dk2"/>
              </a:buClr>
              <a:buSzPts val="1400"/>
              <a:buNone/>
              <a:defRPr>
                <a:solidFill>
                  <a:schemeClr val="dk2"/>
                </a:solidFill>
              </a:defRPr>
            </a:lvl5pPr>
            <a:lvl6pPr lvl="5" rtl="0">
              <a:lnSpc>
                <a:spcPct val="100000"/>
              </a:lnSpc>
              <a:spcBef>
                <a:spcPts val="0"/>
              </a:spcBef>
              <a:spcAft>
                <a:spcPts val="0"/>
              </a:spcAft>
              <a:buClr>
                <a:schemeClr val="dk2"/>
              </a:buClr>
              <a:buSzPts val="1400"/>
              <a:buNone/>
              <a:defRPr>
                <a:solidFill>
                  <a:schemeClr val="dk2"/>
                </a:solidFill>
              </a:defRPr>
            </a:lvl6pPr>
            <a:lvl7pPr lvl="6" rtl="0">
              <a:lnSpc>
                <a:spcPct val="100000"/>
              </a:lnSpc>
              <a:spcBef>
                <a:spcPts val="0"/>
              </a:spcBef>
              <a:spcAft>
                <a:spcPts val="0"/>
              </a:spcAft>
              <a:buClr>
                <a:schemeClr val="dk2"/>
              </a:buClr>
              <a:buSzPts val="1400"/>
              <a:buNone/>
              <a:defRPr>
                <a:solidFill>
                  <a:schemeClr val="dk2"/>
                </a:solidFill>
              </a:defRPr>
            </a:lvl7pPr>
            <a:lvl8pPr lvl="7" rtl="0">
              <a:lnSpc>
                <a:spcPct val="100000"/>
              </a:lnSpc>
              <a:spcBef>
                <a:spcPts val="0"/>
              </a:spcBef>
              <a:spcAft>
                <a:spcPts val="0"/>
              </a:spcAft>
              <a:buClr>
                <a:schemeClr val="dk2"/>
              </a:buClr>
              <a:buSzPts val="1400"/>
              <a:buNone/>
              <a:defRPr>
                <a:solidFill>
                  <a:schemeClr val="dk2"/>
                </a:solidFill>
              </a:defRPr>
            </a:lvl8pPr>
            <a:lvl9pPr lvl="8" rtl="0">
              <a:lnSpc>
                <a:spcPct val="100000"/>
              </a:lnSpc>
              <a:spcBef>
                <a:spcPts val="0"/>
              </a:spcBef>
              <a:spcAft>
                <a:spcPts val="0"/>
              </a:spcAft>
              <a:buClr>
                <a:schemeClr val="dk2"/>
              </a:buClr>
              <a:buSzPts val="1400"/>
              <a:buNone/>
              <a:defRPr>
                <a:solidFill>
                  <a:schemeClr val="dk2"/>
                </a:solidFill>
              </a:defRPr>
            </a:lvl9pPr>
          </a:lstStyle>
          <a:p>
            <a:endParaRPr/>
          </a:p>
        </p:txBody>
      </p:sp>
      <p:pic>
        <p:nvPicPr>
          <p:cNvPr id="154" name="Google Shape;154;p22"/>
          <p:cNvPicPr preferRelativeResize="0"/>
          <p:nvPr/>
        </p:nvPicPr>
        <p:blipFill>
          <a:blip r:embed="rId4">
            <a:alphaModFix/>
          </a:blip>
          <a:stretch>
            <a:fillRect/>
          </a:stretch>
        </p:blipFill>
        <p:spPr>
          <a:xfrm rot="-405240">
            <a:off x="8378803" y="3180518"/>
            <a:ext cx="2615355" cy="3057721"/>
          </a:xfrm>
          <a:prstGeom prst="rect">
            <a:avLst/>
          </a:prstGeom>
          <a:noFill/>
          <a:ln>
            <a:noFill/>
          </a:ln>
        </p:spPr>
      </p:pic>
      <p:pic>
        <p:nvPicPr>
          <p:cNvPr id="155" name="Google Shape;155;p22"/>
          <p:cNvPicPr preferRelativeResize="0"/>
          <p:nvPr/>
        </p:nvPicPr>
        <p:blipFill>
          <a:blip r:embed="rId4">
            <a:alphaModFix/>
          </a:blip>
          <a:stretch>
            <a:fillRect/>
          </a:stretch>
        </p:blipFill>
        <p:spPr>
          <a:xfrm rot="417625">
            <a:off x="5838617" y="1766174"/>
            <a:ext cx="3738535" cy="3753511"/>
          </a:xfrm>
          <a:prstGeom prst="rect">
            <a:avLst/>
          </a:prstGeom>
          <a:noFill/>
          <a:ln>
            <a:noFill/>
          </a:ln>
        </p:spPr>
      </p:pic>
      <p:sp>
        <p:nvSpPr>
          <p:cNvPr id="156" name="Google Shape;156;p22"/>
          <p:cNvSpPr txBox="1"/>
          <p:nvPr/>
        </p:nvSpPr>
        <p:spPr>
          <a:xfrm rot="420963">
            <a:off x="6065378" y="3111882"/>
            <a:ext cx="3078249" cy="1996865"/>
          </a:xfrm>
          <a:prstGeom prst="rect">
            <a:avLst/>
          </a:prstGeom>
          <a:noFill/>
          <a:ln>
            <a:noFill/>
          </a:ln>
        </p:spPr>
        <p:txBody>
          <a:bodyPr spcFirstLastPara="1" wrap="square" lIns="121900" tIns="121900" rIns="121900" bIns="121900" anchor="t" anchorCtr="0">
            <a:noAutofit/>
          </a:bodyPr>
          <a:lstStyle/>
          <a:p>
            <a:pPr marL="0" lvl="0" indent="0" algn="ctr" rtl="0">
              <a:spcBef>
                <a:spcPts val="400"/>
              </a:spcBef>
              <a:spcAft>
                <a:spcPts val="0"/>
              </a:spcAft>
              <a:buNone/>
            </a:pPr>
            <a:r>
              <a:rPr lang="en" sz="1600">
                <a:solidFill>
                  <a:schemeClr val="dk2"/>
                </a:solidFill>
                <a:latin typeface="Roboto Mono"/>
                <a:ea typeface="Roboto Mono"/>
                <a:cs typeface="Roboto Mono"/>
                <a:sym typeface="Roboto Mono"/>
              </a:rPr>
              <a:t>CREDITS: This presentation template was created by </a:t>
            </a:r>
            <a:r>
              <a:rPr lang="en" sz="1600">
                <a:solidFill>
                  <a:schemeClr val="dk2"/>
                </a:solidFill>
                <a:uFill>
                  <a:noFill/>
                </a:uFill>
                <a:latin typeface="Roboto Mono"/>
                <a:ea typeface="Roboto Mono"/>
                <a:cs typeface="Roboto Mono"/>
                <a:sym typeface="Roboto Mono"/>
                <a:hlinkClick r:id="rId5">
                  <a:extLst>
                    <a:ext uri="{A12FA001-AC4F-418D-AE19-62706E023703}">
                      <ahyp:hlinkClr xmlns="" xmlns:ahyp="http://schemas.microsoft.com/office/drawing/2018/hyperlinkcolor" val="tx"/>
                    </a:ext>
                  </a:extLst>
                </a:hlinkClick>
              </a:rPr>
              <a:t>Slidesgo</a:t>
            </a:r>
            <a:r>
              <a:rPr lang="en" sz="1600">
                <a:solidFill>
                  <a:schemeClr val="dk2"/>
                </a:solidFill>
                <a:latin typeface="Roboto Mono"/>
                <a:ea typeface="Roboto Mono"/>
                <a:cs typeface="Roboto Mono"/>
                <a:sym typeface="Roboto Mono"/>
              </a:rPr>
              <a:t>, including icons by </a:t>
            </a:r>
            <a:r>
              <a:rPr lang="en" sz="1600">
                <a:solidFill>
                  <a:schemeClr val="dk2"/>
                </a:solidFill>
                <a:uFill>
                  <a:noFill/>
                </a:uFill>
                <a:latin typeface="Roboto Mono"/>
                <a:ea typeface="Roboto Mono"/>
                <a:cs typeface="Roboto Mono"/>
                <a:sym typeface="Roboto Mono"/>
                <a:hlinkClick r:id="rId6">
                  <a:extLst>
                    <a:ext uri="{A12FA001-AC4F-418D-AE19-62706E023703}">
                      <ahyp:hlinkClr xmlns="" xmlns:ahyp="http://schemas.microsoft.com/office/drawing/2018/hyperlinkcolor" val="tx"/>
                    </a:ext>
                  </a:extLst>
                </a:hlinkClick>
              </a:rPr>
              <a:t>Flaticon</a:t>
            </a:r>
            <a:r>
              <a:rPr lang="en" sz="1600">
                <a:solidFill>
                  <a:schemeClr val="dk2"/>
                </a:solidFill>
                <a:latin typeface="Roboto Mono"/>
                <a:ea typeface="Roboto Mono"/>
                <a:cs typeface="Roboto Mono"/>
                <a:sym typeface="Roboto Mono"/>
              </a:rPr>
              <a:t>, and infographics &amp; images by </a:t>
            </a:r>
            <a:r>
              <a:rPr lang="en" sz="1600">
                <a:solidFill>
                  <a:schemeClr val="dk2"/>
                </a:solidFill>
                <a:uFill>
                  <a:noFill/>
                </a:uFill>
                <a:latin typeface="Roboto Mono"/>
                <a:ea typeface="Roboto Mono"/>
                <a:cs typeface="Roboto Mono"/>
                <a:sym typeface="Roboto Mono"/>
                <a:hlinkClick r:id="rId7">
                  <a:extLst>
                    <a:ext uri="{A12FA001-AC4F-418D-AE19-62706E023703}">
                      <ahyp:hlinkClr xmlns="" xmlns:ahyp="http://schemas.microsoft.com/office/drawing/2018/hyperlinkcolor" val="tx"/>
                    </a:ext>
                  </a:extLst>
                </a:hlinkClick>
              </a:rPr>
              <a:t>Freepik</a:t>
            </a:r>
            <a:r>
              <a:rPr lang="en" sz="1600">
                <a:solidFill>
                  <a:schemeClr val="dk2"/>
                </a:solidFill>
                <a:latin typeface="Roboto Mono"/>
                <a:ea typeface="Roboto Mono"/>
                <a:cs typeface="Roboto Mono"/>
                <a:sym typeface="Roboto Mono"/>
              </a:rPr>
              <a:t>. </a:t>
            </a:r>
            <a:endParaRPr sz="1600">
              <a:solidFill>
                <a:schemeClr val="dk2"/>
              </a:solidFill>
              <a:latin typeface="Roboto Mono"/>
              <a:ea typeface="Roboto Mono"/>
              <a:cs typeface="Roboto Mono"/>
              <a:sym typeface="Roboto Mono"/>
            </a:endParaRPr>
          </a:p>
          <a:p>
            <a:pPr marL="0" lvl="0" indent="0" algn="ctr" rtl="0">
              <a:spcBef>
                <a:spcPts val="400"/>
              </a:spcBef>
              <a:spcAft>
                <a:spcPts val="0"/>
              </a:spcAft>
              <a:buNone/>
            </a:pPr>
            <a:endParaRPr sz="1600">
              <a:solidFill>
                <a:schemeClr val="dk2"/>
              </a:solidFill>
              <a:latin typeface="Roboto Mono"/>
              <a:ea typeface="Roboto Mono"/>
              <a:cs typeface="Roboto Mono"/>
              <a:sym typeface="Roboto Mono"/>
            </a:endParaRPr>
          </a:p>
        </p:txBody>
      </p:sp>
    </p:spTree>
    <p:extLst>
      <p:ext uri="{BB962C8B-B14F-4D97-AF65-F5344CB8AC3E}">
        <p14:creationId xmlns:p14="http://schemas.microsoft.com/office/powerpoint/2010/main" val="270062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B6E30030-F400-4C28-82C9-3FE6C6BD57A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1F9A2F8F-0E97-45F4-97DC-DF91A9B7F5A5}"/>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3477A0DC-6054-43F2-89B9-CDA5A8B32B4B}"/>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98C2878F-0445-44DD-A51B-4C91065205FB}"/>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6" name="页脚占位符 5">
            <a:extLst>
              <a:ext uri="{FF2B5EF4-FFF2-40B4-BE49-F238E27FC236}">
                <a16:creationId xmlns="" xmlns:a16="http://schemas.microsoft.com/office/drawing/2014/main" id="{172EFF15-7E23-44A6-B263-B022E3AC2BAE}"/>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 xmlns:a16="http://schemas.microsoft.com/office/drawing/2014/main" id="{0B62FFBE-1E4D-4310-9108-87D560638FB1}"/>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813874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1447944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7572604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2">
  <p:cSld name="1_Title only 2">
    <p:spTree>
      <p:nvGrpSpPr>
        <p:cNvPr id="1" name="Shape 991"/>
        <p:cNvGrpSpPr/>
        <p:nvPr/>
      </p:nvGrpSpPr>
      <p:grpSpPr>
        <a:xfrm>
          <a:off x="0" y="0"/>
          <a:ext cx="0" cy="0"/>
          <a:chOff x="0" y="0"/>
          <a:chExt cx="0" cy="0"/>
        </a:xfrm>
      </p:grpSpPr>
      <p:grpSp>
        <p:nvGrpSpPr>
          <p:cNvPr id="992" name="Google Shape;992;p14"/>
          <p:cNvGrpSpPr/>
          <p:nvPr/>
        </p:nvGrpSpPr>
        <p:grpSpPr>
          <a:xfrm>
            <a:off x="527859" y="292693"/>
            <a:ext cx="11358487" cy="6384375"/>
            <a:chOff x="395894" y="219519"/>
            <a:chExt cx="8518865" cy="4788281"/>
          </a:xfrm>
        </p:grpSpPr>
        <p:sp>
          <p:nvSpPr>
            <p:cNvPr id="993" name="Google Shape;993;p14"/>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4" name="Google Shape;994;p14"/>
            <p:cNvGrpSpPr/>
            <p:nvPr/>
          </p:nvGrpSpPr>
          <p:grpSpPr>
            <a:xfrm>
              <a:off x="8341543" y="2282008"/>
              <a:ext cx="569676" cy="380612"/>
              <a:chOff x="8341543" y="2282008"/>
              <a:chExt cx="569676" cy="380612"/>
            </a:xfrm>
          </p:grpSpPr>
          <p:sp>
            <p:nvSpPr>
              <p:cNvPr id="995" name="Google Shape;995;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997" name="Google Shape;997;p14"/>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98" name="Google Shape;998;p14"/>
            <p:cNvGrpSpPr/>
            <p:nvPr/>
          </p:nvGrpSpPr>
          <p:grpSpPr>
            <a:xfrm>
              <a:off x="8341543" y="1721094"/>
              <a:ext cx="569676" cy="380612"/>
              <a:chOff x="8341543" y="1721094"/>
              <a:chExt cx="569676" cy="380612"/>
            </a:xfrm>
          </p:grpSpPr>
          <p:sp>
            <p:nvSpPr>
              <p:cNvPr id="999" name="Google Shape;999;p14"/>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14"/>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1" name="Google Shape;1001;p14"/>
            <p:cNvGrpSpPr/>
            <p:nvPr/>
          </p:nvGrpSpPr>
          <p:grpSpPr>
            <a:xfrm>
              <a:off x="8346273" y="1183592"/>
              <a:ext cx="568486" cy="388014"/>
              <a:chOff x="8346273" y="1183592"/>
              <a:chExt cx="568486" cy="388014"/>
            </a:xfrm>
          </p:grpSpPr>
          <p:sp>
            <p:nvSpPr>
              <p:cNvPr id="1002" name="Google Shape;1002;p14"/>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14"/>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4" name="Google Shape;1004;p14"/>
            <p:cNvGrpSpPr/>
            <p:nvPr/>
          </p:nvGrpSpPr>
          <p:grpSpPr>
            <a:xfrm>
              <a:off x="8341543" y="606635"/>
              <a:ext cx="569676" cy="388014"/>
              <a:chOff x="8341543" y="606635"/>
              <a:chExt cx="569676" cy="388014"/>
            </a:xfrm>
          </p:grpSpPr>
          <p:sp>
            <p:nvSpPr>
              <p:cNvPr id="1005" name="Google Shape;1005;p14"/>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14"/>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07" name="Google Shape;1007;p14"/>
            <p:cNvGrpSpPr/>
            <p:nvPr/>
          </p:nvGrpSpPr>
          <p:grpSpPr>
            <a:xfrm>
              <a:off x="8341543" y="2842933"/>
              <a:ext cx="569676" cy="380612"/>
              <a:chOff x="8341543" y="2282008"/>
              <a:chExt cx="569676" cy="380612"/>
            </a:xfrm>
          </p:grpSpPr>
          <p:sp>
            <p:nvSpPr>
              <p:cNvPr id="1008" name="Google Shape;1008;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0" name="Google Shape;1010;p14"/>
            <p:cNvGrpSpPr/>
            <p:nvPr/>
          </p:nvGrpSpPr>
          <p:grpSpPr>
            <a:xfrm>
              <a:off x="8341543" y="3403858"/>
              <a:ext cx="569676" cy="380612"/>
              <a:chOff x="8341543" y="2282008"/>
              <a:chExt cx="569676" cy="380612"/>
            </a:xfrm>
          </p:grpSpPr>
          <p:sp>
            <p:nvSpPr>
              <p:cNvPr id="1011" name="Google Shape;1011;p14"/>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14"/>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3" name="Google Shape;1013;p14"/>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14"/>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15" name="Google Shape;1015;p14"/>
          <p:cNvSpPr txBox="1">
            <a:spLocks noGrp="1"/>
          </p:cNvSpPr>
          <p:nvPr>
            <p:ph type="title"/>
          </p:nvPr>
        </p:nvSpPr>
        <p:spPr>
          <a:xfrm>
            <a:off x="968300" y="588467"/>
            <a:ext cx="10255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016" name="Google Shape;1016;p14"/>
          <p:cNvGrpSpPr/>
          <p:nvPr/>
        </p:nvGrpSpPr>
        <p:grpSpPr>
          <a:xfrm>
            <a:off x="1033401" y="6048867"/>
            <a:ext cx="592367" cy="531367"/>
            <a:chOff x="2495125" y="2142250"/>
            <a:chExt cx="444275" cy="398525"/>
          </a:xfrm>
        </p:grpSpPr>
        <p:sp>
          <p:nvSpPr>
            <p:cNvPr id="1017" name="Google Shape;1017;p14"/>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8" name="Google Shape;1018;p14"/>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9" name="Google Shape;1019;p14"/>
          <p:cNvGrpSpPr/>
          <p:nvPr/>
        </p:nvGrpSpPr>
        <p:grpSpPr>
          <a:xfrm>
            <a:off x="9654334" y="531134"/>
            <a:ext cx="388500" cy="375167"/>
            <a:chOff x="3243875" y="2372825"/>
            <a:chExt cx="291375" cy="281375"/>
          </a:xfrm>
        </p:grpSpPr>
        <p:sp>
          <p:nvSpPr>
            <p:cNvPr id="1020" name="Google Shape;1020;p14"/>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1" name="Google Shape;1021;p14"/>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14"/>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14"/>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14"/>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14"/>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14"/>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14"/>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14"/>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14"/>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0" name="Google Shape;1030;p14"/>
          <p:cNvGrpSpPr/>
          <p:nvPr/>
        </p:nvGrpSpPr>
        <p:grpSpPr>
          <a:xfrm>
            <a:off x="10756001" y="1352051"/>
            <a:ext cx="222233" cy="224767"/>
            <a:chOff x="4954425" y="2036375"/>
            <a:chExt cx="166675" cy="168575"/>
          </a:xfrm>
        </p:grpSpPr>
        <p:sp>
          <p:nvSpPr>
            <p:cNvPr id="1031" name="Google Shape;1031;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3" name="Google Shape;1033;p14"/>
          <p:cNvSpPr/>
          <p:nvPr/>
        </p:nvSpPr>
        <p:spPr>
          <a:xfrm>
            <a:off x="2064234" y="6364967"/>
            <a:ext cx="158833" cy="10826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4" name="Google Shape;1034;p14"/>
          <p:cNvSpPr/>
          <p:nvPr/>
        </p:nvSpPr>
        <p:spPr>
          <a:xfrm>
            <a:off x="10613567" y="5869085"/>
            <a:ext cx="116000" cy="82567"/>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035" name="Google Shape;1035;p14"/>
          <p:cNvGrpSpPr/>
          <p:nvPr/>
        </p:nvGrpSpPr>
        <p:grpSpPr>
          <a:xfrm>
            <a:off x="1033401" y="5644334"/>
            <a:ext cx="222233" cy="224767"/>
            <a:chOff x="4954425" y="2036375"/>
            <a:chExt cx="166675" cy="168575"/>
          </a:xfrm>
        </p:grpSpPr>
        <p:sp>
          <p:nvSpPr>
            <p:cNvPr id="1036" name="Google Shape;1036;p14"/>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14"/>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038" name="Google Shape;1038;p14"/>
          <p:cNvSpPr/>
          <p:nvPr/>
        </p:nvSpPr>
        <p:spPr>
          <a:xfrm>
            <a:off x="728423" y="1255918"/>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39" name="Google Shape;1039;p14"/>
          <p:cNvSpPr/>
          <p:nvPr/>
        </p:nvSpPr>
        <p:spPr>
          <a:xfrm>
            <a:off x="374701" y="1288786"/>
            <a:ext cx="432703" cy="110213"/>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0" name="Google Shape;1040;p14"/>
          <p:cNvSpPr/>
          <p:nvPr/>
        </p:nvSpPr>
        <p:spPr>
          <a:xfrm>
            <a:off x="406276" y="13989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1" name="Google Shape;1041;p14"/>
          <p:cNvSpPr/>
          <p:nvPr/>
        </p:nvSpPr>
        <p:spPr>
          <a:xfrm>
            <a:off x="807362" y="1343045"/>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2" name="Google Shape;1042;p14"/>
          <p:cNvSpPr/>
          <p:nvPr/>
        </p:nvSpPr>
        <p:spPr>
          <a:xfrm>
            <a:off x="728423" y="1730987"/>
            <a:ext cx="105837" cy="177559"/>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3" name="Google Shape;1043;p14"/>
          <p:cNvSpPr/>
          <p:nvPr/>
        </p:nvSpPr>
        <p:spPr>
          <a:xfrm>
            <a:off x="374701" y="1765507"/>
            <a:ext cx="432703" cy="108517"/>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4" name="Google Shape;1044;p14"/>
          <p:cNvSpPr/>
          <p:nvPr/>
        </p:nvSpPr>
        <p:spPr>
          <a:xfrm>
            <a:off x="406276" y="18739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5" name="Google Shape;1045;p14"/>
          <p:cNvSpPr/>
          <p:nvPr/>
        </p:nvSpPr>
        <p:spPr>
          <a:xfrm>
            <a:off x="807362" y="1819723"/>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6" name="Google Shape;1046;p14"/>
          <p:cNvSpPr/>
          <p:nvPr/>
        </p:nvSpPr>
        <p:spPr>
          <a:xfrm>
            <a:off x="376289" y="1780289"/>
            <a:ext cx="431116" cy="93736"/>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7" name="Google Shape;1047;p14"/>
          <p:cNvSpPr/>
          <p:nvPr/>
        </p:nvSpPr>
        <p:spPr>
          <a:xfrm>
            <a:off x="728423" y="2207665"/>
            <a:ext cx="105837" cy="175907"/>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8" name="Google Shape;1048;p14"/>
          <p:cNvSpPr/>
          <p:nvPr/>
        </p:nvSpPr>
        <p:spPr>
          <a:xfrm>
            <a:off x="374701" y="2240534"/>
            <a:ext cx="432703" cy="110169"/>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49" name="Google Shape;1049;p14"/>
          <p:cNvSpPr/>
          <p:nvPr/>
        </p:nvSpPr>
        <p:spPr>
          <a:xfrm>
            <a:off x="406276" y="2349008"/>
            <a:ext cx="42685" cy="1696"/>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0" name="Google Shape;1050;p14"/>
          <p:cNvSpPr/>
          <p:nvPr/>
        </p:nvSpPr>
        <p:spPr>
          <a:xfrm>
            <a:off x="807362" y="22947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1" name="Google Shape;1051;p14"/>
          <p:cNvSpPr/>
          <p:nvPr/>
        </p:nvSpPr>
        <p:spPr>
          <a:xfrm>
            <a:off x="376289" y="2255317"/>
            <a:ext cx="431116" cy="95388"/>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2" name="Google Shape;1052;p14"/>
          <p:cNvSpPr/>
          <p:nvPr/>
        </p:nvSpPr>
        <p:spPr>
          <a:xfrm>
            <a:off x="728423" y="2682691"/>
            <a:ext cx="105837" cy="177603"/>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3" name="Google Shape;1053;p14"/>
          <p:cNvSpPr/>
          <p:nvPr/>
        </p:nvSpPr>
        <p:spPr>
          <a:xfrm>
            <a:off x="374701" y="2717213"/>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4" name="Google Shape;1054;p14"/>
          <p:cNvSpPr/>
          <p:nvPr/>
        </p:nvSpPr>
        <p:spPr>
          <a:xfrm>
            <a:off x="406276" y="2825730"/>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5" name="Google Shape;1055;p14"/>
          <p:cNvSpPr/>
          <p:nvPr/>
        </p:nvSpPr>
        <p:spPr>
          <a:xfrm>
            <a:off x="807362" y="2769819"/>
            <a:ext cx="41" cy="1696"/>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6" name="Google Shape;1056;p14"/>
          <p:cNvSpPr/>
          <p:nvPr/>
        </p:nvSpPr>
        <p:spPr>
          <a:xfrm>
            <a:off x="376289" y="2732037"/>
            <a:ext cx="431116" cy="93736"/>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7" name="Google Shape;1057;p14"/>
          <p:cNvSpPr/>
          <p:nvPr/>
        </p:nvSpPr>
        <p:spPr>
          <a:xfrm>
            <a:off x="728423" y="3159413"/>
            <a:ext cx="105837" cy="175907"/>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8" name="Google Shape;1058;p14"/>
          <p:cNvSpPr/>
          <p:nvPr/>
        </p:nvSpPr>
        <p:spPr>
          <a:xfrm>
            <a:off x="374701" y="3192282"/>
            <a:ext cx="432703" cy="108517"/>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59" name="Google Shape;1059;p14"/>
          <p:cNvSpPr/>
          <p:nvPr/>
        </p:nvSpPr>
        <p:spPr>
          <a:xfrm>
            <a:off x="406276" y="3300757"/>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0" name="Google Shape;1060;p14"/>
          <p:cNvSpPr/>
          <p:nvPr/>
        </p:nvSpPr>
        <p:spPr>
          <a:xfrm>
            <a:off x="807362" y="3246497"/>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1" name="Google Shape;1061;p14"/>
          <p:cNvSpPr/>
          <p:nvPr/>
        </p:nvSpPr>
        <p:spPr>
          <a:xfrm>
            <a:off x="376289" y="3207063"/>
            <a:ext cx="431116" cy="93736"/>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2" name="Google Shape;1062;p14"/>
          <p:cNvSpPr/>
          <p:nvPr/>
        </p:nvSpPr>
        <p:spPr>
          <a:xfrm>
            <a:off x="728423" y="3634439"/>
            <a:ext cx="105837" cy="175907"/>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3" name="Google Shape;1063;p14"/>
          <p:cNvSpPr/>
          <p:nvPr/>
        </p:nvSpPr>
        <p:spPr>
          <a:xfrm>
            <a:off x="374701" y="3668959"/>
            <a:ext cx="432703" cy="10851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4" name="Google Shape;1064;p14"/>
          <p:cNvSpPr/>
          <p:nvPr/>
        </p:nvSpPr>
        <p:spPr>
          <a:xfrm>
            <a:off x="406276" y="3777434"/>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5" name="Google Shape;1065;p14"/>
          <p:cNvSpPr/>
          <p:nvPr/>
        </p:nvSpPr>
        <p:spPr>
          <a:xfrm>
            <a:off x="807362" y="3721565"/>
            <a:ext cx="41" cy="1696"/>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6" name="Google Shape;1066;p14"/>
          <p:cNvSpPr/>
          <p:nvPr/>
        </p:nvSpPr>
        <p:spPr>
          <a:xfrm>
            <a:off x="376289" y="3682090"/>
            <a:ext cx="431116" cy="95388"/>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7" name="Google Shape;1067;p14"/>
          <p:cNvSpPr/>
          <p:nvPr/>
        </p:nvSpPr>
        <p:spPr>
          <a:xfrm>
            <a:off x="728423" y="4111118"/>
            <a:ext cx="105837" cy="175951"/>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8" name="Google Shape;1068;p14"/>
          <p:cNvSpPr/>
          <p:nvPr/>
        </p:nvSpPr>
        <p:spPr>
          <a:xfrm>
            <a:off x="374701" y="4143986"/>
            <a:ext cx="432703" cy="108561"/>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69" name="Google Shape;1069;p14"/>
          <p:cNvSpPr/>
          <p:nvPr/>
        </p:nvSpPr>
        <p:spPr>
          <a:xfrm>
            <a:off x="406276" y="4252503"/>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0" name="Google Shape;1070;p14"/>
          <p:cNvSpPr/>
          <p:nvPr/>
        </p:nvSpPr>
        <p:spPr>
          <a:xfrm>
            <a:off x="807362" y="4198245"/>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1" name="Google Shape;1071;p14"/>
          <p:cNvSpPr/>
          <p:nvPr/>
        </p:nvSpPr>
        <p:spPr>
          <a:xfrm>
            <a:off x="376289" y="4158811"/>
            <a:ext cx="431116" cy="93736"/>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2" name="Google Shape;1072;p14"/>
          <p:cNvSpPr/>
          <p:nvPr/>
        </p:nvSpPr>
        <p:spPr>
          <a:xfrm>
            <a:off x="728423" y="4586187"/>
            <a:ext cx="105837" cy="175907"/>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3" name="Google Shape;1073;p14"/>
          <p:cNvSpPr/>
          <p:nvPr/>
        </p:nvSpPr>
        <p:spPr>
          <a:xfrm>
            <a:off x="374701" y="4620665"/>
            <a:ext cx="432703" cy="108561"/>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4" name="Google Shape;1074;p14"/>
          <p:cNvSpPr/>
          <p:nvPr/>
        </p:nvSpPr>
        <p:spPr>
          <a:xfrm>
            <a:off x="406276" y="4729182"/>
            <a:ext cx="42685" cy="44"/>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5" name="Google Shape;1075;p14"/>
          <p:cNvSpPr/>
          <p:nvPr/>
        </p:nvSpPr>
        <p:spPr>
          <a:xfrm>
            <a:off x="807362" y="4673271"/>
            <a:ext cx="41" cy="44"/>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6" name="Google Shape;1076;p14"/>
          <p:cNvSpPr/>
          <p:nvPr/>
        </p:nvSpPr>
        <p:spPr>
          <a:xfrm>
            <a:off x="376289" y="4633838"/>
            <a:ext cx="431116" cy="95388"/>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7" name="Google Shape;1077;p14"/>
          <p:cNvSpPr/>
          <p:nvPr/>
        </p:nvSpPr>
        <p:spPr>
          <a:xfrm>
            <a:off x="728423" y="5061213"/>
            <a:ext cx="105837" cy="177559"/>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8" name="Google Shape;1078;p14"/>
          <p:cNvSpPr/>
          <p:nvPr/>
        </p:nvSpPr>
        <p:spPr>
          <a:xfrm>
            <a:off x="374701" y="5095734"/>
            <a:ext cx="432703" cy="108517"/>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79" name="Google Shape;1079;p14"/>
          <p:cNvSpPr/>
          <p:nvPr/>
        </p:nvSpPr>
        <p:spPr>
          <a:xfrm>
            <a:off x="406276" y="5204207"/>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0" name="Google Shape;1080;p14"/>
          <p:cNvSpPr/>
          <p:nvPr/>
        </p:nvSpPr>
        <p:spPr>
          <a:xfrm>
            <a:off x="807362" y="5149993"/>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1" name="Google Shape;1081;p14"/>
          <p:cNvSpPr/>
          <p:nvPr/>
        </p:nvSpPr>
        <p:spPr>
          <a:xfrm>
            <a:off x="376289" y="5110515"/>
            <a:ext cx="431116" cy="93736"/>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2" name="Google Shape;1082;p14"/>
          <p:cNvSpPr/>
          <p:nvPr/>
        </p:nvSpPr>
        <p:spPr>
          <a:xfrm>
            <a:off x="728423" y="5537891"/>
            <a:ext cx="105837" cy="175951"/>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3" name="Google Shape;1083;p14"/>
          <p:cNvSpPr/>
          <p:nvPr/>
        </p:nvSpPr>
        <p:spPr>
          <a:xfrm>
            <a:off x="374701" y="5570760"/>
            <a:ext cx="432703" cy="110169"/>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4" name="Google Shape;1084;p14"/>
          <p:cNvSpPr/>
          <p:nvPr/>
        </p:nvSpPr>
        <p:spPr>
          <a:xfrm>
            <a:off x="406276" y="5680886"/>
            <a:ext cx="42685" cy="44"/>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5" name="Google Shape;1085;p14"/>
          <p:cNvSpPr/>
          <p:nvPr/>
        </p:nvSpPr>
        <p:spPr>
          <a:xfrm>
            <a:off x="807362" y="5625018"/>
            <a:ext cx="41" cy="44"/>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6" name="Google Shape;1086;p14"/>
          <p:cNvSpPr/>
          <p:nvPr/>
        </p:nvSpPr>
        <p:spPr>
          <a:xfrm>
            <a:off x="376289" y="5585584"/>
            <a:ext cx="431116" cy="95344"/>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087" name="Google Shape;1087;p14"/>
          <p:cNvSpPr/>
          <p:nvPr/>
        </p:nvSpPr>
        <p:spPr>
          <a:xfrm>
            <a:off x="376289" y="1303611"/>
            <a:ext cx="431116" cy="95388"/>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10733015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629A5E96-C0A8-478D-806A-FFE40328D034}"/>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E5B34AFF-3EF1-4243-B5C6-388071D1B8B0}"/>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30CCDEBA-3A27-475F-8077-D9E95C441EB1}"/>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194C6F5A-2B19-4356-B444-03F49AF71FF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9650686C-6367-4E40-BF1A-234569F87BC4}"/>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48944959-7658-4E02-9CB1-7888AA5D84E2}"/>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8" name="页脚占位符 7">
            <a:extLst>
              <a:ext uri="{FF2B5EF4-FFF2-40B4-BE49-F238E27FC236}">
                <a16:creationId xmlns="" xmlns:a16="http://schemas.microsoft.com/office/drawing/2014/main" id="{B1FF4738-6F75-4CD0-BE95-88D53DDF83C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 xmlns:a16="http://schemas.microsoft.com/office/drawing/2014/main" id="{632F2A03-53B7-4F1A-B86A-CE80B7B87036}"/>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368905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2234693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7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80172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6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1053919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5_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6A04130-2CE1-4EA3-A795-88B056DD7070}"/>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B8E7CD79-0234-4631-9989-36BBA622F1FA}"/>
              </a:ext>
            </a:extLst>
          </p:cNvPr>
          <p:cNvSpPr>
            <a:spLocks noGrp="1"/>
          </p:cNvSpPr>
          <p:nvPr>
            <p:ph type="dt" sz="half" idx="10"/>
          </p:nvPr>
        </p:nvSpPr>
        <p:spPr>
          <a:xfrm>
            <a:off x="838200" y="6356350"/>
            <a:ext cx="2743200" cy="365125"/>
          </a:xfrm>
          <a:prstGeom prst="rect">
            <a:avLst/>
          </a:prstGeom>
        </p:spPr>
        <p:txBody>
          <a:bodyPr/>
          <a:lstStyle/>
          <a:p>
            <a:fld id="{B15DF1A6-F94B-4A0F-83D3-DA33E23476F6}" type="datetimeFigureOut">
              <a:rPr lang="zh-CN" altLang="en-US" smtClean="0"/>
              <a:t>2024/11/6</a:t>
            </a:fld>
            <a:endParaRPr lang="zh-CN" altLang="en-US"/>
          </a:p>
        </p:txBody>
      </p:sp>
      <p:sp>
        <p:nvSpPr>
          <p:cNvPr id="4" name="页脚占位符 3">
            <a:extLst>
              <a:ext uri="{FF2B5EF4-FFF2-40B4-BE49-F238E27FC236}">
                <a16:creationId xmlns="" xmlns:a16="http://schemas.microsoft.com/office/drawing/2014/main" id="{1395CE42-6A53-4DC4-88BB-5936540921B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 xmlns:a16="http://schemas.microsoft.com/office/drawing/2014/main" id="{B4C5073E-B765-4C33-A7ED-3FE7ACE59C80}"/>
              </a:ext>
            </a:extLst>
          </p:cNvPr>
          <p:cNvSpPr>
            <a:spLocks noGrp="1"/>
          </p:cNvSpPr>
          <p:nvPr>
            <p:ph type="sldNum" sz="quarter" idx="12"/>
          </p:nvPr>
        </p:nvSpPr>
        <p:spPr>
          <a:xfrm>
            <a:off x="8610600" y="6356350"/>
            <a:ext cx="2743200" cy="365125"/>
          </a:xfrm>
          <a:prstGeom prst="rect">
            <a:avLst/>
          </a:prstGeom>
        </p:spPr>
        <p:txBody>
          <a:bodyPr/>
          <a:lstStyle/>
          <a:p>
            <a:fld id="{9C4A602C-7F34-494F-AF6C-63C15C6FADA2}" type="slidenum">
              <a:rPr lang="zh-CN" altLang="en-US" smtClean="0"/>
              <a:t>‹#›</a:t>
            </a:fld>
            <a:endParaRPr lang="zh-CN" altLang="en-US"/>
          </a:p>
        </p:txBody>
      </p:sp>
    </p:spTree>
    <p:extLst>
      <p:ext uri="{BB962C8B-B14F-4D97-AF65-F5344CB8AC3E}">
        <p14:creationId xmlns:p14="http://schemas.microsoft.com/office/powerpoint/2010/main" val="7663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82136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1" r:id="rId40"/>
    <p:sldLayoutId id="2147483702" r:id="rId41"/>
    <p:sldLayoutId id="2147483703" r:id="rId4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34.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8.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7" Type="http://schemas.openxmlformats.org/officeDocument/2006/relationships/image" Target="../media/image4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5.png"/><Relationship Id="rId7" Type="http://schemas.microsoft.com/office/2007/relationships/hdphoto" Target="../media/hdphoto1.wdp"/><Relationship Id="rId2" Type="http://schemas.openxmlformats.org/officeDocument/2006/relationships/notesSlide" Target="../notesSlides/notesSlide3.xml"/><Relationship Id="rId1" Type="http://schemas.openxmlformats.org/officeDocument/2006/relationships/slideLayout" Target="../slideLayouts/slideLayout38.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48.png"/><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1.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7.png"/><Relationship Id="rId9" Type="http://schemas.openxmlformats.org/officeDocument/2006/relationships/image" Target="../media/image2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23.png"/><Relationship Id="rId2" Type="http://schemas.openxmlformats.org/officeDocument/2006/relationships/image" Target="../media/image15.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 xmlns:a16="http://schemas.microsoft.com/office/drawing/2014/main" id="{F1CCDA2D-0BFF-4098-830D-4FABF3CBD20F}"/>
              </a:ext>
            </a:extLst>
          </p:cNvPr>
          <p:cNvGrpSpPr/>
          <p:nvPr/>
        </p:nvGrpSpPr>
        <p:grpSpPr>
          <a:xfrm>
            <a:off x="3545829" y="1419653"/>
            <a:ext cx="5100339" cy="492443"/>
            <a:chOff x="2796376" y="4181475"/>
            <a:chExt cx="6086572" cy="521421"/>
          </a:xfrm>
        </p:grpSpPr>
        <p:sp>
          <p:nvSpPr>
            <p:cNvPr id="13" name="矩形: 圆角 47">
              <a:extLst>
                <a:ext uri="{FF2B5EF4-FFF2-40B4-BE49-F238E27FC236}">
                  <a16:creationId xmlns=""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TOÁN 4 - BÀI </a:t>
              </a:r>
              <a:r>
                <a:rPr lang="en-US" altLang="zh-CN" b="1" dirty="0">
                  <a:solidFill>
                    <a:srgbClr val="2B302D"/>
                  </a:solidFill>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17</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5" name="Picture 4">
            <a:extLst>
              <a:ext uri="{FF2B5EF4-FFF2-40B4-BE49-F238E27FC236}">
                <a16:creationId xmlns="" xmlns:a16="http://schemas.microsoft.com/office/drawing/2014/main" id="{2E0E7D40-AEA1-11F7-8F1F-3120BF4AB6CC}"/>
              </a:ext>
            </a:extLst>
          </p:cNvPr>
          <p:cNvPicPr>
            <a:picLocks noChangeAspect="1"/>
          </p:cNvPicPr>
          <p:nvPr/>
        </p:nvPicPr>
        <p:blipFill>
          <a:blip r:embed="rId12"/>
          <a:stretch>
            <a:fillRect/>
          </a:stretch>
        </p:blipFill>
        <p:spPr>
          <a:xfrm>
            <a:off x="1905384" y="2202097"/>
            <a:ext cx="8724132" cy="1920406"/>
          </a:xfrm>
          <a:prstGeom prst="rect">
            <a:avLst/>
          </a:prstGeom>
        </p:spPr>
      </p:pic>
      <p:pic>
        <p:nvPicPr>
          <p:cNvPr id="7" name="Picture 6">
            <a:extLst>
              <a:ext uri="{FF2B5EF4-FFF2-40B4-BE49-F238E27FC236}">
                <a16:creationId xmlns="" xmlns:a16="http://schemas.microsoft.com/office/drawing/2014/main" id="{894BCC52-247D-A463-13DB-EEB70193BB19}"/>
              </a:ext>
            </a:extLst>
          </p:cNvPr>
          <p:cNvPicPr>
            <a:picLocks noChangeAspect="1"/>
          </p:cNvPicPr>
          <p:nvPr/>
        </p:nvPicPr>
        <p:blipFill>
          <a:blip r:embed="rId13"/>
          <a:stretch>
            <a:fillRect/>
          </a:stretch>
        </p:blipFill>
        <p:spPr>
          <a:xfrm>
            <a:off x="4810779" y="3606880"/>
            <a:ext cx="2475191" cy="1072989"/>
          </a:xfrm>
          <a:prstGeom prst="rect">
            <a:avLst/>
          </a:prstGeom>
        </p:spPr>
      </p:pic>
    </p:spTree>
    <p:extLst>
      <p:ext uri="{BB962C8B-B14F-4D97-AF65-F5344CB8AC3E}">
        <p14:creationId xmlns:p14="http://schemas.microsoft.com/office/powerpoint/2010/main" val="373607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9" name="Picture 8">
            <a:extLst>
              <a:ext uri="{FF2B5EF4-FFF2-40B4-BE49-F238E27FC236}">
                <a16:creationId xmlns="" xmlns:a16="http://schemas.microsoft.com/office/drawing/2014/main" id="{40FE2C07-1AF7-3643-BB2B-081F38A55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6258" y="1533244"/>
            <a:ext cx="1541146" cy="1520597"/>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4" name="Picture 3">
            <a:extLst>
              <a:ext uri="{FF2B5EF4-FFF2-40B4-BE49-F238E27FC236}">
                <a16:creationId xmlns="" xmlns:a16="http://schemas.microsoft.com/office/drawing/2014/main" id="{B94E23B8-B6EC-BA2B-8713-656322FDC776}"/>
              </a:ext>
            </a:extLst>
          </p:cNvPr>
          <p:cNvPicPr>
            <a:picLocks noChangeAspect="1"/>
          </p:cNvPicPr>
          <p:nvPr/>
        </p:nvPicPr>
        <p:blipFill>
          <a:blip r:embed="rId9"/>
          <a:stretch>
            <a:fillRect/>
          </a:stretch>
        </p:blipFill>
        <p:spPr>
          <a:xfrm>
            <a:off x="1426439" y="3222006"/>
            <a:ext cx="9358171" cy="2566638"/>
          </a:xfrm>
          <a:prstGeom prst="rect">
            <a:avLst/>
          </a:prstGeom>
        </p:spPr>
      </p:pic>
    </p:spTree>
    <p:extLst>
      <p:ext uri="{BB962C8B-B14F-4D97-AF65-F5344CB8AC3E}">
        <p14:creationId xmlns:p14="http://schemas.microsoft.com/office/powerpoint/2010/main" val="41027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par>
                                <p:cTn id="11" presetID="22" presetClass="entr" presetSubtype="4"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par>
                                <p:cTn id="14" presetID="22" presetClass="entr" presetSubtype="4"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inVertical)">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02</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8" name="Picture 7">
            <a:extLst>
              <a:ext uri="{FF2B5EF4-FFF2-40B4-BE49-F238E27FC236}">
                <a16:creationId xmlns="" xmlns:a16="http://schemas.microsoft.com/office/drawing/2014/main" id="{A6A48C3D-08E5-33E2-7521-616AF658C566}"/>
              </a:ext>
            </a:extLst>
          </p:cNvPr>
          <p:cNvPicPr>
            <a:picLocks noChangeAspect="1"/>
          </p:cNvPicPr>
          <p:nvPr/>
        </p:nvPicPr>
        <p:blipFill>
          <a:blip r:embed="rId9"/>
          <a:stretch>
            <a:fillRect/>
          </a:stretch>
        </p:blipFill>
        <p:spPr>
          <a:xfrm>
            <a:off x="2493685" y="2002806"/>
            <a:ext cx="7852329" cy="2566638"/>
          </a:xfrm>
          <a:prstGeom prst="rect">
            <a:avLst/>
          </a:prstGeom>
        </p:spPr>
      </p:pic>
    </p:spTree>
    <p:extLst>
      <p:ext uri="{BB962C8B-B14F-4D97-AF65-F5344CB8AC3E}">
        <p14:creationId xmlns:p14="http://schemas.microsoft.com/office/powerpoint/2010/main" val="131828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6" name="TextBox 5">
            <a:extLst>
              <a:ext uri="{FF2B5EF4-FFF2-40B4-BE49-F238E27FC236}">
                <a16:creationId xmlns="" xmlns:a16="http://schemas.microsoft.com/office/drawing/2014/main" id="{F39441E7-E41F-DA4A-E45B-031016C09B75}"/>
              </a:ext>
            </a:extLst>
          </p:cNvPr>
          <p:cNvSpPr txBox="1"/>
          <p:nvPr/>
        </p:nvSpPr>
        <p:spPr>
          <a:xfrm>
            <a:off x="438150" y="381000"/>
            <a:ext cx="11039475" cy="1569660"/>
          </a:xfrm>
          <a:prstGeom prst="rect">
            <a:avLst/>
          </a:prstGeom>
          <a:noFill/>
        </p:spPr>
        <p:txBody>
          <a:bodyPr wrap="square" rtlCol="0">
            <a:spAutoFit/>
          </a:bodyPr>
          <a:lstStyle/>
          <a:p>
            <a:r>
              <a:rPr lang="en-US" sz="3200" b="1" i="0" dirty="0">
                <a:solidFill>
                  <a:schemeClr val="bg1"/>
                </a:solidFill>
                <a:effectLst/>
                <a:latin typeface="Cambria" panose="02040503050406030204" pitchFamily="18" charset="0"/>
                <a:ea typeface="Cambria" panose="02040503050406030204" pitchFamily="18" charset="0"/>
              </a:rPr>
              <a:t>1. </a:t>
            </a:r>
            <a:r>
              <a:rPr lang="vi-VN" sz="3200" b="1" i="0" dirty="0">
                <a:solidFill>
                  <a:schemeClr val="bg1"/>
                </a:solidFill>
                <a:effectLst/>
                <a:latin typeface="Cambria" panose="02040503050406030204" pitchFamily="18" charset="0"/>
                <a:ea typeface="Cambria" panose="02040503050406030204" pitchFamily="18" charset="0"/>
              </a:rPr>
              <a:t>Dựa vào thông tin và hình vẽ dưới đây, hãy xác định cân nặng của mỗi con vật. Biết rằng cân nặng của ba con vật đó là: 1 300 kg, 1 tấn và 2 tấn.</a:t>
            </a:r>
            <a:endParaRPr lang="en-US" sz="3200" b="1" dirty="0">
              <a:solidFill>
                <a:schemeClr val="bg1"/>
              </a:solidFill>
              <a:latin typeface="Cambria" panose="02040503050406030204" pitchFamily="18" charset="0"/>
              <a:ea typeface="Cambria" panose="02040503050406030204" pitchFamily="18" charset="0"/>
            </a:endParaRPr>
          </a:p>
        </p:txBody>
      </p:sp>
      <p:pic>
        <p:nvPicPr>
          <p:cNvPr id="9" name="Picture 8">
            <a:extLst>
              <a:ext uri="{FF2B5EF4-FFF2-40B4-BE49-F238E27FC236}">
                <a16:creationId xmlns="" xmlns:a16="http://schemas.microsoft.com/office/drawing/2014/main" id="{DF8E1070-4C1D-1823-AC6F-DAAEBC657DE4}"/>
              </a:ext>
            </a:extLst>
          </p:cNvPr>
          <p:cNvPicPr>
            <a:picLocks noChangeAspect="1"/>
          </p:cNvPicPr>
          <p:nvPr/>
        </p:nvPicPr>
        <p:blipFill>
          <a:blip r:embed="rId3"/>
          <a:stretch>
            <a:fillRect/>
          </a:stretch>
        </p:blipFill>
        <p:spPr>
          <a:xfrm>
            <a:off x="1971675" y="2805112"/>
            <a:ext cx="7637314" cy="35099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Rectangle: Rounded Corners 9">
            <a:extLst>
              <a:ext uri="{FF2B5EF4-FFF2-40B4-BE49-F238E27FC236}">
                <a16:creationId xmlns="" xmlns:a16="http://schemas.microsoft.com/office/drawing/2014/main" id="{8CD79D58-8D60-6E19-A4E3-E349309A0EF2}"/>
              </a:ext>
            </a:extLst>
          </p:cNvPr>
          <p:cNvSpPr/>
          <p:nvPr/>
        </p:nvSpPr>
        <p:spPr>
          <a:xfrm>
            <a:off x="7524750" y="56959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NẶNG NHẤT</a:t>
            </a:r>
          </a:p>
        </p:txBody>
      </p:sp>
      <p:sp>
        <p:nvSpPr>
          <p:cNvPr id="15" name="Oval 14">
            <a:extLst>
              <a:ext uri="{FF2B5EF4-FFF2-40B4-BE49-F238E27FC236}">
                <a16:creationId xmlns="" xmlns:a16="http://schemas.microsoft.com/office/drawing/2014/main" id="{9D788633-4BE9-73BE-154D-83841CF55E28}"/>
              </a:ext>
            </a:extLst>
          </p:cNvPr>
          <p:cNvSpPr/>
          <p:nvPr/>
        </p:nvSpPr>
        <p:spPr>
          <a:xfrm>
            <a:off x="7827410" y="2867025"/>
            <a:ext cx="1935716" cy="17621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2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17" name="Rectangle: Rounded Corners 16">
            <a:extLst>
              <a:ext uri="{FF2B5EF4-FFF2-40B4-BE49-F238E27FC236}">
                <a16:creationId xmlns="" xmlns:a16="http://schemas.microsoft.com/office/drawing/2014/main" id="{DF3F77FD-F4B0-12B8-CF5D-0A1ED6F5FEC2}"/>
              </a:ext>
            </a:extLst>
          </p:cNvPr>
          <p:cNvSpPr/>
          <p:nvPr/>
        </p:nvSpPr>
        <p:spPr>
          <a:xfrm>
            <a:off x="4591050" y="5734050"/>
            <a:ext cx="1752600" cy="590550"/>
          </a:xfrm>
          <a:prstGeom prst="roundRect">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latin typeface="Cambria" panose="02040503050406030204" pitchFamily="18" charset="0"/>
                <a:ea typeface="Cambria" panose="02040503050406030204" pitchFamily="18" charset="0"/>
              </a:rPr>
              <a:t>NHẸ NHẤT</a:t>
            </a:r>
          </a:p>
        </p:txBody>
      </p:sp>
      <p:sp>
        <p:nvSpPr>
          <p:cNvPr id="22" name="Oval 21">
            <a:extLst>
              <a:ext uri="{FF2B5EF4-FFF2-40B4-BE49-F238E27FC236}">
                <a16:creationId xmlns="" xmlns:a16="http://schemas.microsoft.com/office/drawing/2014/main" id="{053B7CBA-F384-DB88-35D3-47D418A2C351}"/>
              </a:ext>
            </a:extLst>
          </p:cNvPr>
          <p:cNvSpPr/>
          <p:nvPr/>
        </p:nvSpPr>
        <p:spPr>
          <a:xfrm>
            <a:off x="4836559" y="2600325"/>
            <a:ext cx="2116691"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a:t>
            </a:r>
            <a:r>
              <a:rPr lang="en-US" sz="4800" dirty="0" err="1">
                <a:solidFill>
                  <a:srgbClr val="FF0000"/>
                </a:solidFill>
                <a:latin typeface="Cambria" panose="02040503050406030204" pitchFamily="18" charset="0"/>
                <a:ea typeface="Cambria" panose="02040503050406030204" pitchFamily="18" charset="0"/>
              </a:rPr>
              <a:t>tấn</a:t>
            </a:r>
            <a:endParaRPr lang="x-none" sz="5400" dirty="0">
              <a:solidFill>
                <a:srgbClr val="FF0000"/>
              </a:solidFill>
              <a:latin typeface="Cambria" panose="02040503050406030204" pitchFamily="18" charset="0"/>
              <a:ea typeface="Cambria" panose="02040503050406030204" pitchFamily="18" charset="0"/>
            </a:endParaRPr>
          </a:p>
        </p:txBody>
      </p:sp>
      <p:sp>
        <p:nvSpPr>
          <p:cNvPr id="31" name="Oval 30">
            <a:extLst>
              <a:ext uri="{FF2B5EF4-FFF2-40B4-BE49-F238E27FC236}">
                <a16:creationId xmlns="" xmlns:a16="http://schemas.microsoft.com/office/drawing/2014/main" id="{AD3D8A12-1454-61F6-3AFD-38EC723A7823}"/>
              </a:ext>
            </a:extLst>
          </p:cNvPr>
          <p:cNvSpPr/>
          <p:nvPr/>
        </p:nvSpPr>
        <p:spPr>
          <a:xfrm>
            <a:off x="1276350" y="2381250"/>
            <a:ext cx="2447925" cy="180975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rgbClr val="FF0000"/>
                </a:solidFill>
                <a:latin typeface="Cambria" panose="02040503050406030204" pitchFamily="18" charset="0"/>
                <a:ea typeface="Cambria" panose="02040503050406030204" pitchFamily="18" charset="0"/>
              </a:rPr>
              <a:t>1 300 kg</a:t>
            </a:r>
            <a:endParaRPr lang="x-none" sz="54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18802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500" fill="hold"/>
                                        <p:tgtEl>
                                          <p:spTgt spid="22"/>
                                        </p:tgtEl>
                                        <p:attrNameLst>
                                          <p:attrName>ppt_w</p:attrName>
                                        </p:attrNameLst>
                                      </p:cBhvr>
                                      <p:tavLst>
                                        <p:tav tm="0">
                                          <p:val>
                                            <p:fltVal val="0"/>
                                          </p:val>
                                        </p:tav>
                                        <p:tav tm="100000">
                                          <p:val>
                                            <p:strVal val="#ppt_w"/>
                                          </p:val>
                                        </p:tav>
                                      </p:tavLst>
                                    </p:anim>
                                    <p:anim calcmode="lin" valueType="num">
                                      <p:cBhvr>
                                        <p:cTn id="32"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5" grpId="0" animBg="1"/>
      <p:bldP spid="17" grpId="0" animBg="1"/>
      <p:bldP spid="22" grpId="0" animBg="1"/>
      <p:bldP spid="3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25" name="图片 24">
            <a:extLst>
              <a:ext uri="{FF2B5EF4-FFF2-40B4-BE49-F238E27FC236}">
                <a16:creationId xmlns="" xmlns:a16="http://schemas.microsoft.com/office/drawing/2014/main" id="{A2CC1815-9C62-4E74-B3D0-D545B37973E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5250" y="4532233"/>
            <a:ext cx="2070934" cy="2070934"/>
          </a:xfrm>
          <a:prstGeom prst="rect">
            <a:avLst/>
          </a:prstGeom>
        </p:spPr>
      </p:pic>
      <p:sp>
        <p:nvSpPr>
          <p:cNvPr id="11" name="Oval 10">
            <a:extLst>
              <a:ext uri="{FF2B5EF4-FFF2-40B4-BE49-F238E27FC236}">
                <a16:creationId xmlns="" xmlns:a16="http://schemas.microsoft.com/office/drawing/2014/main" id="{0E46F75C-EE81-CE4C-BDC2-B0C16675ACE0}"/>
              </a:ext>
            </a:extLst>
          </p:cNvPr>
          <p:cNvSpPr/>
          <p:nvPr/>
        </p:nvSpPr>
        <p:spPr>
          <a:xfrm>
            <a:off x="1002914" y="125906"/>
            <a:ext cx="1813560" cy="1155437"/>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2. SỐ ?</a:t>
            </a:r>
            <a:endParaRPr kumimoji="0" lang="zh-CN" altLang="en-US" sz="32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grpSp>
        <p:nvGrpSpPr>
          <p:cNvPr id="3" name="Group 2">
            <a:extLst>
              <a:ext uri="{FF2B5EF4-FFF2-40B4-BE49-F238E27FC236}">
                <a16:creationId xmlns="" xmlns:a16="http://schemas.microsoft.com/office/drawing/2014/main" id="{5EA9EB02-D639-043A-2DFF-1CB21FEA8BB9}"/>
              </a:ext>
            </a:extLst>
          </p:cNvPr>
          <p:cNvGrpSpPr/>
          <p:nvPr/>
        </p:nvGrpSpPr>
        <p:grpSpPr>
          <a:xfrm>
            <a:off x="762000" y="1562100"/>
            <a:ext cx="9782175" cy="584775"/>
            <a:chOff x="1076325" y="1809750"/>
            <a:chExt cx="9782175" cy="584775"/>
          </a:xfrm>
        </p:grpSpPr>
        <p:sp>
          <p:nvSpPr>
            <p:cNvPr id="5" name="TextBox 4">
              <a:extLst>
                <a:ext uri="{FF2B5EF4-FFF2-40B4-BE49-F238E27FC236}">
                  <a16:creationId xmlns="" xmlns:a16="http://schemas.microsoft.com/office/drawing/2014/main" id="{1D7D9638-6F91-3653-9AC2-EC9B7C45316E}"/>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a) 4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9" name="Rectangle 8">
              <a:extLst>
                <a:ext uri="{FF2B5EF4-FFF2-40B4-BE49-F238E27FC236}">
                  <a16:creationId xmlns="" xmlns:a16="http://schemas.microsoft.com/office/drawing/2014/main" id="{3D90F3D2-0A98-1F27-BF0C-EF73F4C32617}"/>
                </a:ext>
              </a:extLst>
            </p:cNvPr>
            <p:cNvSpPr/>
            <p:nvPr/>
          </p:nvSpPr>
          <p:spPr>
            <a:xfrm>
              <a:off x="3752849" y="1866900"/>
              <a:ext cx="725972"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38" name="Group 37">
            <a:extLst>
              <a:ext uri="{FF2B5EF4-FFF2-40B4-BE49-F238E27FC236}">
                <a16:creationId xmlns="" xmlns:a16="http://schemas.microsoft.com/office/drawing/2014/main" id="{6A3D8DC8-8EEE-90DF-D08B-68C535D82C33}"/>
              </a:ext>
            </a:extLst>
          </p:cNvPr>
          <p:cNvGrpSpPr/>
          <p:nvPr/>
        </p:nvGrpSpPr>
        <p:grpSpPr>
          <a:xfrm>
            <a:off x="6000751" y="1562100"/>
            <a:ext cx="5290102" cy="584775"/>
            <a:chOff x="1076326" y="1809750"/>
            <a:chExt cx="5290102" cy="584775"/>
          </a:xfrm>
        </p:grpSpPr>
        <p:sp>
          <p:nvSpPr>
            <p:cNvPr id="39" name="TextBox 38">
              <a:extLst>
                <a:ext uri="{FF2B5EF4-FFF2-40B4-BE49-F238E27FC236}">
                  <a16:creationId xmlns="" xmlns:a16="http://schemas.microsoft.com/office/drawing/2014/main" id="{480F5F5A-2DC1-A783-0116-E2FF54A683F2}"/>
                </a:ext>
              </a:extLst>
            </p:cNvPr>
            <p:cNvSpPr txBox="1"/>
            <p:nvPr/>
          </p:nvSpPr>
          <p:spPr>
            <a:xfrm>
              <a:off x="1076326" y="1809750"/>
              <a:ext cx="5290102"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b) 5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5 kg =           kg</a:t>
              </a:r>
            </a:p>
          </p:txBody>
        </p:sp>
        <p:sp>
          <p:nvSpPr>
            <p:cNvPr id="40" name="Rectangle 39">
              <a:extLst>
                <a:ext uri="{FF2B5EF4-FFF2-40B4-BE49-F238E27FC236}">
                  <a16:creationId xmlns="" xmlns:a16="http://schemas.microsoft.com/office/drawing/2014/main" id="{604AC511-AC28-45D1-1868-7C8CC19C6C4A}"/>
                </a:ext>
              </a:extLst>
            </p:cNvPr>
            <p:cNvSpPr/>
            <p:nvPr/>
          </p:nvSpPr>
          <p:spPr>
            <a:xfrm>
              <a:off x="3524249" y="1896717"/>
              <a:ext cx="754961"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1" name="Group 40">
            <a:extLst>
              <a:ext uri="{FF2B5EF4-FFF2-40B4-BE49-F238E27FC236}">
                <a16:creationId xmlns="" xmlns:a16="http://schemas.microsoft.com/office/drawing/2014/main" id="{F42CB288-08F7-682E-3FE1-A55FF9984D5F}"/>
              </a:ext>
            </a:extLst>
          </p:cNvPr>
          <p:cNvGrpSpPr/>
          <p:nvPr/>
        </p:nvGrpSpPr>
        <p:grpSpPr>
          <a:xfrm>
            <a:off x="841513" y="2556013"/>
            <a:ext cx="9782175" cy="1498324"/>
            <a:chOff x="1076325" y="1809750"/>
            <a:chExt cx="9782175" cy="1498324"/>
          </a:xfrm>
        </p:grpSpPr>
        <p:sp>
          <p:nvSpPr>
            <p:cNvPr id="42" name="TextBox 41">
              <a:extLst>
                <a:ext uri="{FF2B5EF4-FFF2-40B4-BE49-F238E27FC236}">
                  <a16:creationId xmlns="" xmlns:a16="http://schemas.microsoft.com/office/drawing/2014/main" id="{B5D30C8C-DF7C-F9EF-07D2-CACC04167F4C}"/>
                </a:ext>
              </a:extLst>
            </p:cNvPr>
            <p:cNvSpPr txBox="1"/>
            <p:nvPr/>
          </p:nvSpPr>
          <p:spPr>
            <a:xfrm>
              <a:off x="1076325" y="1809750"/>
              <a:ext cx="9782175"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c) 6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40</a:t>
              </a:r>
              <a:r>
                <a:rPr lang="en-US" sz="3200" b="0" i="0" dirty="0">
                  <a:solidFill>
                    <a:schemeClr val="bg1"/>
                  </a:solidFill>
                  <a:effectLst/>
                  <a:latin typeface="Cambria" panose="02040503050406030204" pitchFamily="18" charset="0"/>
                  <a:ea typeface="Cambria" panose="02040503050406030204" pitchFamily="18" charset="0"/>
                </a:rPr>
                <a:t> kg =             kg</a:t>
              </a:r>
            </a:p>
          </p:txBody>
        </p:sp>
        <p:sp>
          <p:nvSpPr>
            <p:cNvPr id="43" name="Rectangle 42">
              <a:extLst>
                <a:ext uri="{FF2B5EF4-FFF2-40B4-BE49-F238E27FC236}">
                  <a16:creationId xmlns="" xmlns:a16="http://schemas.microsoft.com/office/drawing/2014/main" id="{21BA4E74-57F4-5FA6-E3B7-676CC74C4BEC}"/>
                </a:ext>
              </a:extLst>
            </p:cNvPr>
            <p:cNvSpPr/>
            <p:nvPr/>
          </p:nvSpPr>
          <p:spPr>
            <a:xfrm>
              <a:off x="3901936" y="1866900"/>
              <a:ext cx="81542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1" name="Rectangle 50">
              <a:extLst>
                <a:ext uri="{FF2B5EF4-FFF2-40B4-BE49-F238E27FC236}">
                  <a16:creationId xmlns="" xmlns:a16="http://schemas.microsoft.com/office/drawing/2014/main" id="{5E9E8AE1-818A-D30E-ABF0-FAE4ABEE5E81}"/>
                </a:ext>
              </a:extLst>
            </p:cNvPr>
            <p:cNvSpPr/>
            <p:nvPr/>
          </p:nvSpPr>
          <p:spPr>
            <a:xfrm>
              <a:off x="9219370" y="2850874"/>
              <a:ext cx="65639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grpSp>
        <p:nvGrpSpPr>
          <p:cNvPr id="44" name="Group 43">
            <a:extLst>
              <a:ext uri="{FF2B5EF4-FFF2-40B4-BE49-F238E27FC236}">
                <a16:creationId xmlns="" xmlns:a16="http://schemas.microsoft.com/office/drawing/2014/main" id="{6CE7C373-4F71-0CB5-F8A2-DDD77C01411E}"/>
              </a:ext>
            </a:extLst>
          </p:cNvPr>
          <p:cNvGrpSpPr/>
          <p:nvPr/>
        </p:nvGrpSpPr>
        <p:grpSpPr>
          <a:xfrm>
            <a:off x="5910471" y="2605709"/>
            <a:ext cx="4734339" cy="1499175"/>
            <a:chOff x="1026631" y="1809750"/>
            <a:chExt cx="4734339" cy="1499175"/>
          </a:xfrm>
        </p:grpSpPr>
        <p:sp>
          <p:nvSpPr>
            <p:cNvPr id="45" name="TextBox 44">
              <a:extLst>
                <a:ext uri="{FF2B5EF4-FFF2-40B4-BE49-F238E27FC236}">
                  <a16:creationId xmlns="" xmlns:a16="http://schemas.microsoft.com/office/drawing/2014/main" id="{9241FA73-6F8C-01AC-EDC1-C8D663F0CF37}"/>
                </a:ext>
              </a:extLst>
            </p:cNvPr>
            <p:cNvSpPr txBox="1"/>
            <p:nvPr/>
          </p:nvSpPr>
          <p:spPr>
            <a:xfrm>
              <a:off x="1076326" y="18097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d) 3 </a:t>
              </a:r>
              <a:r>
                <a:rPr lang="en-US" sz="3200" b="0" i="0" dirty="0" err="1">
                  <a:solidFill>
                    <a:schemeClr val="bg1"/>
                  </a:solidFill>
                  <a:effectLst/>
                  <a:latin typeface="Cambria" panose="02040503050406030204" pitchFamily="18" charset="0"/>
                  <a:ea typeface="Cambria" panose="02040503050406030204" pitchFamily="18" charset="0"/>
                </a:rPr>
                <a:t>tạ</a:t>
              </a:r>
              <a:r>
                <a:rPr lang="en-US" sz="3200" b="0" i="0" dirty="0">
                  <a:solidFill>
                    <a:schemeClr val="bg1"/>
                  </a:solidFill>
                  <a:effectLst/>
                  <a:latin typeface="Cambria" panose="02040503050406030204" pitchFamily="18" charset="0"/>
                  <a:ea typeface="Cambria" panose="02040503050406030204" pitchFamily="18" charset="0"/>
                </a:rPr>
                <a:t> 2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6" name="Rectangle 45">
              <a:extLst>
                <a:ext uri="{FF2B5EF4-FFF2-40B4-BE49-F238E27FC236}">
                  <a16:creationId xmlns="" xmlns:a16="http://schemas.microsoft.com/office/drawing/2014/main" id="{4CAC31BF-4031-8859-E4FB-EE71A9570E5D}"/>
                </a:ext>
              </a:extLst>
            </p:cNvPr>
            <p:cNvSpPr/>
            <p:nvPr/>
          </p:nvSpPr>
          <p:spPr>
            <a:xfrm>
              <a:off x="3752849" y="1866900"/>
              <a:ext cx="646459"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sp>
          <p:nvSpPr>
            <p:cNvPr id="50" name="TextBox 49">
              <a:extLst>
                <a:ext uri="{FF2B5EF4-FFF2-40B4-BE49-F238E27FC236}">
                  <a16:creationId xmlns="" xmlns:a16="http://schemas.microsoft.com/office/drawing/2014/main" id="{2E88113A-AE1C-7E84-6B42-6A8C71A1345E}"/>
                </a:ext>
              </a:extLst>
            </p:cNvPr>
            <p:cNvSpPr txBox="1"/>
            <p:nvPr/>
          </p:nvSpPr>
          <p:spPr>
            <a:xfrm>
              <a:off x="1026631" y="2724150"/>
              <a:ext cx="4684644" cy="584775"/>
            </a:xfrm>
            <a:prstGeom prst="rect">
              <a:avLst/>
            </a:prstGeom>
            <a:noFill/>
          </p:spPr>
          <p:txBody>
            <a:bodyPr wrap="square" rtlCol="0">
              <a:spAutoFit/>
            </a:bodyPr>
            <a:lstStyle/>
            <a:p>
              <a:pPr algn="just"/>
              <a:r>
                <a:rPr lang="en-US" sz="3200" b="0" i="0" dirty="0">
                  <a:solidFill>
                    <a:schemeClr val="bg1"/>
                  </a:solidFill>
                  <a:effectLst/>
                  <a:latin typeface="Cambria" panose="02040503050406030204" pitchFamily="18" charset="0"/>
                  <a:ea typeface="Cambria" panose="02040503050406030204" pitchFamily="18" charset="0"/>
                </a:rPr>
                <a:t>g) 4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50 </a:t>
              </a:r>
              <a:r>
                <a:rPr lang="en-US" sz="3200" b="0" i="0" dirty="0" err="1">
                  <a:solidFill>
                    <a:schemeClr val="bg1"/>
                  </a:solidFill>
                  <a:effectLst/>
                  <a:latin typeface="Cambria" panose="02040503050406030204" pitchFamily="18" charset="0"/>
                  <a:ea typeface="Cambria" panose="02040503050406030204" pitchFamily="18" charset="0"/>
                </a:rPr>
                <a:t>yến</a:t>
              </a:r>
              <a:r>
                <a:rPr lang="en-US" sz="3200" b="0" i="0" dirty="0">
                  <a:solidFill>
                    <a:schemeClr val="bg1"/>
                  </a:solidFill>
                  <a:effectLst/>
                  <a:latin typeface="Cambria" panose="02040503050406030204" pitchFamily="18" charset="0"/>
                  <a:ea typeface="Cambria" panose="02040503050406030204" pitchFamily="18" charset="0"/>
                </a:rPr>
                <a:t> =           </a:t>
              </a:r>
              <a:r>
                <a:rPr lang="en-US" sz="3200" b="0" i="0" dirty="0" err="1">
                  <a:solidFill>
                    <a:schemeClr val="bg1"/>
                  </a:solidFill>
                  <a:effectLst/>
                  <a:latin typeface="Cambria" panose="02040503050406030204" pitchFamily="18" charset="0"/>
                  <a:ea typeface="Cambria" panose="02040503050406030204" pitchFamily="18" charset="0"/>
                </a:rPr>
                <a:t>yến</a:t>
              </a:r>
              <a:endParaRPr lang="en-US" sz="3200" b="0" i="0" dirty="0">
                <a:solidFill>
                  <a:schemeClr val="bg1"/>
                </a:solidFill>
                <a:effectLst/>
                <a:latin typeface="Cambria" panose="02040503050406030204" pitchFamily="18" charset="0"/>
                <a:ea typeface="Cambria" panose="02040503050406030204" pitchFamily="18" charset="0"/>
              </a:endParaRPr>
            </a:p>
          </p:txBody>
        </p:sp>
      </p:grpSp>
      <p:grpSp>
        <p:nvGrpSpPr>
          <p:cNvPr id="47" name="Group 46">
            <a:extLst>
              <a:ext uri="{FF2B5EF4-FFF2-40B4-BE49-F238E27FC236}">
                <a16:creationId xmlns="" xmlns:a16="http://schemas.microsoft.com/office/drawing/2014/main" id="{D040B0E5-5E2F-62DF-0D0E-D6AD1F8A0D39}"/>
              </a:ext>
            </a:extLst>
          </p:cNvPr>
          <p:cNvGrpSpPr/>
          <p:nvPr/>
        </p:nvGrpSpPr>
        <p:grpSpPr>
          <a:xfrm>
            <a:off x="762001" y="3480352"/>
            <a:ext cx="4475922" cy="584775"/>
            <a:chOff x="1076326" y="1809750"/>
            <a:chExt cx="4475922" cy="584775"/>
          </a:xfrm>
        </p:grpSpPr>
        <p:sp>
          <p:nvSpPr>
            <p:cNvPr id="48" name="TextBox 47">
              <a:extLst>
                <a:ext uri="{FF2B5EF4-FFF2-40B4-BE49-F238E27FC236}">
                  <a16:creationId xmlns="" xmlns:a16="http://schemas.microsoft.com/office/drawing/2014/main" id="{6993A287-B65B-7996-BD4C-BB0148856D41}"/>
                </a:ext>
              </a:extLst>
            </p:cNvPr>
            <p:cNvSpPr txBox="1"/>
            <p:nvPr/>
          </p:nvSpPr>
          <p:spPr>
            <a:xfrm>
              <a:off x="1076326" y="1809750"/>
              <a:ext cx="4475922" cy="584775"/>
            </a:xfrm>
            <a:prstGeom prst="rect">
              <a:avLst/>
            </a:prstGeom>
            <a:noFill/>
          </p:spPr>
          <p:txBody>
            <a:bodyPr wrap="square" rtlCol="0">
              <a:spAutoFit/>
            </a:bodyPr>
            <a:lstStyle/>
            <a:p>
              <a:pPr algn="just"/>
              <a:r>
                <a:rPr lang="en-US" sz="3200" dirty="0">
                  <a:solidFill>
                    <a:schemeClr val="bg1"/>
                  </a:solidFill>
                  <a:latin typeface="Cambria" panose="02040503050406030204" pitchFamily="18" charset="0"/>
                  <a:ea typeface="Cambria" panose="02040503050406030204" pitchFamily="18" charset="0"/>
                </a:rPr>
                <a:t>e</a:t>
              </a:r>
              <a:r>
                <a:rPr lang="en-US" sz="3200" b="0" i="0" dirty="0">
                  <a:solidFill>
                    <a:schemeClr val="bg1"/>
                  </a:solidFill>
                  <a:effectLst/>
                  <a:latin typeface="Cambria" panose="02040503050406030204" pitchFamily="18" charset="0"/>
                  <a:ea typeface="Cambria" panose="02040503050406030204" pitchFamily="18" charset="0"/>
                </a:rPr>
                <a:t>) 5 </a:t>
              </a:r>
              <a:r>
                <a:rPr lang="en-US" sz="3200" b="0" i="0" dirty="0" err="1">
                  <a:solidFill>
                    <a:schemeClr val="bg1"/>
                  </a:solidFill>
                  <a:effectLst/>
                  <a:latin typeface="Cambria" panose="02040503050406030204" pitchFamily="18" charset="0"/>
                  <a:ea typeface="Cambria" panose="02040503050406030204" pitchFamily="18" charset="0"/>
                </a:rPr>
                <a:t>tấn</a:t>
              </a:r>
              <a:r>
                <a:rPr lang="en-US" sz="3200" b="0" i="0" dirty="0">
                  <a:solidFill>
                    <a:schemeClr val="bg1"/>
                  </a:solidFill>
                  <a:effectLst/>
                  <a:latin typeface="Cambria" panose="02040503050406030204" pitchFamily="18" charset="0"/>
                  <a:ea typeface="Cambria" panose="02040503050406030204" pitchFamily="18" charset="0"/>
                </a:rPr>
                <a:t> </a:t>
              </a:r>
              <a:r>
                <a:rPr lang="en-US" sz="3200" dirty="0">
                  <a:solidFill>
                    <a:schemeClr val="bg1"/>
                  </a:solidFill>
                  <a:latin typeface="Cambria" panose="02040503050406030204" pitchFamily="18" charset="0"/>
                  <a:ea typeface="Cambria" panose="02040503050406030204" pitchFamily="18" charset="0"/>
                </a:rPr>
                <a:t>2 </a:t>
              </a:r>
              <a:r>
                <a:rPr lang="en-US" sz="3200" dirty="0" err="1">
                  <a:solidFill>
                    <a:schemeClr val="bg1"/>
                  </a:solidFill>
                  <a:latin typeface="Cambria" panose="02040503050406030204" pitchFamily="18" charset="0"/>
                  <a:ea typeface="Cambria" panose="02040503050406030204" pitchFamily="18" charset="0"/>
                </a:rPr>
                <a:t>tạ</a:t>
              </a:r>
              <a:r>
                <a:rPr lang="en-US" sz="3200" dirty="0">
                  <a:solidFill>
                    <a:schemeClr val="bg1"/>
                  </a:solidFill>
                  <a:latin typeface="Cambria" panose="02040503050406030204" pitchFamily="18" charset="0"/>
                  <a:ea typeface="Cambria" panose="02040503050406030204" pitchFamily="18" charset="0"/>
                </a:rPr>
                <a:t> </a:t>
              </a:r>
              <a:r>
                <a:rPr lang="en-US" sz="3200" b="0" i="0" dirty="0">
                  <a:solidFill>
                    <a:schemeClr val="bg1"/>
                  </a:solidFill>
                  <a:effectLst/>
                  <a:latin typeface="Cambria" panose="02040503050406030204" pitchFamily="18" charset="0"/>
                  <a:ea typeface="Cambria" panose="02040503050406030204" pitchFamily="18" charset="0"/>
                </a:rPr>
                <a:t>=          </a:t>
              </a:r>
              <a:r>
                <a:rPr lang="en-US" sz="3200" b="0" i="0" dirty="0" err="1">
                  <a:solidFill>
                    <a:schemeClr val="bg1"/>
                  </a:solidFill>
                  <a:effectLst/>
                  <a:latin typeface="Cambria" panose="02040503050406030204" pitchFamily="18" charset="0"/>
                  <a:ea typeface="Cambria" panose="02040503050406030204" pitchFamily="18" charset="0"/>
                </a:rPr>
                <a:t>tạ</a:t>
              </a:r>
              <a:endParaRPr lang="en-US" sz="3200" b="0" i="0" dirty="0">
                <a:solidFill>
                  <a:schemeClr val="bg1"/>
                </a:solidFill>
                <a:effectLst/>
                <a:latin typeface="Cambria" panose="02040503050406030204" pitchFamily="18" charset="0"/>
                <a:ea typeface="Cambria" panose="02040503050406030204" pitchFamily="18" charset="0"/>
              </a:endParaRPr>
            </a:p>
          </p:txBody>
        </p:sp>
        <p:sp>
          <p:nvSpPr>
            <p:cNvPr id="49" name="Rectangle 48">
              <a:extLst>
                <a:ext uri="{FF2B5EF4-FFF2-40B4-BE49-F238E27FC236}">
                  <a16:creationId xmlns="" xmlns:a16="http://schemas.microsoft.com/office/drawing/2014/main" id="{2769D220-6DF8-6716-91A4-DAA0B103ED5D}"/>
                </a:ext>
              </a:extLst>
            </p:cNvPr>
            <p:cNvSpPr/>
            <p:nvPr/>
          </p:nvSpPr>
          <p:spPr>
            <a:xfrm>
              <a:off x="3613701" y="1847022"/>
              <a:ext cx="706094" cy="457200"/>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a:solidFill>
                    <a:srgbClr val="002060"/>
                  </a:solidFill>
                  <a:latin typeface="Cambria" panose="02040503050406030204" pitchFamily="18" charset="0"/>
                  <a:ea typeface="Cambria" panose="02040503050406030204" pitchFamily="18" charset="0"/>
                </a:rPr>
                <a:t>?</a:t>
              </a:r>
            </a:p>
          </p:txBody>
        </p:sp>
      </p:grpSp>
      <p:sp>
        <p:nvSpPr>
          <p:cNvPr id="52" name="Rectangle 51">
            <a:extLst>
              <a:ext uri="{FF2B5EF4-FFF2-40B4-BE49-F238E27FC236}">
                <a16:creationId xmlns="" xmlns:a16="http://schemas.microsoft.com/office/drawing/2014/main" id="{31C6E850-CE25-30A6-827F-4FD6D5B885CC}"/>
              </a:ext>
            </a:extLst>
          </p:cNvPr>
          <p:cNvSpPr/>
          <p:nvPr/>
        </p:nvSpPr>
        <p:spPr>
          <a:xfrm>
            <a:off x="3419061" y="1612623"/>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a:t>
            </a:r>
          </a:p>
        </p:txBody>
      </p:sp>
      <p:sp>
        <p:nvSpPr>
          <p:cNvPr id="53" name="Rectangle 52">
            <a:extLst>
              <a:ext uri="{FF2B5EF4-FFF2-40B4-BE49-F238E27FC236}">
                <a16:creationId xmlns="" xmlns:a16="http://schemas.microsoft.com/office/drawing/2014/main" id="{F26D1D39-07C9-EF79-50ED-C47FFC554991}"/>
              </a:ext>
            </a:extLst>
          </p:cNvPr>
          <p:cNvSpPr/>
          <p:nvPr/>
        </p:nvSpPr>
        <p:spPr>
          <a:xfrm>
            <a:off x="8398566" y="1642441"/>
            <a:ext cx="85476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505</a:t>
            </a:r>
          </a:p>
        </p:txBody>
      </p:sp>
      <p:sp>
        <p:nvSpPr>
          <p:cNvPr id="54" name="Rectangle 53">
            <a:extLst>
              <a:ext uri="{FF2B5EF4-FFF2-40B4-BE49-F238E27FC236}">
                <a16:creationId xmlns="" xmlns:a16="http://schemas.microsoft.com/office/drawing/2014/main" id="{73E26744-D725-E68B-5EE9-F988FE961C45}"/>
              </a:ext>
            </a:extLst>
          </p:cNvPr>
          <p:cNvSpPr/>
          <p:nvPr/>
        </p:nvSpPr>
        <p:spPr>
          <a:xfrm>
            <a:off x="3607904" y="2586659"/>
            <a:ext cx="1013791"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a:solidFill>
                  <a:srgbClr val="FF0000"/>
                </a:solidFill>
                <a:latin typeface="Cambria" panose="02040503050406030204" pitchFamily="18" charset="0"/>
                <a:ea typeface="Cambria" panose="02040503050406030204" pitchFamily="18" charset="0"/>
              </a:rPr>
              <a:t>6 040</a:t>
            </a:r>
          </a:p>
        </p:txBody>
      </p:sp>
      <p:sp>
        <p:nvSpPr>
          <p:cNvPr id="55" name="Rectangle 54">
            <a:extLst>
              <a:ext uri="{FF2B5EF4-FFF2-40B4-BE49-F238E27FC236}">
                <a16:creationId xmlns="" xmlns:a16="http://schemas.microsoft.com/office/drawing/2014/main" id="{FED49532-7E42-1B8E-09EB-0632CCD1DB57}"/>
              </a:ext>
            </a:extLst>
          </p:cNvPr>
          <p:cNvSpPr/>
          <p:nvPr/>
        </p:nvSpPr>
        <p:spPr>
          <a:xfrm>
            <a:off x="8587409" y="2636354"/>
            <a:ext cx="788504"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32</a:t>
            </a:r>
          </a:p>
        </p:txBody>
      </p:sp>
      <p:sp>
        <p:nvSpPr>
          <p:cNvPr id="56" name="Rectangle 55">
            <a:extLst>
              <a:ext uri="{FF2B5EF4-FFF2-40B4-BE49-F238E27FC236}">
                <a16:creationId xmlns="" xmlns:a16="http://schemas.microsoft.com/office/drawing/2014/main" id="{CF771BBC-F294-9C3E-8DB5-55BE7045DFA1}"/>
              </a:ext>
            </a:extLst>
          </p:cNvPr>
          <p:cNvSpPr/>
          <p:nvPr/>
        </p:nvSpPr>
        <p:spPr>
          <a:xfrm>
            <a:off x="3279914" y="3481180"/>
            <a:ext cx="788504" cy="494472"/>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52</a:t>
            </a:r>
          </a:p>
        </p:txBody>
      </p:sp>
      <p:sp>
        <p:nvSpPr>
          <p:cNvPr id="57" name="Rectangle 56">
            <a:extLst>
              <a:ext uri="{FF2B5EF4-FFF2-40B4-BE49-F238E27FC236}">
                <a16:creationId xmlns="" xmlns:a16="http://schemas.microsoft.com/office/drawing/2014/main" id="{9D30FDC6-1276-8849-0FD6-CFF6FD9EB703}"/>
              </a:ext>
            </a:extLst>
          </p:cNvPr>
          <p:cNvSpPr/>
          <p:nvPr/>
        </p:nvSpPr>
        <p:spPr>
          <a:xfrm>
            <a:off x="8935277" y="3580571"/>
            <a:ext cx="854765" cy="484533"/>
          </a:xfrm>
          <a:prstGeom prst="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mbria" panose="02040503050406030204" pitchFamily="18" charset="0"/>
                <a:ea typeface="Cambria" panose="02040503050406030204" pitchFamily="18" charset="0"/>
              </a:rPr>
              <a:t>450</a:t>
            </a:r>
          </a:p>
        </p:txBody>
      </p:sp>
    </p:spTree>
    <p:extLst>
      <p:ext uri="{BB962C8B-B14F-4D97-AF65-F5344CB8AC3E}">
        <p14:creationId xmlns:p14="http://schemas.microsoft.com/office/powerpoint/2010/main" val="2656941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38"/>
                                        </p:tgtEl>
                                        <p:attrNameLst>
                                          <p:attrName>style.visibility</p:attrName>
                                        </p:attrNameLst>
                                      </p:cBhvr>
                                      <p:to>
                                        <p:strVal val="visible"/>
                                      </p:to>
                                    </p:set>
                                    <p:animEffect transition="in" filter="fade">
                                      <p:cBhvr>
                                        <p:cTn id="22" dur="500"/>
                                        <p:tgtEl>
                                          <p:spTgt spid="38"/>
                                        </p:tgtEl>
                                      </p:cBhvr>
                                    </p:animEffect>
                                  </p:childTnLst>
                                </p:cTn>
                              </p:par>
                              <p:par>
                                <p:cTn id="23" presetID="10"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500"/>
                                        <p:tgtEl>
                                          <p:spTgt spid="41"/>
                                        </p:tgtEl>
                                      </p:cBhvr>
                                    </p:animEffect>
                                  </p:childTnLst>
                                </p:cTn>
                              </p:par>
                              <p:par>
                                <p:cTn id="26" presetID="10" presetClass="entr" presetSubtype="0" fill="hold" nodeType="with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fade">
                                      <p:cBhvr>
                                        <p:cTn id="28" dur="500"/>
                                        <p:tgtEl>
                                          <p:spTgt spid="44"/>
                                        </p:tgtEl>
                                      </p:cBhvr>
                                    </p:animEffect>
                                  </p:childTnLst>
                                </p:cTn>
                              </p:par>
                              <p:par>
                                <p:cTn id="29" presetID="10" presetClass="entr" presetSubtype="0" fill="hold" nodeType="with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wipe(down)">
                                      <p:cBhvr>
                                        <p:cTn id="36" dur="500"/>
                                        <p:tgtEl>
                                          <p:spTgt spid="5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down)">
                                      <p:cBhvr>
                                        <p:cTn id="41" dur="500"/>
                                        <p:tgtEl>
                                          <p:spTgt spid="5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wipe(down)">
                                      <p:cBhvr>
                                        <p:cTn id="46" dur="500"/>
                                        <p:tgtEl>
                                          <p:spTgt spid="54"/>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4" fill="hold" grpId="0" nodeType="click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wipe(down)">
                                      <p:cBhvr>
                                        <p:cTn id="51" dur="500"/>
                                        <p:tgtEl>
                                          <p:spTgt spid="55"/>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grpId="0" nodeType="click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wipe(down)">
                                      <p:cBhvr>
                                        <p:cTn id="56" dur="500"/>
                                        <p:tgtEl>
                                          <p:spTgt spid="5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57"/>
                                        </p:tgtEl>
                                        <p:attrNameLst>
                                          <p:attrName>style.visibility</p:attrName>
                                        </p:attrNameLst>
                                      </p:cBhvr>
                                      <p:to>
                                        <p:strVal val="visible"/>
                                      </p:to>
                                    </p:set>
                                    <p:animEffect transition="in" filter="wipe(down)">
                                      <p:cBhvr>
                                        <p:cTn id="61"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52" grpId="0" animBg="1"/>
      <p:bldP spid="53" grpId="0" animBg="1"/>
      <p:bldP spid="54" grpId="0" animBg="1"/>
      <p:bldP spid="55" grpId="0" animBg="1"/>
      <p:bldP spid="56" grpId="0" animBg="1"/>
      <p:bldP spid="5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8140"/>
            <a:ext cx="12191999" cy="6858000"/>
          </a:xfrm>
          <a:prstGeom prst="rect">
            <a:avLst/>
          </a:prstGeom>
        </p:spPr>
      </p:pic>
      <p:pic>
        <p:nvPicPr>
          <p:cNvPr id="4" name="图片 3">
            <a:extLst>
              <a:ext uri="{FF2B5EF4-FFF2-40B4-BE49-F238E27FC236}">
                <a16:creationId xmlns=""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pic>
        <p:nvPicPr>
          <p:cNvPr id="6" name="Picture 5">
            <a:extLst>
              <a:ext uri="{FF2B5EF4-FFF2-40B4-BE49-F238E27FC236}">
                <a16:creationId xmlns="" xmlns:a16="http://schemas.microsoft.com/office/drawing/2014/main" id="{CF127952-04A7-53A2-EB37-C7B1983DC72F}"/>
              </a:ext>
            </a:extLst>
          </p:cNvPr>
          <p:cNvPicPr>
            <a:picLocks noChangeAspect="1"/>
          </p:cNvPicPr>
          <p:nvPr/>
        </p:nvPicPr>
        <p:blipFill>
          <a:blip r:embed="rId4"/>
          <a:stretch>
            <a:fillRect/>
          </a:stretch>
        </p:blipFill>
        <p:spPr>
          <a:xfrm>
            <a:off x="1034145" y="120363"/>
            <a:ext cx="8717368" cy="1051212"/>
          </a:xfrm>
          <a:prstGeom prst="rect">
            <a:avLst/>
          </a:prstGeom>
        </p:spPr>
      </p:pic>
      <p:sp>
        <p:nvSpPr>
          <p:cNvPr id="7" name="TextBox 6">
            <a:extLst>
              <a:ext uri="{FF2B5EF4-FFF2-40B4-BE49-F238E27FC236}">
                <a16:creationId xmlns="" xmlns:a16="http://schemas.microsoft.com/office/drawing/2014/main" id="{A537C30C-4BDB-628A-C3DF-6660409B2D4D}"/>
              </a:ext>
            </a:extLst>
          </p:cNvPr>
          <p:cNvSpPr txBox="1"/>
          <p:nvPr/>
        </p:nvSpPr>
        <p:spPr>
          <a:xfrm>
            <a:off x="466725" y="895350"/>
            <a:ext cx="11334749" cy="2893100"/>
          </a:xfrm>
          <a:prstGeom prst="rect">
            <a:avLst/>
          </a:prstGeom>
          <a:noFill/>
        </p:spPr>
        <p:txBody>
          <a:bodyPr wrap="square" rtlCol="0">
            <a:spAutoFit/>
          </a:bodyPr>
          <a:lstStyle/>
          <a:p>
            <a:pPr algn="just"/>
            <a:r>
              <a:rPr lang="vi-VN" sz="2600" b="0" i="0" dirty="0">
                <a:solidFill>
                  <a:srgbClr val="FFFF00"/>
                </a:solidFill>
                <a:effectLst/>
                <a:latin typeface="Cambria" panose="02040503050406030204" pitchFamily="18" charset="0"/>
                <a:ea typeface="Cambria" panose="02040503050406030204" pitchFamily="18" charset="0"/>
              </a:rPr>
              <a:t>Rô – bốt chọn một trong ba ô cửa.</a:t>
            </a:r>
          </a:p>
          <a:p>
            <a:pPr algn="just"/>
            <a:r>
              <a:rPr lang="vi-VN" sz="2600" b="0" i="0" dirty="0">
                <a:solidFill>
                  <a:srgbClr val="FFFF00"/>
                </a:solidFill>
                <a:effectLst/>
                <a:latin typeface="Cambria" panose="02040503050406030204" pitchFamily="18" charset="0"/>
                <a:ea typeface="Cambria" panose="02040503050406030204" pitchFamily="18" charset="0"/>
              </a:rPr>
              <a:t>Sau mỗi ô cửa là một trong ba con vật: con dê trắng cân nặng 6 yến, con dê đen cân nặng 30 kg, con bò cân nặng 2 tạ.</a:t>
            </a:r>
          </a:p>
          <a:p>
            <a:pPr algn="just"/>
            <a:r>
              <a:rPr lang="vi-VN" sz="2600" b="0" i="0" dirty="0">
                <a:solidFill>
                  <a:srgbClr val="FFFF00"/>
                </a:solidFill>
                <a:effectLst/>
                <a:latin typeface="Cambria" panose="02040503050406030204" pitchFamily="18" charset="0"/>
                <a:ea typeface="Cambria" panose="02040503050406030204" pitchFamily="18" charset="0"/>
              </a:rPr>
              <a:t>Trong các câu dưới đây, câu nào đúng?</a:t>
            </a:r>
          </a:p>
          <a:p>
            <a:pPr algn="just"/>
            <a:r>
              <a:rPr lang="vi-VN" sz="2600" b="0" i="0" dirty="0">
                <a:solidFill>
                  <a:srgbClr val="FFFF00"/>
                </a:solidFill>
                <a:effectLst/>
                <a:latin typeface="Cambria" panose="02040503050406030204" pitchFamily="18" charset="0"/>
                <a:ea typeface="Cambria" panose="02040503050406030204" pitchFamily="18" charset="0"/>
              </a:rPr>
              <a:t>A. Phía sau cánh cửa mà Rô-bốt chọn chắc chắn có con bò cân nặng 20 kg.</a:t>
            </a:r>
          </a:p>
          <a:p>
            <a:pPr algn="just"/>
            <a:r>
              <a:rPr lang="vi-VN" sz="2600" b="0" i="0" dirty="0">
                <a:solidFill>
                  <a:srgbClr val="FFFF00"/>
                </a:solidFill>
                <a:effectLst/>
                <a:latin typeface="Cambria" panose="02040503050406030204" pitchFamily="18" charset="0"/>
                <a:ea typeface="Cambria" panose="02040503050406030204" pitchFamily="18" charset="0"/>
              </a:rPr>
              <a:t>B. Phía sau cánh cửa mà Rô-bốt chọn có thể có một con dê đen cân nặng 3 tạ.</a:t>
            </a:r>
          </a:p>
          <a:p>
            <a:pPr algn="just"/>
            <a:r>
              <a:rPr lang="vi-VN" sz="2600" b="0" i="0" dirty="0">
                <a:solidFill>
                  <a:srgbClr val="FFFF00"/>
                </a:solidFill>
                <a:effectLst/>
                <a:latin typeface="Cambria" panose="02040503050406030204" pitchFamily="18" charset="0"/>
                <a:ea typeface="Cambria" panose="02040503050406030204" pitchFamily="18" charset="0"/>
              </a:rPr>
              <a:t>C. Phía sau cánh cửa mà Rô-bốt chọn có thể có một con dê trắng cân nặng 60 kg.</a:t>
            </a:r>
          </a:p>
        </p:txBody>
      </p:sp>
      <p:pic>
        <p:nvPicPr>
          <p:cNvPr id="9" name="Picture 8">
            <a:extLst>
              <a:ext uri="{FF2B5EF4-FFF2-40B4-BE49-F238E27FC236}">
                <a16:creationId xmlns="" xmlns:a16="http://schemas.microsoft.com/office/drawing/2014/main" id="{DF1F845B-882B-9634-4D1C-755DE63B6E47}"/>
              </a:ext>
            </a:extLst>
          </p:cNvPr>
          <p:cNvPicPr>
            <a:picLocks noChangeAspect="1"/>
          </p:cNvPicPr>
          <p:nvPr/>
        </p:nvPicPr>
        <p:blipFill>
          <a:blip r:embed="rId5"/>
          <a:stretch>
            <a:fillRect/>
          </a:stretch>
        </p:blipFill>
        <p:spPr>
          <a:xfrm>
            <a:off x="6934200" y="4400535"/>
            <a:ext cx="4595812" cy="1895490"/>
          </a:xfrm>
          <a:prstGeom prst="rect">
            <a:avLst/>
          </a:prstGeom>
        </p:spPr>
      </p:pic>
      <p:sp>
        <p:nvSpPr>
          <p:cNvPr id="13" name="Rectangle: Single Corner Rounded 12">
            <a:extLst>
              <a:ext uri="{FF2B5EF4-FFF2-40B4-BE49-F238E27FC236}">
                <a16:creationId xmlns="" xmlns:a16="http://schemas.microsoft.com/office/drawing/2014/main" id="{0970483C-86F1-65F5-F141-7747E7C4ABF7}"/>
              </a:ext>
            </a:extLst>
          </p:cNvPr>
          <p:cNvSpPr/>
          <p:nvPr/>
        </p:nvSpPr>
        <p:spPr>
          <a:xfrm>
            <a:off x="755263" y="4374056"/>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sai</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vì</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cân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tạ</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200kg.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Nên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chắc</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chắn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phía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sau</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cánh</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cửa</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mà</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chọn</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không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có</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con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bò</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nào</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a:t>
            </a:r>
            <a:r>
              <a:rPr kumimoji="0" lang="en-US" altLang="zh-CN" sz="2800" b="1" i="0" u="none" strike="noStrike" kern="1200" cap="none" spc="0" normalizeH="0" baseline="0" noProof="0" dirty="0" err="1">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nặng</a:t>
            </a:r>
            <a:r>
              <a:rPr kumimoji="0" lang="en-US" altLang="zh-CN"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20kg.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5" name="Picture 14" descr="A red x on a black background&#10;&#10;Description automatically generated">
            <a:extLst>
              <a:ext uri="{FF2B5EF4-FFF2-40B4-BE49-F238E27FC236}">
                <a16:creationId xmlns="" xmlns:a16="http://schemas.microsoft.com/office/drawing/2014/main" id="{DE39C770-4CB3-ED13-017E-399786D1D42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3389" y="2546702"/>
            <a:ext cx="445425" cy="453673"/>
          </a:xfrm>
          <a:prstGeom prst="rect">
            <a:avLst/>
          </a:prstGeom>
        </p:spPr>
      </p:pic>
      <p:sp>
        <p:nvSpPr>
          <p:cNvPr id="16" name="Rectangle: Single Corner Rounded 15">
            <a:extLst>
              <a:ext uri="{FF2B5EF4-FFF2-40B4-BE49-F238E27FC236}">
                <a16:creationId xmlns="" xmlns:a16="http://schemas.microsoft.com/office/drawing/2014/main" id="{FDF58AD6-FC4F-171E-DD73-86BDDA3FF369}"/>
              </a:ext>
            </a:extLst>
          </p:cNvPr>
          <p:cNvSpPr/>
          <p:nvPr/>
        </p:nvSpPr>
        <p:spPr>
          <a:xfrm>
            <a:off x="74573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B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sai</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vì</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30kg =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yến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Nên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phía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sau</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cánh</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cửa</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mà</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Rô-bốt</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chọn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không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thể</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có</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con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dê</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đen</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nặng</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 3 </a:t>
            </a:r>
            <a:r>
              <a:rPr lang="en-US" altLang="zh-CN" sz="2800" b="1" dirty="0" err="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tạ</a:t>
            </a:r>
            <a:r>
              <a:rPr lang="en-US" altLang="zh-CN" sz="2800" b="1" dirty="0">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17" name="Picture 16" descr="A red x on a black background&#10;&#10;Description automatically generated">
            <a:extLst>
              <a:ext uri="{FF2B5EF4-FFF2-40B4-BE49-F238E27FC236}">
                <a16:creationId xmlns="" xmlns:a16="http://schemas.microsoft.com/office/drawing/2014/main" id="{120560C4-987E-B650-8F75-A09B2210F25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4339" y="2946752"/>
            <a:ext cx="445425" cy="453673"/>
          </a:xfrm>
          <a:prstGeom prst="rect">
            <a:avLst/>
          </a:prstGeom>
        </p:spPr>
      </p:pic>
      <p:sp>
        <p:nvSpPr>
          <p:cNvPr id="18" name="Rectangle: Single Corner Rounded 17">
            <a:extLst>
              <a:ext uri="{FF2B5EF4-FFF2-40B4-BE49-F238E27FC236}">
                <a16:creationId xmlns="" xmlns:a16="http://schemas.microsoft.com/office/drawing/2014/main" id="{BF166BD9-8701-14BF-ACBA-FD70B14E11D0}"/>
              </a:ext>
            </a:extLst>
          </p:cNvPr>
          <p:cNvSpPr/>
          <p:nvPr/>
        </p:nvSpPr>
        <p:spPr>
          <a:xfrm>
            <a:off x="726688" y="4383581"/>
            <a:ext cx="5569337" cy="1969594"/>
          </a:xfrm>
          <a:prstGeom prst="round1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en-US" altLang="zh-CN" sz="2800" b="1">
                <a:solidFill>
                  <a:srgbClr val="FF0000"/>
                </a:solidFill>
                <a:latin typeface="Cambria" panose="02040503050406030204" pitchFamily="18" charset="0"/>
                <a:ea typeface="字魂131号-酷乐潮玩体" panose="00000500000000000000" pitchFamily="2" charset="-122"/>
                <a:cs typeface="阿里巴巴普惠体" panose="00020600040101010101" pitchFamily="18" charset="-122"/>
              </a:rPr>
              <a:t>Câu C đúng vì phía sau một trong số ba ô cửa đó có một con dê trắng nặng 6 yến = 60kg.</a:t>
            </a:r>
            <a:endParaRPr kumimoji="0" lang="zh-CN" altLang="en-US" sz="2800" b="1" i="0" u="none" strike="noStrike" kern="1200" cap="none" spc="0" normalizeH="0" baseline="0" noProof="0" dirty="0">
              <a:ln>
                <a:noFill/>
              </a:ln>
              <a:solidFill>
                <a:srgbClr val="FF0000"/>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20" name="Picture 19" descr="A green tick mark on a black background&#10;&#10;Description automatically generated">
            <a:extLst>
              <a:ext uri="{FF2B5EF4-FFF2-40B4-BE49-F238E27FC236}">
                <a16:creationId xmlns="" xmlns:a16="http://schemas.microsoft.com/office/drawing/2014/main" id="{ADC1F78F-B306-7967-1AD5-1276503E135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38150" y="3248025"/>
            <a:ext cx="749224" cy="634353"/>
          </a:xfrm>
          <a:prstGeom prst="rect">
            <a:avLst/>
          </a:prstGeom>
        </p:spPr>
      </p:pic>
    </p:spTree>
    <p:extLst>
      <p:ext uri="{BB962C8B-B14F-4D97-AF65-F5344CB8AC3E}">
        <p14:creationId xmlns:p14="http://schemas.microsoft.com/office/powerpoint/2010/main" val="18028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wipe(down)">
                                      <p:cBhvr>
                                        <p:cTn id="32" dur="5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dow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1" nodeType="clickEffect">
                                  <p:stCondLst>
                                    <p:cond delay="0"/>
                                  </p:stCondLst>
                                  <p:childTnLst>
                                    <p:animEffect transition="out" filter="fade">
                                      <p:cBhvr>
                                        <p:cTn id="41" dur="500"/>
                                        <p:tgtEl>
                                          <p:spTgt spid="16"/>
                                        </p:tgtEl>
                                      </p:cBhvr>
                                    </p:animEffect>
                                    <p:set>
                                      <p:cBhvr>
                                        <p:cTn id="42" dur="1" fill="hold">
                                          <p:stCondLst>
                                            <p:cond delay="499"/>
                                          </p:stCondLst>
                                        </p:cTn>
                                        <p:tgtEl>
                                          <p:spTgt spid="1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3" grpId="1" animBg="1"/>
      <p:bldP spid="16" grpId="0" animBg="1"/>
      <p:bldP spid="16" grpId="1"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2104"/>
            <a:ext cx="12191999" cy="6858000"/>
          </a:xfrm>
          <a:prstGeom prst="rect">
            <a:avLst/>
          </a:prstGeom>
        </p:spPr>
      </p:pic>
      <p:pic>
        <p:nvPicPr>
          <p:cNvPr id="4" name="图片 3">
            <a:extLst>
              <a:ext uri="{FF2B5EF4-FFF2-40B4-BE49-F238E27FC236}">
                <a16:creationId xmlns="" xmlns:a16="http://schemas.microsoft.com/office/drawing/2014/main" id="{0FF091B2-2EB5-4B90-B1FB-D8347E05720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484331" y="428390"/>
            <a:ext cx="454788" cy="643307"/>
          </a:xfrm>
          <a:prstGeom prst="rect">
            <a:avLst/>
          </a:prstGeom>
        </p:spPr>
      </p:pic>
      <p:sp>
        <p:nvSpPr>
          <p:cNvPr id="11" name="Rectangle 10">
            <a:extLst>
              <a:ext uri="{FF2B5EF4-FFF2-40B4-BE49-F238E27FC236}">
                <a16:creationId xmlns="" xmlns:a16="http://schemas.microsoft.com/office/drawing/2014/main" id="{0E46F75C-EE81-CE4C-BDC2-B0C16675ACE0}"/>
              </a:ext>
            </a:extLst>
          </p:cNvPr>
          <p:cNvSpPr/>
          <p:nvPr/>
        </p:nvSpPr>
        <p:spPr>
          <a:xfrm>
            <a:off x="1002914" y="285750"/>
            <a:ext cx="10236586" cy="189547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lvl="0" algn="just"/>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4</a:t>
            </a:r>
            <a:r>
              <a:rPr lang="en-US"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a:t>
            </a:r>
            <a:r>
              <a:rPr lang="vi-VN" altLang="zh-CN" sz="2800" b="1" dirty="0">
                <a:solidFill>
                  <a:prstClr val="black"/>
                </a:solidFill>
                <a:latin typeface="Cambria" panose="02040503050406030204" pitchFamily="18" charset="0"/>
                <a:ea typeface="字魂131号-酷乐潮玩体" panose="00000500000000000000" pitchFamily="2" charset="-122"/>
                <a:cs typeface="阿里巴巴普惠体" panose="00020600040101010101" pitchFamily="18" charset="-122"/>
              </a:rPr>
              <a:t> Một chiếc xe chở được nhiều nhất 7 tạ hàng hoá. Biết trên xe đã có 300 kg na bở. Người ta muốn xếp thêm những thùng na dai lên xe, mỗi thùng cân nặng 5 kg. Hỏi trên chiếc xe đó có thể chở được thêm 90 thùng na dai hay không?</a:t>
            </a:r>
            <a:endParaRPr kumimoji="0" lang="zh-CN" altLang="en-US" sz="2800" b="1" i="0" u="none" strike="noStrike" kern="1200" cap="none" spc="0" normalizeH="0" baseline="0" noProof="0" dirty="0">
              <a:ln>
                <a:noFill/>
              </a:ln>
              <a:solidFill>
                <a:prstClr val="black"/>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7" name="TextBox 6">
            <a:extLst>
              <a:ext uri="{FF2B5EF4-FFF2-40B4-BE49-F238E27FC236}">
                <a16:creationId xmlns="" xmlns:a16="http://schemas.microsoft.com/office/drawing/2014/main" id="{3A391DDA-E14F-D0CE-7B8A-9D2AF49AE50E}"/>
              </a:ext>
            </a:extLst>
          </p:cNvPr>
          <p:cNvSpPr txBox="1"/>
          <p:nvPr/>
        </p:nvSpPr>
        <p:spPr>
          <a:xfrm>
            <a:off x="1190625" y="2619375"/>
            <a:ext cx="10039350" cy="3023200"/>
          </a:xfrm>
          <a:prstGeom prst="rect">
            <a:avLst/>
          </a:prstGeom>
          <a:noFill/>
        </p:spPr>
        <p:txBody>
          <a:bodyPr wrap="square" rtlCol="0">
            <a:spAutoFit/>
          </a:bodyPr>
          <a:lstStyle/>
          <a:p>
            <a:pPr algn="ctr">
              <a:lnSpc>
                <a:spcPct val="115000"/>
              </a:lnSpc>
            </a:pPr>
            <a:r>
              <a:rPr lang="en-US" sz="2800" b="1" u="sng" dirty="0" err="1">
                <a:solidFill>
                  <a:srgbClr val="FFFF00"/>
                </a:solidFill>
                <a:latin typeface="Cambria" panose="02040503050406030204" pitchFamily="18" charset="0"/>
                <a:ea typeface="Cambria" panose="02040503050406030204" pitchFamily="18" charset="0"/>
              </a:rPr>
              <a:t>Bài</a:t>
            </a:r>
            <a:r>
              <a:rPr lang="en-US" sz="2800" b="1" u="sng" dirty="0">
                <a:solidFill>
                  <a:srgbClr val="FFFF00"/>
                </a:solidFill>
                <a:latin typeface="Cambria" panose="02040503050406030204" pitchFamily="18" charset="0"/>
                <a:ea typeface="Cambria" panose="02040503050406030204" pitchFamily="18" charset="0"/>
              </a:rPr>
              <a:t> </a:t>
            </a:r>
            <a:r>
              <a:rPr lang="en-US" sz="2800" b="1" u="sng" dirty="0" err="1">
                <a:solidFill>
                  <a:srgbClr val="FFFF00"/>
                </a:solidFill>
                <a:latin typeface="Cambria" panose="02040503050406030204" pitchFamily="18" charset="0"/>
                <a:ea typeface="Cambria" panose="02040503050406030204" pitchFamily="18" charset="0"/>
              </a:rPr>
              <a:t>giải</a:t>
            </a:r>
            <a:r>
              <a:rPr lang="en-US" sz="2800" b="1" u="sng" dirty="0">
                <a:solidFill>
                  <a:srgbClr val="FFFF00"/>
                </a:solidFill>
                <a:latin typeface="Cambria" panose="02040503050406030204" pitchFamily="18" charset="0"/>
                <a:ea typeface="Cambria" panose="02040503050406030204" pitchFamily="18" charset="0"/>
              </a:rPr>
              <a:t>:</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Xe chở được nhiều nhất 7 tạ = 700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hàng hóa, mà trên xe đã có sẵn 300kg na bở, nên người ta có thể chở thêm nhiều nhất là 700kg – 300kg = 400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 na dai.</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  90 thùng na dai nặng: 5 x 90 = 450</a:t>
            </a:r>
            <a:r>
              <a:rPr lang="en-US" sz="2800" b="1" dirty="0">
                <a:solidFill>
                  <a:srgbClr val="FFFF00"/>
                </a:solidFill>
                <a:latin typeface="Cambria" panose="02040503050406030204" pitchFamily="18" charset="0"/>
                <a:ea typeface="Cambria" panose="02040503050406030204" pitchFamily="18" charset="0"/>
              </a:rPr>
              <a:t> </a:t>
            </a:r>
            <a:r>
              <a:rPr lang="vi-VN" sz="2800" b="1" dirty="0">
                <a:solidFill>
                  <a:srgbClr val="FFFF00"/>
                </a:solidFill>
                <a:latin typeface="Cambria" panose="02040503050406030204" pitchFamily="18" charset="0"/>
                <a:ea typeface="Cambria" panose="02040503050406030204" pitchFamily="18" charset="0"/>
              </a:rPr>
              <a:t>kg</a:t>
            </a:r>
          </a:p>
          <a:p>
            <a:pPr algn="ctr">
              <a:lnSpc>
                <a:spcPct val="115000"/>
              </a:lnSpc>
            </a:pPr>
            <a:r>
              <a:rPr lang="vi-VN" sz="2800" b="1" dirty="0">
                <a:solidFill>
                  <a:srgbClr val="FFFF00"/>
                </a:solidFill>
                <a:latin typeface="Cambria" panose="02040503050406030204" pitchFamily="18" charset="0"/>
                <a:ea typeface="Cambria" panose="02040503050406030204" pitchFamily="18" charset="0"/>
              </a:rPr>
              <a:t>Vậy chiếc xe đó không thể chở thêm 90 thùng na dai.</a:t>
            </a:r>
          </a:p>
        </p:txBody>
      </p:sp>
      <p:cxnSp>
        <p:nvCxnSpPr>
          <p:cNvPr id="10" name="Straight Connector 9">
            <a:extLst>
              <a:ext uri="{FF2B5EF4-FFF2-40B4-BE49-F238E27FC236}">
                <a16:creationId xmlns="" xmlns:a16="http://schemas.microsoft.com/office/drawing/2014/main" id="{A09AF347-D5B5-D509-EC50-8E43066B5D47}"/>
              </a:ext>
            </a:extLst>
          </p:cNvPr>
          <p:cNvCxnSpPr/>
          <p:nvPr/>
        </p:nvCxnSpPr>
        <p:spPr>
          <a:xfrm>
            <a:off x="3257550" y="790575"/>
            <a:ext cx="46291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 xmlns:a16="http://schemas.microsoft.com/office/drawing/2014/main" id="{183172C5-63FA-4A01-78F4-817A484729F5}"/>
              </a:ext>
            </a:extLst>
          </p:cNvPr>
          <p:cNvCxnSpPr>
            <a:cxnSpLocks/>
          </p:cNvCxnSpPr>
          <p:nvPr/>
        </p:nvCxnSpPr>
        <p:spPr>
          <a:xfrm>
            <a:off x="1543050" y="1219200"/>
            <a:ext cx="30384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 xmlns:a16="http://schemas.microsoft.com/office/drawing/2014/main" id="{990ACF5F-41EF-64EF-4CD7-EA7155A35713}"/>
              </a:ext>
            </a:extLst>
          </p:cNvPr>
          <p:cNvCxnSpPr>
            <a:cxnSpLocks/>
          </p:cNvCxnSpPr>
          <p:nvPr/>
        </p:nvCxnSpPr>
        <p:spPr>
          <a:xfrm>
            <a:off x="6448425" y="1209675"/>
            <a:ext cx="24479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 xmlns:a16="http://schemas.microsoft.com/office/drawing/2014/main" id="{6EAC60D1-AADD-12D7-32D6-3EBDDE44EF26}"/>
              </a:ext>
            </a:extLst>
          </p:cNvPr>
          <p:cNvCxnSpPr>
            <a:cxnSpLocks/>
          </p:cNvCxnSpPr>
          <p:nvPr/>
        </p:nvCxnSpPr>
        <p:spPr>
          <a:xfrm>
            <a:off x="1114425" y="1666875"/>
            <a:ext cx="10858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 xmlns:a16="http://schemas.microsoft.com/office/drawing/2014/main" id="{91822DBA-4CA1-51B2-F744-B0863826C552}"/>
              </a:ext>
            </a:extLst>
          </p:cNvPr>
          <p:cNvCxnSpPr>
            <a:cxnSpLocks/>
          </p:cNvCxnSpPr>
          <p:nvPr/>
        </p:nvCxnSpPr>
        <p:spPr>
          <a:xfrm>
            <a:off x="3371850" y="1638300"/>
            <a:ext cx="39052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 xmlns:a16="http://schemas.microsoft.com/office/drawing/2014/main" id="{486AAAD3-C841-78EE-6911-275D8AA6417A}"/>
              </a:ext>
            </a:extLst>
          </p:cNvPr>
          <p:cNvCxnSpPr>
            <a:cxnSpLocks/>
          </p:cNvCxnSpPr>
          <p:nvPr/>
        </p:nvCxnSpPr>
        <p:spPr>
          <a:xfrm>
            <a:off x="1819275" y="2047875"/>
            <a:ext cx="67437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951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down)">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down)">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wipe(down)">
                                      <p:cBhvr>
                                        <p:cTn id="43" dur="500"/>
                                        <p:tgtEl>
                                          <p:spTgt spid="20"/>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7">
                                            <p:txEl>
                                              <p:pRg st="0" end="0"/>
                                            </p:txEl>
                                          </p:spTgt>
                                        </p:tgtEl>
                                        <p:attrNameLst>
                                          <p:attrName>style.visibility</p:attrName>
                                        </p:attrNameLst>
                                      </p:cBhvr>
                                      <p:to>
                                        <p:strVal val="visible"/>
                                      </p:to>
                                    </p:set>
                                    <p:animEffect transition="in" filter="wipe(down)">
                                      <p:cBhvr>
                                        <p:cTn id="48" dur="500"/>
                                        <p:tgtEl>
                                          <p:spTgt spid="7">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7">
                                            <p:txEl>
                                              <p:pRg st="1" end="1"/>
                                            </p:txEl>
                                          </p:spTgt>
                                        </p:tgtEl>
                                        <p:attrNameLst>
                                          <p:attrName>style.visibility</p:attrName>
                                        </p:attrNameLst>
                                      </p:cBhvr>
                                      <p:to>
                                        <p:strVal val="visible"/>
                                      </p:to>
                                    </p:set>
                                    <p:animEffect transition="in" filter="wipe(down)">
                                      <p:cBhvr>
                                        <p:cTn id="53" dur="500"/>
                                        <p:tgtEl>
                                          <p:spTgt spid="7">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wipe(down)">
                                      <p:cBhvr>
                                        <p:cTn id="58" dur="500"/>
                                        <p:tgtEl>
                                          <p:spTgt spid="7">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7">
                                            <p:txEl>
                                              <p:pRg st="3" end="3"/>
                                            </p:txEl>
                                          </p:spTgt>
                                        </p:tgtEl>
                                        <p:attrNameLst>
                                          <p:attrName>style.visibility</p:attrName>
                                        </p:attrNameLst>
                                      </p:cBhvr>
                                      <p:to>
                                        <p:strVal val="visible"/>
                                      </p:to>
                                    </p:set>
                                    <p:animEffect transition="in" filter="wipe(down)">
                                      <p:cBhvr>
                                        <p:cTn id="63"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4" name="标题 2049">
            <a:extLst>
              <a:ext uri="{FF2B5EF4-FFF2-40B4-BE49-F238E27FC236}">
                <a16:creationId xmlns=""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03</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6" name="Picture 5">
            <a:extLst>
              <a:ext uri="{FF2B5EF4-FFF2-40B4-BE49-F238E27FC236}">
                <a16:creationId xmlns="" xmlns:a16="http://schemas.microsoft.com/office/drawing/2014/main" id="{AF0CC4C9-3377-59FE-20BF-093F9C3337DA}"/>
              </a:ext>
            </a:extLst>
          </p:cNvPr>
          <p:cNvPicPr>
            <a:picLocks noChangeAspect="1"/>
          </p:cNvPicPr>
          <p:nvPr/>
        </p:nvPicPr>
        <p:blipFill>
          <a:blip r:embed="rId9"/>
          <a:stretch>
            <a:fillRect/>
          </a:stretch>
        </p:blipFill>
        <p:spPr>
          <a:xfrm>
            <a:off x="3966344" y="1719271"/>
            <a:ext cx="5688061" cy="4200508"/>
          </a:xfrm>
          <a:prstGeom prst="rect">
            <a:avLst/>
          </a:prstGeom>
        </p:spPr>
      </p:pic>
    </p:spTree>
    <p:extLst>
      <p:ext uri="{BB962C8B-B14F-4D97-AF65-F5344CB8AC3E}">
        <p14:creationId xmlns:p14="http://schemas.microsoft.com/office/powerpoint/2010/main" val="68580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50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2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5" name="Google Shape;545;p52"/>
          <p:cNvPicPr preferRelativeResize="0"/>
          <p:nvPr/>
        </p:nvPicPr>
        <p:blipFill rotWithShape="1">
          <a:blip r:embed="rId3">
            <a:alphaModFix/>
          </a:blip>
          <a:srcRect t="16970" r="8892" b="21025"/>
          <a:stretch/>
        </p:blipFill>
        <p:spPr>
          <a:xfrm rot="-5400000">
            <a:off x="7986500" y="654531"/>
            <a:ext cx="2715800" cy="1080368"/>
          </a:xfrm>
          <a:prstGeom prst="rect">
            <a:avLst/>
          </a:prstGeom>
          <a:noFill/>
          <a:ln>
            <a:noFill/>
          </a:ln>
        </p:spPr>
      </p:pic>
      <p:pic>
        <p:nvPicPr>
          <p:cNvPr id="546" name="Google Shape;546;p52"/>
          <p:cNvPicPr preferRelativeResize="0"/>
          <p:nvPr/>
        </p:nvPicPr>
        <p:blipFill rotWithShape="1">
          <a:blip r:embed="rId3">
            <a:alphaModFix/>
          </a:blip>
          <a:srcRect t="16970" r="8892" b="21025"/>
          <a:stretch/>
        </p:blipFill>
        <p:spPr>
          <a:xfrm rot="-5400000">
            <a:off x="8723100" y="654531"/>
            <a:ext cx="2715800" cy="1080368"/>
          </a:xfrm>
          <a:prstGeom prst="rect">
            <a:avLst/>
          </a:prstGeom>
          <a:noFill/>
          <a:ln>
            <a:noFill/>
          </a:ln>
        </p:spPr>
      </p:pic>
      <p:pic>
        <p:nvPicPr>
          <p:cNvPr id="547" name="Google Shape;547;p52"/>
          <p:cNvPicPr preferRelativeResize="0"/>
          <p:nvPr/>
        </p:nvPicPr>
        <p:blipFill rotWithShape="1">
          <a:blip r:embed="rId3">
            <a:alphaModFix/>
          </a:blip>
          <a:srcRect t="16970" r="8892" b="21025"/>
          <a:stretch/>
        </p:blipFill>
        <p:spPr>
          <a:xfrm rot="-5400000">
            <a:off x="9447000" y="654531"/>
            <a:ext cx="2715800" cy="1080368"/>
          </a:xfrm>
          <a:prstGeom prst="rect">
            <a:avLst/>
          </a:prstGeom>
          <a:noFill/>
          <a:ln>
            <a:noFill/>
          </a:ln>
        </p:spPr>
      </p:pic>
      <p:grpSp>
        <p:nvGrpSpPr>
          <p:cNvPr id="548" name="Google Shape;548;p52"/>
          <p:cNvGrpSpPr/>
          <p:nvPr/>
        </p:nvGrpSpPr>
        <p:grpSpPr>
          <a:xfrm>
            <a:off x="9866879" y="388370"/>
            <a:ext cx="376091" cy="365973"/>
            <a:chOff x="7400159" y="291277"/>
            <a:chExt cx="282068" cy="274480"/>
          </a:xfrm>
        </p:grpSpPr>
        <p:sp>
          <p:nvSpPr>
            <p:cNvPr id="549" name="Google Shape;549;p52"/>
            <p:cNvSpPr/>
            <p:nvPr/>
          </p:nvSpPr>
          <p:spPr>
            <a:xfrm>
              <a:off x="7613904" y="322889"/>
              <a:ext cx="37563" cy="33951"/>
            </a:xfrm>
            <a:custGeom>
              <a:avLst/>
              <a:gdLst/>
              <a:ahLst/>
              <a:cxnLst/>
              <a:rect l="l" t="t" r="r" b="b"/>
              <a:pathLst>
                <a:path w="10118" h="9145" extrusionOk="0">
                  <a:moveTo>
                    <a:pt x="4732" y="2689"/>
                  </a:moveTo>
                  <a:cubicBezTo>
                    <a:pt x="5672" y="2689"/>
                    <a:pt x="6415" y="3023"/>
                    <a:pt x="6839" y="3655"/>
                  </a:cubicBezTo>
                  <a:cubicBezTo>
                    <a:pt x="7264" y="4290"/>
                    <a:pt x="7264" y="5087"/>
                    <a:pt x="6844" y="5689"/>
                  </a:cubicBezTo>
                  <a:cubicBezTo>
                    <a:pt x="6470" y="6224"/>
                    <a:pt x="5776" y="6456"/>
                    <a:pt x="5101" y="6456"/>
                  </a:cubicBezTo>
                  <a:cubicBezTo>
                    <a:pt x="4845" y="6456"/>
                    <a:pt x="4592" y="6422"/>
                    <a:pt x="4360" y="6360"/>
                  </a:cubicBezTo>
                  <a:cubicBezTo>
                    <a:pt x="3875" y="6230"/>
                    <a:pt x="3050" y="5864"/>
                    <a:pt x="2967" y="4881"/>
                  </a:cubicBezTo>
                  <a:cubicBezTo>
                    <a:pt x="2822" y="3159"/>
                    <a:pt x="3572" y="2847"/>
                    <a:pt x="3691" y="2811"/>
                  </a:cubicBezTo>
                  <a:cubicBezTo>
                    <a:pt x="4033" y="2733"/>
                    <a:pt x="4381" y="2692"/>
                    <a:pt x="4732" y="2689"/>
                  </a:cubicBezTo>
                  <a:close/>
                  <a:moveTo>
                    <a:pt x="4732" y="0"/>
                  </a:moveTo>
                  <a:cubicBezTo>
                    <a:pt x="4218" y="0"/>
                    <a:pt x="3682" y="59"/>
                    <a:pt x="3132" y="180"/>
                  </a:cubicBezTo>
                  <a:cubicBezTo>
                    <a:pt x="2023" y="407"/>
                    <a:pt x="1" y="1730"/>
                    <a:pt x="286" y="5108"/>
                  </a:cubicBezTo>
                  <a:cubicBezTo>
                    <a:pt x="445" y="6966"/>
                    <a:pt x="1737" y="8441"/>
                    <a:pt x="3662" y="8956"/>
                  </a:cubicBezTo>
                  <a:cubicBezTo>
                    <a:pt x="4126" y="9082"/>
                    <a:pt x="4604" y="9145"/>
                    <a:pt x="5085" y="9145"/>
                  </a:cubicBezTo>
                  <a:cubicBezTo>
                    <a:pt x="6686" y="9145"/>
                    <a:pt x="8199" y="8443"/>
                    <a:pt x="9050" y="7226"/>
                  </a:cubicBezTo>
                  <a:cubicBezTo>
                    <a:pt x="10107" y="5710"/>
                    <a:pt x="10118" y="3722"/>
                    <a:pt x="9076" y="2163"/>
                  </a:cubicBezTo>
                  <a:cubicBezTo>
                    <a:pt x="8138" y="758"/>
                    <a:pt x="6574" y="0"/>
                    <a:pt x="4732"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0" name="Google Shape;550;p52"/>
            <p:cNvSpPr/>
            <p:nvPr/>
          </p:nvSpPr>
          <p:spPr>
            <a:xfrm>
              <a:off x="7454520" y="344442"/>
              <a:ext cx="180320" cy="168978"/>
            </a:xfrm>
            <a:custGeom>
              <a:avLst/>
              <a:gdLst/>
              <a:ahLst/>
              <a:cxnLst/>
              <a:rect l="l" t="t" r="r" b="b"/>
              <a:pathLst>
                <a:path w="48571" h="45516" extrusionOk="0">
                  <a:moveTo>
                    <a:pt x="23895" y="2651"/>
                  </a:moveTo>
                  <a:cubicBezTo>
                    <a:pt x="25170" y="2651"/>
                    <a:pt x="26002" y="2785"/>
                    <a:pt x="26138" y="2811"/>
                  </a:cubicBezTo>
                  <a:cubicBezTo>
                    <a:pt x="26199" y="2822"/>
                    <a:pt x="26260" y="2829"/>
                    <a:pt x="26322" y="2831"/>
                  </a:cubicBezTo>
                  <a:cubicBezTo>
                    <a:pt x="31983" y="3067"/>
                    <a:pt x="36907" y="6166"/>
                    <a:pt x="41377" y="12305"/>
                  </a:cubicBezTo>
                  <a:cubicBezTo>
                    <a:pt x="44043" y="15967"/>
                    <a:pt x="45712" y="23481"/>
                    <a:pt x="43562" y="30198"/>
                  </a:cubicBezTo>
                  <a:cubicBezTo>
                    <a:pt x="42330" y="34042"/>
                    <a:pt x="39326" y="39138"/>
                    <a:pt x="32011" y="41576"/>
                  </a:cubicBezTo>
                  <a:cubicBezTo>
                    <a:pt x="29553" y="42395"/>
                    <a:pt x="26996" y="42791"/>
                    <a:pt x="24471" y="42791"/>
                  </a:cubicBezTo>
                  <a:cubicBezTo>
                    <a:pt x="18646" y="42791"/>
                    <a:pt x="12991" y="40683"/>
                    <a:pt x="9109" y="36799"/>
                  </a:cubicBezTo>
                  <a:cubicBezTo>
                    <a:pt x="4202" y="31892"/>
                    <a:pt x="2850" y="25142"/>
                    <a:pt x="5302" y="17790"/>
                  </a:cubicBezTo>
                  <a:cubicBezTo>
                    <a:pt x="9804" y="4277"/>
                    <a:pt x="19492" y="2651"/>
                    <a:pt x="23895" y="2651"/>
                  </a:cubicBezTo>
                  <a:close/>
                  <a:moveTo>
                    <a:pt x="24154" y="0"/>
                  </a:moveTo>
                  <a:cubicBezTo>
                    <a:pt x="19138" y="0"/>
                    <a:pt x="7804" y="1774"/>
                    <a:pt x="2751" y="16939"/>
                  </a:cubicBezTo>
                  <a:cubicBezTo>
                    <a:pt x="1" y="25187"/>
                    <a:pt x="1625" y="33120"/>
                    <a:pt x="7205" y="38700"/>
                  </a:cubicBezTo>
                  <a:cubicBezTo>
                    <a:pt x="11640" y="43135"/>
                    <a:pt x="17868" y="45515"/>
                    <a:pt x="24352" y="45515"/>
                  </a:cubicBezTo>
                  <a:cubicBezTo>
                    <a:pt x="27245" y="45511"/>
                    <a:pt x="30119" y="45043"/>
                    <a:pt x="32862" y="44127"/>
                  </a:cubicBezTo>
                  <a:cubicBezTo>
                    <a:pt x="41247" y="41331"/>
                    <a:pt x="44701" y="35456"/>
                    <a:pt x="46124" y="31017"/>
                  </a:cubicBezTo>
                  <a:cubicBezTo>
                    <a:pt x="48571" y="23377"/>
                    <a:pt x="46683" y="15025"/>
                    <a:pt x="43551" y="10724"/>
                  </a:cubicBezTo>
                  <a:cubicBezTo>
                    <a:pt x="38657" y="3998"/>
                    <a:pt x="32923" y="440"/>
                    <a:pt x="26509" y="148"/>
                  </a:cubicBezTo>
                  <a:cubicBezTo>
                    <a:pt x="26217" y="105"/>
                    <a:pt x="25371" y="0"/>
                    <a:pt x="24154"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1" name="Google Shape;551;p52"/>
            <p:cNvSpPr/>
            <p:nvPr/>
          </p:nvSpPr>
          <p:spPr>
            <a:xfrm>
              <a:off x="7400159" y="291277"/>
              <a:ext cx="282068" cy="274480"/>
            </a:xfrm>
            <a:custGeom>
              <a:avLst/>
              <a:gdLst/>
              <a:ahLst/>
              <a:cxnLst/>
              <a:rect l="l" t="t" r="r" b="b"/>
              <a:pathLst>
                <a:path w="75978" h="73934" extrusionOk="0">
                  <a:moveTo>
                    <a:pt x="51311" y="2690"/>
                  </a:moveTo>
                  <a:cubicBezTo>
                    <a:pt x="58159" y="2690"/>
                    <a:pt x="63248" y="2796"/>
                    <a:pt x="64173" y="3076"/>
                  </a:cubicBezTo>
                  <a:lnTo>
                    <a:pt x="64440" y="3172"/>
                  </a:lnTo>
                  <a:cubicBezTo>
                    <a:pt x="67188" y="4144"/>
                    <a:pt x="71341" y="5612"/>
                    <a:pt x="72270" y="15103"/>
                  </a:cubicBezTo>
                  <a:cubicBezTo>
                    <a:pt x="73297" y="25545"/>
                    <a:pt x="72277" y="55362"/>
                    <a:pt x="72266" y="55661"/>
                  </a:cubicBezTo>
                  <a:cubicBezTo>
                    <a:pt x="72266" y="55697"/>
                    <a:pt x="72266" y="55731"/>
                    <a:pt x="72266" y="55767"/>
                  </a:cubicBezTo>
                  <a:lnTo>
                    <a:pt x="72266" y="55767"/>
                  </a:lnTo>
                  <a:cubicBezTo>
                    <a:pt x="72272" y="55893"/>
                    <a:pt x="72716" y="68241"/>
                    <a:pt x="64340" y="70062"/>
                  </a:cubicBezTo>
                  <a:cubicBezTo>
                    <a:pt x="60094" y="70985"/>
                    <a:pt x="49624" y="71238"/>
                    <a:pt x="39431" y="71238"/>
                  </a:cubicBezTo>
                  <a:cubicBezTo>
                    <a:pt x="27873" y="71238"/>
                    <a:pt x="16671" y="70913"/>
                    <a:pt x="15296" y="70872"/>
                  </a:cubicBezTo>
                  <a:cubicBezTo>
                    <a:pt x="14232" y="70601"/>
                    <a:pt x="5741" y="68167"/>
                    <a:pt x="4325" y="59665"/>
                  </a:cubicBezTo>
                  <a:cubicBezTo>
                    <a:pt x="2701" y="49914"/>
                    <a:pt x="5564" y="12942"/>
                    <a:pt x="5592" y="12570"/>
                  </a:cubicBezTo>
                  <a:cubicBezTo>
                    <a:pt x="5594" y="12535"/>
                    <a:pt x="5596" y="12500"/>
                    <a:pt x="5596" y="12464"/>
                  </a:cubicBezTo>
                  <a:cubicBezTo>
                    <a:pt x="5596" y="12093"/>
                    <a:pt x="5733" y="3384"/>
                    <a:pt x="17444" y="3154"/>
                  </a:cubicBezTo>
                  <a:cubicBezTo>
                    <a:pt x="27462" y="2917"/>
                    <a:pt x="41275" y="2690"/>
                    <a:pt x="51311" y="2690"/>
                  </a:cubicBezTo>
                  <a:close/>
                  <a:moveTo>
                    <a:pt x="50310" y="1"/>
                  </a:moveTo>
                  <a:cubicBezTo>
                    <a:pt x="38047" y="1"/>
                    <a:pt x="21993" y="358"/>
                    <a:pt x="17388" y="467"/>
                  </a:cubicBezTo>
                  <a:cubicBezTo>
                    <a:pt x="3702" y="735"/>
                    <a:pt x="2950" y="11351"/>
                    <a:pt x="2909" y="12384"/>
                  </a:cubicBezTo>
                  <a:cubicBezTo>
                    <a:pt x="2764" y="14246"/>
                    <a:pt x="1" y="50083"/>
                    <a:pt x="1672" y="60107"/>
                  </a:cubicBezTo>
                  <a:cubicBezTo>
                    <a:pt x="3472" y="70906"/>
                    <a:pt x="14362" y="73423"/>
                    <a:pt x="14826" y="73524"/>
                  </a:cubicBezTo>
                  <a:cubicBezTo>
                    <a:pt x="14908" y="73542"/>
                    <a:pt x="14990" y="73552"/>
                    <a:pt x="15073" y="73555"/>
                  </a:cubicBezTo>
                  <a:cubicBezTo>
                    <a:pt x="15947" y="73583"/>
                    <a:pt x="27362" y="73934"/>
                    <a:pt x="39277" y="73934"/>
                  </a:cubicBezTo>
                  <a:cubicBezTo>
                    <a:pt x="49654" y="73934"/>
                    <a:pt x="60414" y="73667"/>
                    <a:pt x="64912" y="72691"/>
                  </a:cubicBezTo>
                  <a:cubicBezTo>
                    <a:pt x="75278" y="70436"/>
                    <a:pt x="74997" y="56852"/>
                    <a:pt x="74953" y="55704"/>
                  </a:cubicBezTo>
                  <a:cubicBezTo>
                    <a:pt x="75018" y="53883"/>
                    <a:pt x="75978" y="25344"/>
                    <a:pt x="74949" y="14839"/>
                  </a:cubicBezTo>
                  <a:cubicBezTo>
                    <a:pt x="73849" y="3648"/>
                    <a:pt x="68314" y="1688"/>
                    <a:pt x="65338" y="636"/>
                  </a:cubicBezTo>
                  <a:lnTo>
                    <a:pt x="65081" y="545"/>
                  </a:lnTo>
                  <a:cubicBezTo>
                    <a:pt x="63935" y="135"/>
                    <a:pt x="57837" y="1"/>
                    <a:pt x="503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nvGrpSpPr>
          <p:cNvPr id="552" name="Google Shape;552;p52"/>
          <p:cNvGrpSpPr/>
          <p:nvPr/>
        </p:nvGrpSpPr>
        <p:grpSpPr>
          <a:xfrm>
            <a:off x="10605066" y="378469"/>
            <a:ext cx="399669" cy="385761"/>
            <a:chOff x="4958324" y="-1574249"/>
            <a:chExt cx="299752" cy="289321"/>
          </a:xfrm>
        </p:grpSpPr>
        <p:sp>
          <p:nvSpPr>
            <p:cNvPr id="553" name="Google Shape;553;p52"/>
            <p:cNvSpPr/>
            <p:nvPr/>
          </p:nvSpPr>
          <p:spPr>
            <a:xfrm>
              <a:off x="4958324" y="-1485711"/>
              <a:ext cx="78260" cy="196774"/>
            </a:xfrm>
            <a:custGeom>
              <a:avLst/>
              <a:gdLst/>
              <a:ahLst/>
              <a:cxnLst/>
              <a:rect l="l" t="t" r="r" b="b"/>
              <a:pathLst>
                <a:path w="21080" h="53003" extrusionOk="0">
                  <a:moveTo>
                    <a:pt x="10803" y="2702"/>
                  </a:moveTo>
                  <a:cubicBezTo>
                    <a:pt x="13638" y="2702"/>
                    <a:pt x="16471" y="2813"/>
                    <a:pt x="17822" y="2968"/>
                  </a:cubicBezTo>
                  <a:cubicBezTo>
                    <a:pt x="18570" y="8401"/>
                    <a:pt x="17918" y="43933"/>
                    <a:pt x="17543" y="49230"/>
                  </a:cubicBezTo>
                  <a:cubicBezTo>
                    <a:pt x="16166" y="49949"/>
                    <a:pt x="10952" y="50301"/>
                    <a:pt x="7064" y="50301"/>
                  </a:cubicBezTo>
                  <a:cubicBezTo>
                    <a:pt x="5412" y="50301"/>
                    <a:pt x="3999" y="50237"/>
                    <a:pt x="3223" y="50111"/>
                  </a:cubicBezTo>
                  <a:cubicBezTo>
                    <a:pt x="2631" y="45726"/>
                    <a:pt x="3039" y="19747"/>
                    <a:pt x="3467" y="3176"/>
                  </a:cubicBezTo>
                  <a:cubicBezTo>
                    <a:pt x="4671" y="2832"/>
                    <a:pt x="7739" y="2702"/>
                    <a:pt x="10803" y="2702"/>
                  </a:cubicBezTo>
                  <a:close/>
                  <a:moveTo>
                    <a:pt x="10587" y="0"/>
                  </a:moveTo>
                  <a:cubicBezTo>
                    <a:pt x="6701" y="0"/>
                    <a:pt x="2739" y="267"/>
                    <a:pt x="1553" y="1121"/>
                  </a:cubicBezTo>
                  <a:cubicBezTo>
                    <a:pt x="910" y="1582"/>
                    <a:pt x="802" y="2174"/>
                    <a:pt x="793" y="2483"/>
                  </a:cubicBezTo>
                  <a:cubicBezTo>
                    <a:pt x="789" y="2676"/>
                    <a:pt x="477" y="14625"/>
                    <a:pt x="323" y="26522"/>
                  </a:cubicBezTo>
                  <a:cubicBezTo>
                    <a:pt x="0" y="51382"/>
                    <a:pt x="553" y="51751"/>
                    <a:pt x="1393" y="52311"/>
                  </a:cubicBezTo>
                  <a:cubicBezTo>
                    <a:pt x="2088" y="52775"/>
                    <a:pt x="4600" y="53002"/>
                    <a:pt x="7543" y="53002"/>
                  </a:cubicBezTo>
                  <a:cubicBezTo>
                    <a:pt x="11735" y="53002"/>
                    <a:pt x="16803" y="52539"/>
                    <a:pt x="18721" y="51631"/>
                  </a:cubicBezTo>
                  <a:cubicBezTo>
                    <a:pt x="19841" y="51101"/>
                    <a:pt x="20137" y="50378"/>
                    <a:pt x="20189" y="49862"/>
                  </a:cubicBezTo>
                  <a:cubicBezTo>
                    <a:pt x="20300" y="48745"/>
                    <a:pt x="20638" y="36863"/>
                    <a:pt x="20785" y="25147"/>
                  </a:cubicBezTo>
                  <a:cubicBezTo>
                    <a:pt x="21079" y="1065"/>
                    <a:pt x="20506" y="887"/>
                    <a:pt x="19245" y="500"/>
                  </a:cubicBezTo>
                  <a:cubicBezTo>
                    <a:pt x="18551" y="286"/>
                    <a:pt x="14610" y="0"/>
                    <a:pt x="1058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4" name="Google Shape;554;p52"/>
            <p:cNvSpPr/>
            <p:nvPr/>
          </p:nvSpPr>
          <p:spPr>
            <a:xfrm>
              <a:off x="4958643" y="-1574249"/>
              <a:ext cx="75995" cy="74573"/>
            </a:xfrm>
            <a:custGeom>
              <a:avLst/>
              <a:gdLst/>
              <a:ahLst/>
              <a:cxnLst/>
              <a:rect l="l" t="t" r="r" b="b"/>
              <a:pathLst>
                <a:path w="20470" h="20087" extrusionOk="0">
                  <a:moveTo>
                    <a:pt x="10338" y="2694"/>
                  </a:moveTo>
                  <a:cubicBezTo>
                    <a:pt x="11722" y="2694"/>
                    <a:pt x="13985" y="2941"/>
                    <a:pt x="15612" y="4358"/>
                  </a:cubicBezTo>
                  <a:cubicBezTo>
                    <a:pt x="16844" y="5432"/>
                    <a:pt x="17516" y="7039"/>
                    <a:pt x="17609" y="9135"/>
                  </a:cubicBezTo>
                  <a:cubicBezTo>
                    <a:pt x="17739" y="12050"/>
                    <a:pt x="16316" y="14796"/>
                    <a:pt x="13895" y="16296"/>
                  </a:cubicBezTo>
                  <a:cubicBezTo>
                    <a:pt x="12720" y="17026"/>
                    <a:pt x="11421" y="17392"/>
                    <a:pt x="10126" y="17392"/>
                  </a:cubicBezTo>
                  <a:cubicBezTo>
                    <a:pt x="8969" y="17392"/>
                    <a:pt x="7815" y="17100"/>
                    <a:pt x="6755" y="16515"/>
                  </a:cubicBezTo>
                  <a:cubicBezTo>
                    <a:pt x="2054" y="13917"/>
                    <a:pt x="3416" y="8016"/>
                    <a:pt x="3617" y="7247"/>
                  </a:cubicBezTo>
                  <a:cubicBezTo>
                    <a:pt x="4258" y="5800"/>
                    <a:pt x="6601" y="2994"/>
                    <a:pt x="9362" y="2736"/>
                  </a:cubicBezTo>
                  <a:cubicBezTo>
                    <a:pt x="9579" y="2716"/>
                    <a:pt x="9918" y="2694"/>
                    <a:pt x="10338" y="2694"/>
                  </a:cubicBezTo>
                  <a:close/>
                  <a:moveTo>
                    <a:pt x="10378" y="1"/>
                  </a:moveTo>
                  <a:cubicBezTo>
                    <a:pt x="9872" y="1"/>
                    <a:pt x="9440" y="28"/>
                    <a:pt x="9113" y="59"/>
                  </a:cubicBezTo>
                  <a:cubicBezTo>
                    <a:pt x="5226" y="421"/>
                    <a:pt x="2088" y="3918"/>
                    <a:pt x="1101" y="6285"/>
                  </a:cubicBezTo>
                  <a:cubicBezTo>
                    <a:pt x="1082" y="6333"/>
                    <a:pt x="1064" y="6381"/>
                    <a:pt x="1051" y="6430"/>
                  </a:cubicBezTo>
                  <a:cubicBezTo>
                    <a:pt x="189" y="9417"/>
                    <a:pt x="1" y="15857"/>
                    <a:pt x="5454" y="18869"/>
                  </a:cubicBezTo>
                  <a:cubicBezTo>
                    <a:pt x="6926" y="19681"/>
                    <a:pt x="8524" y="20086"/>
                    <a:pt x="10125" y="20086"/>
                  </a:cubicBezTo>
                  <a:cubicBezTo>
                    <a:pt x="11909" y="20086"/>
                    <a:pt x="13698" y="19584"/>
                    <a:pt x="15311" y="18581"/>
                  </a:cubicBezTo>
                  <a:cubicBezTo>
                    <a:pt x="18559" y="16567"/>
                    <a:pt x="20469" y="12901"/>
                    <a:pt x="20296" y="9014"/>
                  </a:cubicBezTo>
                  <a:cubicBezTo>
                    <a:pt x="20168" y="6155"/>
                    <a:pt x="19185" y="3905"/>
                    <a:pt x="17379" y="2331"/>
                  </a:cubicBezTo>
                  <a:cubicBezTo>
                    <a:pt x="15138" y="378"/>
                    <a:pt x="12253" y="1"/>
                    <a:pt x="1037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5" name="Google Shape;555;p52"/>
            <p:cNvSpPr/>
            <p:nvPr/>
          </p:nvSpPr>
          <p:spPr>
            <a:xfrm>
              <a:off x="5065913" y="-1485244"/>
              <a:ext cx="192163" cy="200315"/>
            </a:xfrm>
            <a:custGeom>
              <a:avLst/>
              <a:gdLst/>
              <a:ahLst/>
              <a:cxnLst/>
              <a:rect l="l" t="t" r="r" b="b"/>
              <a:pathLst>
                <a:path w="51761" h="53957" extrusionOk="0">
                  <a:moveTo>
                    <a:pt x="31818" y="2691"/>
                  </a:moveTo>
                  <a:cubicBezTo>
                    <a:pt x="32135" y="2691"/>
                    <a:pt x="32436" y="2707"/>
                    <a:pt x="32723" y="2740"/>
                  </a:cubicBezTo>
                  <a:cubicBezTo>
                    <a:pt x="39473" y="3507"/>
                    <a:pt x="45937" y="6151"/>
                    <a:pt x="47520" y="20194"/>
                  </a:cubicBezTo>
                  <a:cubicBezTo>
                    <a:pt x="48960" y="32928"/>
                    <a:pt x="47715" y="48370"/>
                    <a:pt x="47548" y="50343"/>
                  </a:cubicBezTo>
                  <a:lnTo>
                    <a:pt x="47546" y="50343"/>
                  </a:lnTo>
                  <a:cubicBezTo>
                    <a:pt x="47281" y="50567"/>
                    <a:pt x="46160" y="51267"/>
                    <a:pt x="42466" y="51267"/>
                  </a:cubicBezTo>
                  <a:cubicBezTo>
                    <a:pt x="42138" y="51267"/>
                    <a:pt x="41791" y="51262"/>
                    <a:pt x="41422" y="51250"/>
                  </a:cubicBezTo>
                  <a:cubicBezTo>
                    <a:pt x="36855" y="51098"/>
                    <a:pt x="35584" y="50784"/>
                    <a:pt x="35339" y="50568"/>
                  </a:cubicBezTo>
                  <a:cubicBezTo>
                    <a:pt x="35302" y="50503"/>
                    <a:pt x="35257" y="50260"/>
                    <a:pt x="35226" y="50106"/>
                  </a:cubicBezTo>
                  <a:cubicBezTo>
                    <a:pt x="35203" y="49775"/>
                    <a:pt x="35326" y="48166"/>
                    <a:pt x="35458" y="46464"/>
                  </a:cubicBezTo>
                  <a:cubicBezTo>
                    <a:pt x="36595" y="31656"/>
                    <a:pt x="37011" y="17570"/>
                    <a:pt x="32407" y="14778"/>
                  </a:cubicBezTo>
                  <a:cubicBezTo>
                    <a:pt x="30085" y="13371"/>
                    <a:pt x="27937" y="12676"/>
                    <a:pt x="25893" y="12676"/>
                  </a:cubicBezTo>
                  <a:cubicBezTo>
                    <a:pt x="25178" y="12676"/>
                    <a:pt x="24468" y="12762"/>
                    <a:pt x="23775" y="12933"/>
                  </a:cubicBezTo>
                  <a:cubicBezTo>
                    <a:pt x="20772" y="13676"/>
                    <a:pt x="18147" y="15976"/>
                    <a:pt x="15748" y="19967"/>
                  </a:cubicBezTo>
                  <a:cubicBezTo>
                    <a:pt x="15620" y="20179"/>
                    <a:pt x="15553" y="20424"/>
                    <a:pt x="15557" y="20673"/>
                  </a:cubicBezTo>
                  <a:cubicBezTo>
                    <a:pt x="15702" y="34201"/>
                    <a:pt x="15345" y="48134"/>
                    <a:pt x="15035" y="50416"/>
                  </a:cubicBezTo>
                  <a:cubicBezTo>
                    <a:pt x="14700" y="50546"/>
                    <a:pt x="14059" y="50592"/>
                    <a:pt x="13296" y="50592"/>
                  </a:cubicBezTo>
                  <a:cubicBezTo>
                    <a:pt x="12073" y="50592"/>
                    <a:pt x="10534" y="50473"/>
                    <a:pt x="9429" y="50388"/>
                  </a:cubicBezTo>
                  <a:cubicBezTo>
                    <a:pt x="8068" y="50285"/>
                    <a:pt x="6653" y="50177"/>
                    <a:pt x="5454" y="50177"/>
                  </a:cubicBezTo>
                  <a:cubicBezTo>
                    <a:pt x="5397" y="50177"/>
                    <a:pt x="5341" y="50177"/>
                    <a:pt x="5286" y="50178"/>
                  </a:cubicBezTo>
                  <a:cubicBezTo>
                    <a:pt x="5246" y="50179"/>
                    <a:pt x="5206" y="50179"/>
                    <a:pt x="5166" y="50179"/>
                  </a:cubicBezTo>
                  <a:cubicBezTo>
                    <a:pt x="3507" y="50179"/>
                    <a:pt x="2899" y="49562"/>
                    <a:pt x="2884" y="48970"/>
                  </a:cubicBezTo>
                  <a:cubicBezTo>
                    <a:pt x="2811" y="31944"/>
                    <a:pt x="2746" y="6337"/>
                    <a:pt x="2863" y="3860"/>
                  </a:cubicBezTo>
                  <a:cubicBezTo>
                    <a:pt x="2919" y="3791"/>
                    <a:pt x="3090" y="3628"/>
                    <a:pt x="3538" y="3444"/>
                  </a:cubicBezTo>
                  <a:cubicBezTo>
                    <a:pt x="4779" y="2934"/>
                    <a:pt x="6793" y="2753"/>
                    <a:pt x="8805" y="2753"/>
                  </a:cubicBezTo>
                  <a:cubicBezTo>
                    <a:pt x="11218" y="2753"/>
                    <a:pt x="13627" y="3014"/>
                    <a:pt x="14689" y="3280"/>
                  </a:cubicBezTo>
                  <a:cubicBezTo>
                    <a:pt x="14795" y="3743"/>
                    <a:pt x="14972" y="4819"/>
                    <a:pt x="15137" y="7260"/>
                  </a:cubicBezTo>
                  <a:cubicBezTo>
                    <a:pt x="15188" y="8007"/>
                    <a:pt x="15813" y="8517"/>
                    <a:pt x="16483" y="8517"/>
                  </a:cubicBezTo>
                  <a:cubicBezTo>
                    <a:pt x="16719" y="8517"/>
                    <a:pt x="16959" y="8454"/>
                    <a:pt x="17183" y="8317"/>
                  </a:cubicBezTo>
                  <a:cubicBezTo>
                    <a:pt x="23064" y="4706"/>
                    <a:pt x="28319" y="2691"/>
                    <a:pt x="31818" y="2691"/>
                  </a:cubicBezTo>
                  <a:close/>
                  <a:moveTo>
                    <a:pt x="31791" y="0"/>
                  </a:moveTo>
                  <a:cubicBezTo>
                    <a:pt x="27361" y="0"/>
                    <a:pt x="21985" y="2431"/>
                    <a:pt x="17645" y="4917"/>
                  </a:cubicBezTo>
                  <a:cubicBezTo>
                    <a:pt x="17326" y="1814"/>
                    <a:pt x="16917" y="1274"/>
                    <a:pt x="16187" y="954"/>
                  </a:cubicBezTo>
                  <a:cubicBezTo>
                    <a:pt x="15128" y="482"/>
                    <a:pt x="12064" y="60"/>
                    <a:pt x="8934" y="60"/>
                  </a:cubicBezTo>
                  <a:cubicBezTo>
                    <a:pt x="6394" y="60"/>
                    <a:pt x="3810" y="338"/>
                    <a:pt x="2217" y="1090"/>
                  </a:cubicBezTo>
                  <a:cubicBezTo>
                    <a:pt x="1152" y="1593"/>
                    <a:pt x="487" y="2299"/>
                    <a:pt x="245" y="3182"/>
                  </a:cubicBezTo>
                  <a:cubicBezTo>
                    <a:pt x="184" y="3401"/>
                    <a:pt x="0" y="4064"/>
                    <a:pt x="197" y="48922"/>
                  </a:cubicBezTo>
                  <a:cubicBezTo>
                    <a:pt x="191" y="49067"/>
                    <a:pt x="169" y="50379"/>
                    <a:pt x="1239" y="51477"/>
                  </a:cubicBezTo>
                  <a:cubicBezTo>
                    <a:pt x="2128" y="52397"/>
                    <a:pt x="3468" y="52868"/>
                    <a:pt x="5187" y="52868"/>
                  </a:cubicBezTo>
                  <a:cubicBezTo>
                    <a:pt x="5229" y="52868"/>
                    <a:pt x="5271" y="52868"/>
                    <a:pt x="5314" y="52867"/>
                  </a:cubicBezTo>
                  <a:cubicBezTo>
                    <a:pt x="5391" y="52866"/>
                    <a:pt x="5469" y="52866"/>
                    <a:pt x="5549" y="52866"/>
                  </a:cubicBezTo>
                  <a:cubicBezTo>
                    <a:pt x="6636" y="52866"/>
                    <a:pt x="7947" y="52972"/>
                    <a:pt x="9221" y="53069"/>
                  </a:cubicBezTo>
                  <a:cubicBezTo>
                    <a:pt x="10665" y="53180"/>
                    <a:pt x="12004" y="53283"/>
                    <a:pt x="13171" y="53283"/>
                  </a:cubicBezTo>
                  <a:cubicBezTo>
                    <a:pt x="15342" y="53283"/>
                    <a:pt x="16922" y="52927"/>
                    <a:pt x="17500" y="51605"/>
                  </a:cubicBezTo>
                  <a:cubicBezTo>
                    <a:pt x="18173" y="50070"/>
                    <a:pt x="18346" y="30851"/>
                    <a:pt x="18249" y="21030"/>
                  </a:cubicBezTo>
                  <a:cubicBezTo>
                    <a:pt x="20178" y="17925"/>
                    <a:pt x="22253" y="16082"/>
                    <a:pt x="24420" y="15545"/>
                  </a:cubicBezTo>
                  <a:cubicBezTo>
                    <a:pt x="24893" y="15428"/>
                    <a:pt x="25378" y="15369"/>
                    <a:pt x="25877" y="15369"/>
                  </a:cubicBezTo>
                  <a:cubicBezTo>
                    <a:pt x="27431" y="15369"/>
                    <a:pt x="29127" y="15937"/>
                    <a:pt x="31014" y="17080"/>
                  </a:cubicBezTo>
                  <a:cubicBezTo>
                    <a:pt x="33552" y="18618"/>
                    <a:pt x="34146" y="28434"/>
                    <a:pt x="32777" y="46258"/>
                  </a:cubicBezTo>
                  <a:cubicBezTo>
                    <a:pt x="32539" y="49381"/>
                    <a:pt x="32494" y="50091"/>
                    <a:pt x="32582" y="50568"/>
                  </a:cubicBezTo>
                  <a:cubicBezTo>
                    <a:pt x="33067" y="53205"/>
                    <a:pt x="34375" y="53708"/>
                    <a:pt x="41333" y="53937"/>
                  </a:cubicBezTo>
                  <a:cubicBezTo>
                    <a:pt x="41721" y="53950"/>
                    <a:pt x="42093" y="53957"/>
                    <a:pt x="42448" y="53957"/>
                  </a:cubicBezTo>
                  <a:cubicBezTo>
                    <a:pt x="48999" y="53957"/>
                    <a:pt x="50049" y="51878"/>
                    <a:pt x="50199" y="50877"/>
                  </a:cubicBezTo>
                  <a:cubicBezTo>
                    <a:pt x="50214" y="50708"/>
                    <a:pt x="51760" y="33761"/>
                    <a:pt x="50194" y="19891"/>
                  </a:cubicBezTo>
                  <a:cubicBezTo>
                    <a:pt x="48763" y="7201"/>
                    <a:pt x="43629" y="1272"/>
                    <a:pt x="33028" y="68"/>
                  </a:cubicBezTo>
                  <a:cubicBezTo>
                    <a:pt x="32626" y="22"/>
                    <a:pt x="32212" y="0"/>
                    <a:pt x="3179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sp>
        <p:nvSpPr>
          <p:cNvPr id="556" name="Google Shape;556;p52"/>
          <p:cNvSpPr/>
          <p:nvPr/>
        </p:nvSpPr>
        <p:spPr>
          <a:xfrm>
            <a:off x="9171831" y="352107"/>
            <a:ext cx="237308" cy="438516"/>
          </a:xfrm>
          <a:custGeom>
            <a:avLst/>
            <a:gdLst/>
            <a:ahLst/>
            <a:cxnLst/>
            <a:rect l="l" t="t" r="r" b="b"/>
            <a:pathLst>
              <a:path w="47941" h="88589" extrusionOk="0">
                <a:moveTo>
                  <a:pt x="38141" y="2691"/>
                </a:moveTo>
                <a:cubicBezTo>
                  <a:pt x="43569" y="2691"/>
                  <a:pt x="44491" y="4019"/>
                  <a:pt x="44606" y="4701"/>
                </a:cubicBezTo>
                <a:lnTo>
                  <a:pt x="44660" y="5022"/>
                </a:lnTo>
                <a:cubicBezTo>
                  <a:pt x="44844" y="6092"/>
                  <a:pt x="45229" y="8318"/>
                  <a:pt x="45056" y="10271"/>
                </a:cubicBezTo>
                <a:cubicBezTo>
                  <a:pt x="44798" y="13194"/>
                  <a:pt x="43521" y="13415"/>
                  <a:pt x="43038" y="13498"/>
                </a:cubicBezTo>
                <a:cubicBezTo>
                  <a:pt x="42397" y="13608"/>
                  <a:pt x="41671" y="13710"/>
                  <a:pt x="40898" y="13816"/>
                </a:cubicBezTo>
                <a:cubicBezTo>
                  <a:pt x="36035" y="14494"/>
                  <a:pt x="28681" y="15518"/>
                  <a:pt x="28722" y="21257"/>
                </a:cubicBezTo>
                <a:cubicBezTo>
                  <a:pt x="28732" y="22476"/>
                  <a:pt x="28810" y="26265"/>
                  <a:pt x="28921" y="31564"/>
                </a:cubicBezTo>
                <a:cubicBezTo>
                  <a:pt x="28936" y="32294"/>
                  <a:pt x="29534" y="32881"/>
                  <a:pt x="30266" y="32881"/>
                </a:cubicBezTo>
                <a:lnTo>
                  <a:pt x="30417" y="32881"/>
                </a:lnTo>
                <a:cubicBezTo>
                  <a:pt x="39181" y="32881"/>
                  <a:pt x="41522" y="33182"/>
                  <a:pt x="42139" y="33331"/>
                </a:cubicBezTo>
                <a:cubicBezTo>
                  <a:pt x="43239" y="35122"/>
                  <a:pt x="43363" y="44174"/>
                  <a:pt x="42297" y="45744"/>
                </a:cubicBezTo>
                <a:cubicBezTo>
                  <a:pt x="41373" y="45989"/>
                  <a:pt x="37330" y="46511"/>
                  <a:pt x="30504" y="47017"/>
                </a:cubicBezTo>
                <a:cubicBezTo>
                  <a:pt x="29791" y="47069"/>
                  <a:pt x="29246" y="47669"/>
                  <a:pt x="29259" y="48384"/>
                </a:cubicBezTo>
                <a:cubicBezTo>
                  <a:pt x="29778" y="75929"/>
                  <a:pt x="29655" y="83246"/>
                  <a:pt x="29460" y="84394"/>
                </a:cubicBezTo>
                <a:cubicBezTo>
                  <a:pt x="28902" y="85003"/>
                  <a:pt x="26053" y="85926"/>
                  <a:pt x="22979" y="85926"/>
                </a:cubicBezTo>
                <a:cubicBezTo>
                  <a:pt x="21770" y="85926"/>
                  <a:pt x="20526" y="85783"/>
                  <a:pt x="19373" y="85423"/>
                </a:cubicBezTo>
                <a:cubicBezTo>
                  <a:pt x="17132" y="84719"/>
                  <a:pt x="16008" y="83391"/>
                  <a:pt x="15936" y="81358"/>
                </a:cubicBezTo>
                <a:cubicBezTo>
                  <a:pt x="15930" y="81195"/>
                  <a:pt x="15308" y="65021"/>
                  <a:pt x="15101" y="49066"/>
                </a:cubicBezTo>
                <a:cubicBezTo>
                  <a:pt x="15090" y="48330"/>
                  <a:pt x="14490" y="47738"/>
                  <a:pt x="13756" y="47738"/>
                </a:cubicBezTo>
                <a:lnTo>
                  <a:pt x="13667" y="47738"/>
                </a:lnTo>
                <a:cubicBezTo>
                  <a:pt x="6436" y="47738"/>
                  <a:pt x="5230" y="47085"/>
                  <a:pt x="5146" y="47035"/>
                </a:cubicBezTo>
                <a:cubicBezTo>
                  <a:pt x="3043" y="45166"/>
                  <a:pt x="2508" y="35417"/>
                  <a:pt x="3476" y="33500"/>
                </a:cubicBezTo>
                <a:cubicBezTo>
                  <a:pt x="4680" y="33420"/>
                  <a:pt x="8379" y="33271"/>
                  <a:pt x="13786" y="33126"/>
                </a:cubicBezTo>
                <a:cubicBezTo>
                  <a:pt x="14505" y="33108"/>
                  <a:pt x="15083" y="32526"/>
                  <a:pt x="15096" y="31807"/>
                </a:cubicBezTo>
                <a:cubicBezTo>
                  <a:pt x="15211" y="25371"/>
                  <a:pt x="15488" y="21010"/>
                  <a:pt x="15915" y="18842"/>
                </a:cubicBezTo>
                <a:cubicBezTo>
                  <a:pt x="17875" y="8892"/>
                  <a:pt x="23115" y="4008"/>
                  <a:pt x="32908" y="2997"/>
                </a:cubicBezTo>
                <a:cubicBezTo>
                  <a:pt x="35003" y="2781"/>
                  <a:pt x="36725" y="2691"/>
                  <a:pt x="38141" y="2691"/>
                </a:cubicBezTo>
                <a:close/>
                <a:moveTo>
                  <a:pt x="38089" y="1"/>
                </a:moveTo>
                <a:cubicBezTo>
                  <a:pt x="36249" y="1"/>
                  <a:pt x="34354" y="148"/>
                  <a:pt x="32633" y="325"/>
                </a:cubicBezTo>
                <a:cubicBezTo>
                  <a:pt x="21621" y="1460"/>
                  <a:pt x="15471" y="7179"/>
                  <a:pt x="13275" y="18324"/>
                </a:cubicBezTo>
                <a:cubicBezTo>
                  <a:pt x="12842" y="20525"/>
                  <a:pt x="12565" y="24507"/>
                  <a:pt x="12433" y="30475"/>
                </a:cubicBezTo>
                <a:cubicBezTo>
                  <a:pt x="2742" y="30739"/>
                  <a:pt x="2493" y="30878"/>
                  <a:pt x="2207" y="31032"/>
                </a:cubicBezTo>
                <a:cubicBezTo>
                  <a:pt x="1250" y="31545"/>
                  <a:pt x="687" y="32781"/>
                  <a:pt x="438" y="34917"/>
                </a:cubicBezTo>
                <a:cubicBezTo>
                  <a:pt x="0" y="38663"/>
                  <a:pt x="600" y="46591"/>
                  <a:pt x="3361" y="49044"/>
                </a:cubicBezTo>
                <a:cubicBezTo>
                  <a:pt x="4089" y="49690"/>
                  <a:pt x="5759" y="50350"/>
                  <a:pt x="12433" y="50422"/>
                </a:cubicBezTo>
                <a:cubicBezTo>
                  <a:pt x="12656" y="65972"/>
                  <a:pt x="13245" y="81306"/>
                  <a:pt x="13251" y="81458"/>
                </a:cubicBezTo>
                <a:cubicBezTo>
                  <a:pt x="13383" y="85282"/>
                  <a:pt x="16103" y="87833"/>
                  <a:pt x="20716" y="88456"/>
                </a:cubicBezTo>
                <a:cubicBezTo>
                  <a:pt x="21393" y="88543"/>
                  <a:pt x="22074" y="88589"/>
                  <a:pt x="22758" y="88589"/>
                </a:cubicBezTo>
                <a:cubicBezTo>
                  <a:pt x="22789" y="88589"/>
                  <a:pt x="22820" y="88589"/>
                  <a:pt x="22851" y="88589"/>
                </a:cubicBezTo>
                <a:cubicBezTo>
                  <a:pt x="26682" y="88589"/>
                  <a:pt x="31331" y="87456"/>
                  <a:pt x="32018" y="85260"/>
                </a:cubicBezTo>
                <a:cubicBezTo>
                  <a:pt x="32206" y="84654"/>
                  <a:pt x="32598" y="83400"/>
                  <a:pt x="31972" y="49603"/>
                </a:cubicBezTo>
                <a:cubicBezTo>
                  <a:pt x="35448" y="49328"/>
                  <a:pt x="42291" y="48730"/>
                  <a:pt x="43516" y="48163"/>
                </a:cubicBezTo>
                <a:cubicBezTo>
                  <a:pt x="44573" y="47676"/>
                  <a:pt x="45186" y="46348"/>
                  <a:pt x="45502" y="43867"/>
                </a:cubicBezTo>
                <a:cubicBezTo>
                  <a:pt x="45873" y="40952"/>
                  <a:pt x="45914" y="32896"/>
                  <a:pt x="43807" y="31175"/>
                </a:cubicBezTo>
                <a:cubicBezTo>
                  <a:pt x="43289" y="30750"/>
                  <a:pt x="42650" y="30226"/>
                  <a:pt x="31582" y="30194"/>
                </a:cubicBezTo>
                <a:cubicBezTo>
                  <a:pt x="31487" y="25616"/>
                  <a:pt x="31420" y="22339"/>
                  <a:pt x="31411" y="21237"/>
                </a:cubicBezTo>
                <a:cubicBezTo>
                  <a:pt x="31390" y="18114"/>
                  <a:pt x="36063" y="17205"/>
                  <a:pt x="41269" y="16479"/>
                </a:cubicBezTo>
                <a:cubicBezTo>
                  <a:pt x="42074" y="16369"/>
                  <a:pt x="42828" y="16263"/>
                  <a:pt x="43497" y="16148"/>
                </a:cubicBezTo>
                <a:cubicBezTo>
                  <a:pt x="45229" y="15849"/>
                  <a:pt x="47371" y="14628"/>
                  <a:pt x="47737" y="10507"/>
                </a:cubicBezTo>
                <a:cubicBezTo>
                  <a:pt x="47941" y="8205"/>
                  <a:pt x="47514" y="5747"/>
                  <a:pt x="47310" y="4565"/>
                </a:cubicBezTo>
                <a:lnTo>
                  <a:pt x="47256" y="4260"/>
                </a:lnTo>
                <a:cubicBezTo>
                  <a:pt x="46692" y="865"/>
                  <a:pt x="42552" y="1"/>
                  <a:pt x="3808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557" name="Google Shape;557;p52"/>
          <p:cNvSpPr txBox="1"/>
          <p:nvPr/>
        </p:nvSpPr>
        <p:spPr>
          <a:xfrm rot="-417866">
            <a:off x="9405523" y="4887228"/>
            <a:ext cx="1451509" cy="1063429"/>
          </a:xfrm>
          <a:prstGeom prst="rect">
            <a:avLst/>
          </a:prstGeom>
          <a:no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400"/>
              </a:spcBef>
              <a:spcAft>
                <a:spcPts val="0"/>
              </a:spcAft>
              <a:buClrTx/>
              <a:buSzTx/>
              <a:buFontTx/>
              <a:buNone/>
              <a:tabLst/>
              <a:defRPr/>
            </a:pPr>
            <a:r>
              <a:rPr kumimoji="0" lang="en" sz="1600" b="0" i="0" u="none" strike="noStrike" kern="1200" cap="none" spc="0" normalizeH="0" baseline="0" noProof="0">
                <a:ln>
                  <a:noFill/>
                </a:ln>
                <a:solidFill>
                  <a:srgbClr val="ED7D31"/>
                </a:solidFill>
                <a:effectLst/>
                <a:uLnTx/>
                <a:uFillTx/>
                <a:latin typeface="Concert One"/>
                <a:ea typeface="Concert One"/>
                <a:cs typeface="Concert One"/>
                <a:sym typeface="Concert One"/>
              </a:rPr>
              <a:t>Please keep this slide for attribution.</a:t>
            </a:r>
            <a:endParaRPr kumimoji="0" sz="1600" b="0" i="0" u="none" strike="noStrike" kern="1200" cap="none" spc="0" normalizeH="0" baseline="0" noProof="0">
              <a:ln>
                <a:noFill/>
              </a:ln>
              <a:solidFill>
                <a:srgbClr val="ED7D31"/>
              </a:solidFill>
              <a:effectLst/>
              <a:uLnTx/>
              <a:uFillTx/>
              <a:latin typeface="Concert One"/>
              <a:ea typeface="Concert One"/>
              <a:cs typeface="Concert One"/>
              <a:sym typeface="Concert One"/>
            </a:endParaRPr>
          </a:p>
        </p:txBody>
      </p:sp>
      <p:pic>
        <p:nvPicPr>
          <p:cNvPr id="18" name="Google Shape;151;p22"/>
          <p:cNvPicPr preferRelativeResize="0"/>
          <p:nvPr/>
        </p:nvPicPr>
        <p:blipFill>
          <a:blip r:embed="rId4">
            <a:alphaModFix/>
          </a:blip>
          <a:stretch>
            <a:fillRect/>
          </a:stretch>
        </p:blipFill>
        <p:spPr>
          <a:xfrm>
            <a:off x="353749" y="268151"/>
            <a:ext cx="11513532" cy="6321700"/>
          </a:xfrm>
          <a:prstGeom prst="rect">
            <a:avLst/>
          </a:prstGeom>
          <a:noFill/>
          <a:ln>
            <a:noFill/>
          </a:ln>
        </p:spPr>
      </p:pic>
      <p:pic>
        <p:nvPicPr>
          <p:cNvPr id="19" name="Google Shape;154;p22"/>
          <p:cNvPicPr preferRelativeResize="0"/>
          <p:nvPr/>
        </p:nvPicPr>
        <p:blipFill>
          <a:blip r:embed="rId5">
            <a:alphaModFix/>
          </a:blip>
          <a:stretch>
            <a:fillRect/>
          </a:stretch>
        </p:blipFill>
        <p:spPr>
          <a:xfrm rot="-405240">
            <a:off x="6175908" y="-430956"/>
            <a:ext cx="5660273" cy="6283751"/>
          </a:xfrm>
          <a:prstGeom prst="rect">
            <a:avLst/>
          </a:prstGeom>
          <a:noFill/>
          <a:ln>
            <a:noFill/>
          </a:ln>
        </p:spPr>
      </p:pic>
      <p:pic>
        <p:nvPicPr>
          <p:cNvPr id="20" name="Google Shape;155;p22"/>
          <p:cNvPicPr preferRelativeResize="0"/>
          <p:nvPr/>
        </p:nvPicPr>
        <p:blipFill>
          <a:blip r:embed="rId5">
            <a:alphaModFix/>
          </a:blip>
          <a:stretch>
            <a:fillRect/>
          </a:stretch>
        </p:blipFill>
        <p:spPr>
          <a:xfrm rot="417625">
            <a:off x="616658" y="524465"/>
            <a:ext cx="4496127" cy="4372911"/>
          </a:xfrm>
          <a:prstGeom prst="rect">
            <a:avLst/>
          </a:prstGeom>
          <a:noFill/>
          <a:ln>
            <a:noFill/>
          </a:ln>
        </p:spPr>
      </p:pic>
      <p:sp>
        <p:nvSpPr>
          <p:cNvPr id="23" name="Google Shape;204;p31"/>
          <p:cNvSpPr txBox="1">
            <a:spLocks noGrp="1"/>
          </p:cNvSpPr>
          <p:nvPr>
            <p:ph type="subTitle" idx="4294967295"/>
          </p:nvPr>
        </p:nvSpPr>
        <p:spPr>
          <a:xfrm rot="21050280">
            <a:off x="6624425" y="1634318"/>
            <a:ext cx="4720815" cy="3233244"/>
          </a:xfrm>
          <a:prstGeom prst="rect">
            <a:avLst/>
          </a:prstGeom>
        </p:spPr>
        <p:txBody>
          <a:bodyPr spcFirstLastPara="1" vert="horz" wrap="square" lIns="121900" tIns="121900" rIns="121900" bIns="121900" rtlCol="0" anchor="t" anchorCtr="0">
            <a:noAutofit/>
          </a:bodyPr>
          <a:lstStyle/>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C</a:t>
            </a:r>
            <a:r>
              <a:rPr lang="vi-VN" b="1" dirty="0">
                <a:latin typeface="Cambria" panose="02040503050406030204" pitchFamily="18" charset="0"/>
                <a:ea typeface="Cambria" panose="02040503050406030204" pitchFamily="18" charset="0"/>
                <a:cs typeface="PostAntiqua" pitchFamily="18" charset="0"/>
              </a:rPr>
              <a:t>hia lớp thành 2 đội chơi,</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en-US" b="1" dirty="0">
                <a:latin typeface="Cambria" panose="02040503050406030204" pitchFamily="18" charset="0"/>
                <a:ea typeface="Cambria" panose="02040503050406030204" pitchFamily="18" charset="0"/>
                <a:cs typeface="PostAntiqua" pitchFamily="18" charset="0"/>
              </a:rPr>
              <a:t>M</a:t>
            </a:r>
            <a:r>
              <a:rPr lang="vi-VN" b="1" dirty="0">
                <a:latin typeface="Cambria" panose="02040503050406030204" pitchFamily="18" charset="0"/>
                <a:ea typeface="Cambria" panose="02040503050406030204" pitchFamily="18" charset="0"/>
                <a:cs typeface="PostAntiqua" pitchFamily="18" charset="0"/>
              </a:rPr>
              <a:t>ột đội đưa ra các đồ vật và con vật cho đội kia ước lượng về khối lượng của đồ vật hoặc con vật đó.</a:t>
            </a:r>
            <a:endParaRPr lang="en-US" b="1" dirty="0">
              <a:latin typeface="Cambria" panose="02040503050406030204" pitchFamily="18" charset="0"/>
              <a:ea typeface="Cambria" panose="02040503050406030204" pitchFamily="18" charset="0"/>
              <a:cs typeface="PostAntiqua" pitchFamily="18" charset="0"/>
            </a:endParaRPr>
          </a:p>
          <a:p>
            <a:pPr algn="just">
              <a:buClr>
                <a:schemeClr val="dk1"/>
              </a:buClr>
              <a:buSzPts val="1100"/>
            </a:pPr>
            <a:r>
              <a:rPr lang="vi-VN" b="1" dirty="0">
                <a:latin typeface="Cambria" panose="02040503050406030204" pitchFamily="18" charset="0"/>
                <a:ea typeface="Cambria" panose="02040503050406030204" pitchFamily="18" charset="0"/>
                <a:cs typeface="PostAntiqua" pitchFamily="18" charset="0"/>
              </a:rPr>
              <a:t>Nhóm nào trả lời nhiều đáp án đúng sẽ được tuyên dương.</a:t>
            </a:r>
            <a:endParaRPr b="1" dirty="0">
              <a:latin typeface="Cambria" panose="02040503050406030204" pitchFamily="18" charset="0"/>
              <a:ea typeface="Cambria" panose="02040503050406030204" pitchFamily="18" charset="0"/>
              <a:cs typeface="PostAntiqua" pitchFamily="18" charset="0"/>
            </a:endParaRPr>
          </a:p>
        </p:txBody>
      </p:sp>
      <p:pic>
        <p:nvPicPr>
          <p:cNvPr id="2050" name="Picture 2" descr="C:\Users\HP\Downloads\21479290.jpg"/>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0" b="92315" l="0" r="97059"/>
                    </a14:imgEffect>
                  </a14:imgLayer>
                </a14:imgProps>
              </a:ext>
              <a:ext uri="{28A0092B-C50C-407E-A947-70E740481C1C}">
                <a14:useLocalDpi xmlns:a14="http://schemas.microsoft.com/office/drawing/2010/main" val="0"/>
              </a:ext>
            </a:extLst>
          </a:blip>
          <a:srcRect/>
          <a:stretch>
            <a:fillRect/>
          </a:stretch>
        </p:blipFill>
        <p:spPr bwMode="auto">
          <a:xfrm>
            <a:off x="3962400" y="3004505"/>
            <a:ext cx="3200400" cy="42358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 xmlns:a16="http://schemas.microsoft.com/office/drawing/2014/main" id="{30530522-33C7-B874-1E33-C4F3D5C07634}"/>
              </a:ext>
            </a:extLst>
          </p:cNvPr>
          <p:cNvPicPr>
            <a:picLocks noChangeAspect="1"/>
          </p:cNvPicPr>
          <p:nvPr/>
        </p:nvPicPr>
        <p:blipFill>
          <a:blip r:embed="rId8"/>
          <a:stretch>
            <a:fillRect/>
          </a:stretch>
        </p:blipFill>
        <p:spPr>
          <a:xfrm>
            <a:off x="581961" y="1451863"/>
            <a:ext cx="4779678" cy="2944623"/>
          </a:xfrm>
          <a:prstGeom prst="rect">
            <a:avLst/>
          </a:prstGeom>
        </p:spPr>
      </p:pic>
    </p:spTree>
    <p:extLst>
      <p:ext uri="{BB962C8B-B14F-4D97-AF65-F5344CB8AC3E}">
        <p14:creationId xmlns:p14="http://schemas.microsoft.com/office/powerpoint/2010/main" val="1843729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randombar(horizontal)">
                                      <p:cBhvr>
                                        <p:cTn id="7" dur="500"/>
                                        <p:tgtEl>
                                          <p:spTgt spid="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3">
                                            <p:txEl>
                                              <p:pRg st="1" end="1"/>
                                            </p:txEl>
                                          </p:spTgt>
                                        </p:tgtEl>
                                        <p:attrNameLst>
                                          <p:attrName>style.visibility</p:attrName>
                                        </p:attrNameLst>
                                      </p:cBhvr>
                                      <p:to>
                                        <p:strVal val="visible"/>
                                      </p:to>
                                    </p:set>
                                    <p:animEffect transition="in" filter="randombar(horizontal)">
                                      <p:cBhvr>
                                        <p:cTn id="12" dur="500"/>
                                        <p:tgtEl>
                                          <p:spTgt spid="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3">
                                            <p:txEl>
                                              <p:pRg st="2" end="2"/>
                                            </p:txEl>
                                          </p:spTgt>
                                        </p:tgtEl>
                                        <p:attrNameLst>
                                          <p:attrName>style.visibility</p:attrName>
                                        </p:attrNameLst>
                                      </p:cBhvr>
                                      <p:to>
                                        <p:strVal val="visible"/>
                                      </p:to>
                                    </p:set>
                                    <p:animEffect transition="in" filter="randombar(horizontal)">
                                      <p:cBhvr>
                                        <p:cTn id="17"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 xmlns:a16="http://schemas.microsoft.com/office/drawing/2014/main" id="{E852FE10-003E-498D-97DF-392587B64D7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4421"/>
            <a:ext cx="12191999" cy="6858000"/>
          </a:xfrm>
          <a:prstGeom prst="rect">
            <a:avLst/>
          </a:prstGeom>
        </p:spPr>
      </p:pic>
      <p:grpSp>
        <p:nvGrpSpPr>
          <p:cNvPr id="12" name="组合 11">
            <a:extLst>
              <a:ext uri="{FF2B5EF4-FFF2-40B4-BE49-F238E27FC236}">
                <a16:creationId xmlns="" xmlns:a16="http://schemas.microsoft.com/office/drawing/2014/main" id="{F1CCDA2D-0BFF-4098-830D-4FABF3CBD20F}"/>
              </a:ext>
            </a:extLst>
          </p:cNvPr>
          <p:cNvGrpSpPr/>
          <p:nvPr/>
        </p:nvGrpSpPr>
        <p:grpSpPr>
          <a:xfrm>
            <a:off x="3545830" y="4444126"/>
            <a:ext cx="5100339" cy="492443"/>
            <a:chOff x="2796376" y="4181475"/>
            <a:chExt cx="6086572" cy="521421"/>
          </a:xfrm>
        </p:grpSpPr>
        <p:sp>
          <p:nvSpPr>
            <p:cNvPr id="13" name="矩形: 圆角 47">
              <a:extLst>
                <a:ext uri="{FF2B5EF4-FFF2-40B4-BE49-F238E27FC236}">
                  <a16:creationId xmlns="" xmlns:a16="http://schemas.microsoft.com/office/drawing/2014/main" id="{D1FE778D-AFE7-4E2A-BDC3-8E2B472743A5}"/>
                </a:ext>
              </a:extLst>
            </p:cNvPr>
            <p:cNvSpPr/>
            <p:nvPr/>
          </p:nvSpPr>
          <p:spPr>
            <a:xfrm>
              <a:off x="2796376" y="4181475"/>
              <a:ext cx="6086572" cy="446371"/>
            </a:xfrm>
            <a:prstGeom prst="roundRect">
              <a:avLst>
                <a:gd name="adj" fmla="val 50000"/>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字魂131号-酷乐潮玩体" panose="00000500000000000000" pitchFamily="2" charset="-122"/>
                <a:ea typeface="字魂131号-酷乐潮玩体" panose="00000500000000000000" pitchFamily="2" charset="-122"/>
                <a:cs typeface="+mn-cs"/>
                <a:sym typeface="字魂160号-檀宋" panose="00000500000000000000" pitchFamily="2" charset="-122"/>
              </a:endParaRPr>
            </a:p>
          </p:txBody>
        </p:sp>
        <p:sp>
          <p:nvSpPr>
            <p:cNvPr id="14" name="矩形 259">
              <a:extLst>
                <a:ext uri="{FF2B5EF4-FFF2-40B4-BE49-F238E27FC236}">
                  <a16:creationId xmlns="" xmlns:a16="http://schemas.microsoft.com/office/drawing/2014/main" id="{BD9875C6-48BE-48A2-AC52-672EA4D3F8E5}"/>
                </a:ext>
              </a:extLst>
            </p:cNvPr>
            <p:cNvSpPr>
              <a:spLocks noChangeArrowheads="1"/>
            </p:cNvSpPr>
            <p:nvPr/>
          </p:nvSpPr>
          <p:spPr bwMode="auto">
            <a:xfrm>
              <a:off x="3110013" y="4181475"/>
              <a:ext cx="5459297" cy="5214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altLang="zh-CN"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rPr>
                <a:t>HẸN GẶP LẠI</a:t>
              </a:r>
              <a:endParaRPr kumimoji="0" lang="zh-CN" altLang="en-US" sz="3200" b="1" i="0" u="none" strike="noStrike" kern="1200" cap="none" spc="0" normalizeH="0" baseline="0" noProof="0" dirty="0">
                <a:ln>
                  <a:noFill/>
                </a:ln>
                <a:solidFill>
                  <a:srgbClr val="2B302D"/>
                </a:solidFill>
                <a:effectLst/>
                <a:uLnTx/>
                <a:uFillTx/>
                <a:latin typeface="Cambria" panose="02040503050406030204" pitchFamily="18" charset="0"/>
                <a:ea typeface="字魂131号-酷乐潮玩体" panose="00000500000000000000" pitchFamily="2" charset="-122"/>
                <a:cs typeface="Arial" panose="020B0604020202020204" pitchFamily="34" charset="0"/>
                <a:sym typeface="字魂160号-檀宋" panose="00000500000000000000" pitchFamily="2" charset="-122"/>
              </a:endParaRPr>
            </a:p>
          </p:txBody>
        </p:sp>
      </p:grpSp>
      <p:pic>
        <p:nvPicPr>
          <p:cNvPr id="15" name="图片 14">
            <a:extLst>
              <a:ext uri="{FF2B5EF4-FFF2-40B4-BE49-F238E27FC236}">
                <a16:creationId xmlns="" xmlns:a16="http://schemas.microsoft.com/office/drawing/2014/main" id="{9134FD4E-77CD-4D79-8588-B5D31DAE364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797961" y="3994381"/>
            <a:ext cx="3067892" cy="3067892"/>
          </a:xfrm>
          <a:prstGeom prst="rect">
            <a:avLst/>
          </a:prstGeom>
        </p:spPr>
      </p:pic>
      <p:pic>
        <p:nvPicPr>
          <p:cNvPr id="21" name="图片 20">
            <a:extLst>
              <a:ext uri="{FF2B5EF4-FFF2-40B4-BE49-F238E27FC236}">
                <a16:creationId xmlns="" xmlns:a16="http://schemas.microsoft.com/office/drawing/2014/main" id="{01D9C5E5-17F0-449B-B0E8-015DCC59B7A7}"/>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8409824" y="3191072"/>
            <a:ext cx="3490995" cy="3490995"/>
          </a:xfrm>
          <a:prstGeom prst="rect">
            <a:avLst/>
          </a:prstGeom>
        </p:spPr>
      </p:pic>
      <p:pic>
        <p:nvPicPr>
          <p:cNvPr id="33" name="图片 32">
            <a:extLst>
              <a:ext uri="{FF2B5EF4-FFF2-40B4-BE49-F238E27FC236}">
                <a16:creationId xmlns="" xmlns:a16="http://schemas.microsoft.com/office/drawing/2014/main" id="{65B5864D-5DED-405E-AE15-77C53B57345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0047671" y="2366740"/>
            <a:ext cx="1465857" cy="955057"/>
          </a:xfrm>
          <a:prstGeom prst="rect">
            <a:avLst/>
          </a:prstGeom>
        </p:spPr>
      </p:pic>
      <p:pic>
        <p:nvPicPr>
          <p:cNvPr id="34" name="图片 33">
            <a:extLst>
              <a:ext uri="{FF2B5EF4-FFF2-40B4-BE49-F238E27FC236}">
                <a16:creationId xmlns="" xmlns:a16="http://schemas.microsoft.com/office/drawing/2014/main" id="{8C622B99-737A-4E68-8AA5-AAF43B82A4DF}"/>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799016">
            <a:off x="10057428" y="445831"/>
            <a:ext cx="1572883" cy="866466"/>
          </a:xfrm>
          <a:prstGeom prst="rect">
            <a:avLst/>
          </a:prstGeom>
        </p:spPr>
      </p:pic>
      <p:pic>
        <p:nvPicPr>
          <p:cNvPr id="35" name="图片 34">
            <a:extLst>
              <a:ext uri="{FF2B5EF4-FFF2-40B4-BE49-F238E27FC236}">
                <a16:creationId xmlns="" xmlns:a16="http://schemas.microsoft.com/office/drawing/2014/main" id="{0684EBA4-570F-4DDA-9DA8-FFC51F5785D3}"/>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337075" y="3388298"/>
            <a:ext cx="1120392" cy="1017143"/>
          </a:xfrm>
          <a:prstGeom prst="rect">
            <a:avLst/>
          </a:prstGeom>
        </p:spPr>
      </p:pic>
      <p:pic>
        <p:nvPicPr>
          <p:cNvPr id="36" name="图片 35">
            <a:extLst>
              <a:ext uri="{FF2B5EF4-FFF2-40B4-BE49-F238E27FC236}">
                <a16:creationId xmlns="" xmlns:a16="http://schemas.microsoft.com/office/drawing/2014/main" id="{E50C6F5B-4789-4ADE-9FCE-55B7E1ECC305}"/>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2799101" y="603274"/>
            <a:ext cx="1238034" cy="995606"/>
          </a:xfrm>
          <a:prstGeom prst="rect">
            <a:avLst/>
          </a:prstGeom>
        </p:spPr>
      </p:pic>
      <p:pic>
        <p:nvPicPr>
          <p:cNvPr id="38" name="图片 37">
            <a:extLst>
              <a:ext uri="{FF2B5EF4-FFF2-40B4-BE49-F238E27FC236}">
                <a16:creationId xmlns="" xmlns:a16="http://schemas.microsoft.com/office/drawing/2014/main" id="{28A3BA3E-987E-416B-B7D7-642BD461C3BC}"/>
              </a:ext>
            </a:extLst>
          </p:cNvPr>
          <p:cNvPicPr>
            <a:picLocks noChangeAspect="1"/>
          </p:cNvPicPr>
          <p:nvPr/>
        </p:nvPicPr>
        <p:blipFill rotWithShape="1">
          <a:blip r:embed="rId10">
            <a:extLst>
              <a:ext uri="{28A0092B-C50C-407E-A947-70E740481C1C}">
                <a14:useLocalDpi xmlns:a14="http://schemas.microsoft.com/office/drawing/2010/main" val="0"/>
              </a:ext>
            </a:extLst>
          </a:blip>
          <a:srcRect r="78179" b="84533"/>
          <a:stretch/>
        </p:blipFill>
        <p:spPr>
          <a:xfrm>
            <a:off x="1156148" y="465959"/>
            <a:ext cx="1804943" cy="1919163"/>
          </a:xfrm>
          <a:prstGeom prst="rect">
            <a:avLst/>
          </a:prstGeom>
        </p:spPr>
      </p:pic>
      <p:pic>
        <p:nvPicPr>
          <p:cNvPr id="39" name="图片 38">
            <a:extLst>
              <a:ext uri="{FF2B5EF4-FFF2-40B4-BE49-F238E27FC236}">
                <a16:creationId xmlns="" xmlns:a16="http://schemas.microsoft.com/office/drawing/2014/main" id="{6808F60B-C814-4AED-890F-98E17FBFF215}"/>
              </a:ext>
            </a:extLst>
          </p:cNvPr>
          <p:cNvPicPr>
            <a:picLocks noChangeAspect="1"/>
          </p:cNvPicPr>
          <p:nvPr/>
        </p:nvPicPr>
        <p:blipFill rotWithShape="1">
          <a:blip r:embed="rId11">
            <a:extLst>
              <a:ext uri="{28A0092B-C50C-407E-A947-70E740481C1C}">
                <a14:useLocalDpi xmlns:a14="http://schemas.microsoft.com/office/drawing/2010/main" val="0"/>
              </a:ext>
            </a:extLst>
          </a:blip>
          <a:srcRect l="72779" b="84533"/>
          <a:stretch/>
        </p:blipFill>
        <p:spPr>
          <a:xfrm>
            <a:off x="8529016" y="369850"/>
            <a:ext cx="2251584" cy="1919163"/>
          </a:xfrm>
          <a:prstGeom prst="rect">
            <a:avLst/>
          </a:prstGeom>
        </p:spPr>
      </p:pic>
      <p:pic>
        <p:nvPicPr>
          <p:cNvPr id="3" name="Picture 2">
            <a:extLst>
              <a:ext uri="{FF2B5EF4-FFF2-40B4-BE49-F238E27FC236}">
                <a16:creationId xmlns="" xmlns:a16="http://schemas.microsoft.com/office/drawing/2014/main" id="{54BA8E88-2306-804D-922E-25808D1FF01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89049" y="1481795"/>
            <a:ext cx="9613900" cy="3683000"/>
          </a:xfrm>
          <a:prstGeom prst="rect">
            <a:avLst/>
          </a:prstGeom>
        </p:spPr>
      </p:pic>
    </p:spTree>
    <p:extLst>
      <p:ext uri="{BB962C8B-B14F-4D97-AF65-F5344CB8AC3E}">
        <p14:creationId xmlns:p14="http://schemas.microsoft.com/office/powerpoint/2010/main" val="3754188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500"/>
                                        <p:tgtEl>
                                          <p:spTgt spid="38"/>
                                        </p:tgtEl>
                                      </p:cBhvr>
                                    </p:animEffect>
                                  </p:childTnLst>
                                </p:cTn>
                              </p:par>
                              <p:par>
                                <p:cTn id="8" presetID="22" presetClass="entr" presetSubtype="4"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wipe(down)">
                                      <p:cBhvr>
                                        <p:cTn id="10" dur="500"/>
                                        <p:tgtEl>
                                          <p:spTgt spid="3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1000"/>
                                        <p:tgtEl>
                                          <p:spTgt spid="21"/>
                                        </p:tgtEl>
                                      </p:cBhvr>
                                    </p:animEffect>
                                    <p:anim calcmode="lin" valueType="num">
                                      <p:cBhvr>
                                        <p:cTn id="19" dur="1000" fill="hold"/>
                                        <p:tgtEl>
                                          <p:spTgt spid="21"/>
                                        </p:tgtEl>
                                        <p:attrNameLst>
                                          <p:attrName>ppt_x</p:attrName>
                                        </p:attrNameLst>
                                      </p:cBhvr>
                                      <p:tavLst>
                                        <p:tav tm="0">
                                          <p:val>
                                            <p:strVal val="#ppt_x"/>
                                          </p:val>
                                        </p:tav>
                                        <p:tav tm="100000">
                                          <p:val>
                                            <p:strVal val="#ppt_x"/>
                                          </p:val>
                                        </p:tav>
                                      </p:tavLst>
                                    </p:anim>
                                    <p:anim calcmode="lin" valueType="num">
                                      <p:cBhvr>
                                        <p:cTn id="2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down)">
                                      <p:cBhvr>
                                        <p:cTn id="25" dur="500"/>
                                        <p:tgtEl>
                                          <p:spTgt spid="36"/>
                                        </p:tgtEl>
                                      </p:cBhvr>
                                    </p:animEffect>
                                  </p:childTnLst>
                                </p:cTn>
                              </p:par>
                              <p:par>
                                <p:cTn id="26" presetID="22" presetClass="entr" presetSubtype="4" fill="hold" nodeType="withEffect">
                                  <p:stCondLst>
                                    <p:cond delay="0"/>
                                  </p:stCondLst>
                                  <p:childTnLst>
                                    <p:set>
                                      <p:cBhvr>
                                        <p:cTn id="27" dur="1" fill="hold">
                                          <p:stCondLst>
                                            <p:cond delay="0"/>
                                          </p:stCondLst>
                                        </p:cTn>
                                        <p:tgtEl>
                                          <p:spTgt spid="35"/>
                                        </p:tgtEl>
                                        <p:attrNameLst>
                                          <p:attrName>style.visibility</p:attrName>
                                        </p:attrNameLst>
                                      </p:cBhvr>
                                      <p:to>
                                        <p:strVal val="visible"/>
                                      </p:to>
                                    </p:set>
                                    <p:animEffect transition="in" filter="wipe(down)">
                                      <p:cBhvr>
                                        <p:cTn id="28" dur="500"/>
                                        <p:tgtEl>
                                          <p:spTgt spid="35"/>
                                        </p:tgtEl>
                                      </p:cBhvr>
                                    </p:animEffect>
                                  </p:childTnLst>
                                </p:cTn>
                              </p:par>
                              <p:par>
                                <p:cTn id="29" presetID="22" presetClass="entr" presetSubtype="4"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down)">
                                      <p:cBhvr>
                                        <p:cTn id="31" dur="500"/>
                                        <p:tgtEl>
                                          <p:spTgt spid="34"/>
                                        </p:tgtEl>
                                      </p:cBhvr>
                                    </p:animEffect>
                                  </p:childTnLst>
                                </p:cTn>
                              </p:par>
                              <p:par>
                                <p:cTn id="32" presetID="22" presetClass="entr" presetSubtype="4"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00"/>
                                        <p:tgtEl>
                                          <p:spTgt spid="33"/>
                                        </p:tgtEl>
                                      </p:cBhvr>
                                    </p:animEffect>
                                  </p:childTnLst>
                                </p:cTn>
                              </p:par>
                            </p:childTnLst>
                          </p:cTn>
                        </p:par>
                      </p:childTnLst>
                    </p:cTn>
                  </p:par>
                  <p:par>
                    <p:cTn id="35" fill="hold">
                      <p:stCondLst>
                        <p:cond delay="indefinite"/>
                      </p:stCondLst>
                      <p:childTnLst>
                        <p:par>
                          <p:cTn id="36" fill="hold">
                            <p:stCondLst>
                              <p:cond delay="0"/>
                            </p:stCondLst>
                            <p:childTnLst>
                              <p:par>
                                <p:cTn id="37" presetID="55" presetClass="entr" presetSubtype="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1000" fill="hold"/>
                                        <p:tgtEl>
                                          <p:spTgt spid="3"/>
                                        </p:tgtEl>
                                        <p:attrNameLst>
                                          <p:attrName>ppt_w</p:attrName>
                                        </p:attrNameLst>
                                      </p:cBhvr>
                                      <p:tavLst>
                                        <p:tav tm="0">
                                          <p:val>
                                            <p:strVal val="#ppt_w*0.70"/>
                                          </p:val>
                                        </p:tav>
                                        <p:tav tm="100000">
                                          <p:val>
                                            <p:strVal val="#ppt_w"/>
                                          </p:val>
                                        </p:tav>
                                      </p:tavLst>
                                    </p:anim>
                                    <p:anim calcmode="lin" valueType="num">
                                      <p:cBhvr>
                                        <p:cTn id="40" dur="1000" fill="hold"/>
                                        <p:tgtEl>
                                          <p:spTgt spid="3"/>
                                        </p:tgtEl>
                                        <p:attrNameLst>
                                          <p:attrName>ppt_h</p:attrName>
                                        </p:attrNameLst>
                                      </p:cBhvr>
                                      <p:tavLst>
                                        <p:tav tm="0">
                                          <p:val>
                                            <p:strVal val="#ppt_h"/>
                                          </p:val>
                                        </p:tav>
                                        <p:tav tm="100000">
                                          <p:val>
                                            <p:strVal val="#ppt_h"/>
                                          </p:val>
                                        </p:tav>
                                      </p:tavLst>
                                    </p:anim>
                                    <p:animEffect transition="in" filter="fade">
                                      <p:cBhvr>
                                        <p:cTn id="41" dur="1000"/>
                                        <p:tgtEl>
                                          <p:spTgt spid="3"/>
                                        </p:tgtEl>
                                      </p:cBhvr>
                                    </p:animEffect>
                                  </p:childTnLst>
                                </p:cTn>
                              </p:par>
                              <p:par>
                                <p:cTn id="42" presetID="55" presetClass="entr" presetSubtype="0"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p:cTn id="44" dur="1000" fill="hold"/>
                                        <p:tgtEl>
                                          <p:spTgt spid="12"/>
                                        </p:tgtEl>
                                        <p:attrNameLst>
                                          <p:attrName>ppt_w</p:attrName>
                                        </p:attrNameLst>
                                      </p:cBhvr>
                                      <p:tavLst>
                                        <p:tav tm="0">
                                          <p:val>
                                            <p:strVal val="#ppt_w*0.70"/>
                                          </p:val>
                                        </p:tav>
                                        <p:tav tm="100000">
                                          <p:val>
                                            <p:strVal val="#ppt_w"/>
                                          </p:val>
                                        </p:tav>
                                      </p:tavLst>
                                    </p:anim>
                                    <p:anim calcmode="lin" valueType="num">
                                      <p:cBhvr>
                                        <p:cTn id="45" dur="1000" fill="hold"/>
                                        <p:tgtEl>
                                          <p:spTgt spid="12"/>
                                        </p:tgtEl>
                                        <p:attrNameLst>
                                          <p:attrName>ppt_h</p:attrName>
                                        </p:attrNameLst>
                                      </p:cBhvr>
                                      <p:tavLst>
                                        <p:tav tm="0">
                                          <p:val>
                                            <p:strVal val="#ppt_h"/>
                                          </p:val>
                                        </p:tav>
                                        <p:tav tm="100000">
                                          <p:val>
                                            <p:strVal val="#ppt_h"/>
                                          </p:val>
                                        </p:tav>
                                      </p:tavLst>
                                    </p:anim>
                                    <p:animEffect transition="in" filter="fade">
                                      <p:cBhvr>
                                        <p:cTn id="4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4" name="标题 2049">
            <a:extLst>
              <a:ext uri="{FF2B5EF4-FFF2-40B4-BE49-F238E27FC236}">
                <a16:creationId xmlns="" xmlns:a16="http://schemas.microsoft.com/office/drawing/2014/main" id="{B2788213-86AC-46E7-B202-E96C5854EDBD}"/>
              </a:ext>
            </a:extLst>
          </p:cNvPr>
          <p:cNvSpPr>
            <a:spLocks noGrp="1"/>
          </p:cNvSpPr>
          <p:nvPr/>
        </p:nvSpPr>
        <p:spPr>
          <a:xfrm>
            <a:off x="3785543" y="947661"/>
            <a:ext cx="2985780" cy="608961"/>
          </a:xfrm>
          <a:prstGeom prst="rect">
            <a:avLst/>
          </a:prstGeom>
          <a:noFill/>
          <a:ln w="9525">
            <a:noFill/>
          </a:ln>
        </p:spPr>
        <p:txBody>
          <a:bodyPr anchor="ctr"/>
          <a:lstStyle>
            <a:lvl1pPr marL="0" lvl="0" indent="0" algn="ctr" defTabSz="914400" rtl="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9600" b="0"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cs typeface="阿里巴巴普惠体" panose="00020600040101010101" pitchFamily="18" charset="-122"/>
              </a:rPr>
              <a:t>01</a:t>
            </a:r>
            <a:endParaRPr kumimoji="0" lang="zh-CN" altLang="en-US" sz="9600" b="0" i="0" u="none" strike="noStrike" kern="1200" cap="none" spc="0" normalizeH="0" baseline="0" noProof="0" dirty="0">
              <a:ln>
                <a:noFill/>
              </a:ln>
              <a:solidFill>
                <a:srgbClr val="FD6D2E"/>
              </a:solidFill>
              <a:effectLst/>
              <a:uLnTx/>
              <a:uFillTx/>
              <a:latin typeface="字魂131号-酷乐潮玩体" panose="00000500000000000000" pitchFamily="2" charset="-122"/>
              <a:ea typeface="字魂131号-酷乐潮玩体" panose="00000500000000000000" pitchFamily="2" charset="-122"/>
              <a:cs typeface="+mj-cs"/>
            </a:endParaRPr>
          </a:p>
        </p:txBody>
      </p:sp>
      <p:pic>
        <p:nvPicPr>
          <p:cNvPr id="5" name="图片 4">
            <a:extLst>
              <a:ext uri="{FF2B5EF4-FFF2-40B4-BE49-F238E27FC236}">
                <a16:creationId xmlns="" xmlns:a16="http://schemas.microsoft.com/office/drawing/2014/main" id="{40C4CD9E-3410-4F89-84B2-4DC8FDF6108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76200" y="499038"/>
            <a:ext cx="910128" cy="1287391"/>
          </a:xfrm>
          <a:prstGeom prst="rect">
            <a:avLst/>
          </a:prstGeom>
        </p:spPr>
      </p:pic>
      <p:pic>
        <p:nvPicPr>
          <p:cNvPr id="7" name="图片 6">
            <a:extLst>
              <a:ext uri="{FF2B5EF4-FFF2-40B4-BE49-F238E27FC236}">
                <a16:creationId xmlns=""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9" name="Picture 8">
            <a:extLst>
              <a:ext uri="{FF2B5EF4-FFF2-40B4-BE49-F238E27FC236}">
                <a16:creationId xmlns="" xmlns:a16="http://schemas.microsoft.com/office/drawing/2014/main" id="{477F50A3-FAD5-CA4E-9164-EF981D4B560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286328" y="1903107"/>
            <a:ext cx="5853406" cy="4554271"/>
          </a:xfrm>
          <a:prstGeom prst="rect">
            <a:avLst/>
          </a:prstGeom>
        </p:spPr>
      </p:pic>
    </p:spTree>
    <p:extLst>
      <p:ext uri="{BB962C8B-B14F-4D97-AF65-F5344CB8AC3E}">
        <p14:creationId xmlns:p14="http://schemas.microsoft.com/office/powerpoint/2010/main" val="188468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heckerboard(across)">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6" name="图片 5">
            <a:extLst>
              <a:ext uri="{FF2B5EF4-FFF2-40B4-BE49-F238E27FC236}">
                <a16:creationId xmlns="" xmlns:a16="http://schemas.microsoft.com/office/drawing/2014/main" id="{BE9A4607-3274-4643-A49A-5C4A49B8D878}"/>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240545" y="3123029"/>
            <a:ext cx="4663901" cy="4663901"/>
          </a:xfrm>
          <a:prstGeom prst="rect">
            <a:avLst/>
          </a:prstGeom>
        </p:spPr>
      </p:pic>
      <p:pic>
        <p:nvPicPr>
          <p:cNvPr id="7" name="图片 6">
            <a:extLst>
              <a:ext uri="{FF2B5EF4-FFF2-40B4-BE49-F238E27FC236}">
                <a16:creationId xmlns="" xmlns:a16="http://schemas.microsoft.com/office/drawing/2014/main" id="{B0ECFA22-A3CE-4FB6-A66C-2D0FDCAA724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01555" y="4180243"/>
            <a:ext cx="2793038" cy="2794435"/>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pic>
        <p:nvPicPr>
          <p:cNvPr id="17" name="图片 16">
            <a:extLst>
              <a:ext uri="{FF2B5EF4-FFF2-40B4-BE49-F238E27FC236}">
                <a16:creationId xmlns="" xmlns:a16="http://schemas.microsoft.com/office/drawing/2014/main" id="{AD2A25F1-1C01-4940-872F-A1AB2AE0249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flipH="1">
            <a:off x="1671257" y="4180243"/>
            <a:ext cx="2793038" cy="2794435"/>
          </a:xfrm>
          <a:prstGeom prst="rect">
            <a:avLst/>
          </a:prstGeom>
        </p:spPr>
      </p:pic>
      <p:pic>
        <p:nvPicPr>
          <p:cNvPr id="5" name="Picture 4">
            <a:extLst>
              <a:ext uri="{FF2B5EF4-FFF2-40B4-BE49-F238E27FC236}">
                <a16:creationId xmlns="" xmlns:a16="http://schemas.microsoft.com/office/drawing/2014/main" id="{96AEA633-9DF6-0F6F-6DEA-ACC78AB601E4}"/>
              </a:ext>
            </a:extLst>
          </p:cNvPr>
          <p:cNvPicPr>
            <a:picLocks noChangeAspect="1"/>
          </p:cNvPicPr>
          <p:nvPr/>
        </p:nvPicPr>
        <p:blipFill>
          <a:blip r:embed="rId9"/>
          <a:stretch>
            <a:fillRect/>
          </a:stretch>
        </p:blipFill>
        <p:spPr>
          <a:xfrm>
            <a:off x="1454254" y="1539863"/>
            <a:ext cx="9321592" cy="3206774"/>
          </a:xfrm>
          <a:prstGeom prst="rect">
            <a:avLst/>
          </a:prstGeom>
        </p:spPr>
      </p:pic>
    </p:spTree>
    <p:extLst>
      <p:ext uri="{BB962C8B-B14F-4D97-AF65-F5344CB8AC3E}">
        <p14:creationId xmlns:p14="http://schemas.microsoft.com/office/powerpoint/2010/main" val="1958148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8EF2F857-84CB-4001-8BBC-A582FC26322D}"/>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pic>
        <p:nvPicPr>
          <p:cNvPr id="11" name="图片 10">
            <a:extLst>
              <a:ext uri="{FF2B5EF4-FFF2-40B4-BE49-F238E27FC236}">
                <a16:creationId xmlns="" xmlns:a16="http://schemas.microsoft.com/office/drawing/2014/main" id="{BB02B3D9-BD93-4460-8952-513C5BEA5E6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846950" y="2089929"/>
            <a:ext cx="1465857" cy="955057"/>
          </a:xfrm>
          <a:prstGeom prst="rect">
            <a:avLst/>
          </a:prstGeom>
        </p:spPr>
      </p:pic>
      <p:pic>
        <p:nvPicPr>
          <p:cNvPr id="12" name="图片 11">
            <a:extLst>
              <a:ext uri="{FF2B5EF4-FFF2-40B4-BE49-F238E27FC236}">
                <a16:creationId xmlns="" xmlns:a16="http://schemas.microsoft.com/office/drawing/2014/main" id="{64FB1566-AD60-48A3-B8E5-3D845CA5D2B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362873">
            <a:off x="8417066" y="881778"/>
            <a:ext cx="2036796" cy="1122025"/>
          </a:xfrm>
          <a:prstGeom prst="rect">
            <a:avLst/>
          </a:prstGeom>
        </p:spPr>
      </p:pic>
      <p:pic>
        <p:nvPicPr>
          <p:cNvPr id="14" name="图片 13">
            <a:extLst>
              <a:ext uri="{FF2B5EF4-FFF2-40B4-BE49-F238E27FC236}">
                <a16:creationId xmlns="" xmlns:a16="http://schemas.microsoft.com/office/drawing/2014/main" id="{636A2235-6735-4726-881F-CD966101681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035844" y="2084210"/>
            <a:ext cx="1541146" cy="1239364"/>
          </a:xfrm>
          <a:prstGeom prst="rect">
            <a:avLst/>
          </a:prstGeom>
        </p:spPr>
      </p:pic>
      <p:pic>
        <p:nvPicPr>
          <p:cNvPr id="16" name="图片 15">
            <a:extLst>
              <a:ext uri="{FF2B5EF4-FFF2-40B4-BE49-F238E27FC236}">
                <a16:creationId xmlns="" xmlns:a16="http://schemas.microsoft.com/office/drawing/2014/main" id="{6D5DF975-3A64-410A-B617-67E23CF52EE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130362" y="754339"/>
            <a:ext cx="893255" cy="995607"/>
          </a:xfrm>
          <a:prstGeom prst="rect">
            <a:avLst/>
          </a:prstGeom>
        </p:spPr>
      </p:pic>
      <p:sp>
        <p:nvSpPr>
          <p:cNvPr id="5" name="TextBox 4">
            <a:extLst>
              <a:ext uri="{FF2B5EF4-FFF2-40B4-BE49-F238E27FC236}">
                <a16:creationId xmlns="" xmlns:a16="http://schemas.microsoft.com/office/drawing/2014/main" id="{638C8289-214B-5442-A5D6-173435DFA41C}"/>
              </a:ext>
            </a:extLst>
          </p:cNvPr>
          <p:cNvSpPr txBox="1"/>
          <p:nvPr/>
        </p:nvSpPr>
        <p:spPr>
          <a:xfrm>
            <a:off x="1950718" y="4397605"/>
            <a:ext cx="8290560" cy="1569660"/>
          </a:xfrm>
          <a:prstGeom prst="rect">
            <a:avLst/>
          </a:prstGeom>
          <a:noFill/>
        </p:spPr>
        <p:txBody>
          <a:bodyPr wrap="square" rtlCol="0">
            <a:spAutoFit/>
          </a:bodyPr>
          <a:lstStyle/>
          <a:p>
            <a:r>
              <a:rPr lang="x-none" sz="2400" dirty="0">
                <a:solidFill>
                  <a:schemeClr val="bg1"/>
                </a:solidFill>
                <a:latin typeface="Cambria" panose="02040503050406030204" pitchFamily="18" charset="0"/>
              </a:rPr>
              <a:t>Một bạn sẽ đứng lên trả lời câu hỏi là một phép tính cô đưa ra. Sau khi trả lời xong, bạn sẽ tiếp tục gọi một người bạn khác trả lời câu hỏi tiếp theo, là một phép tính bắt đầu từ kết quả của câu hỏi trước. Cứ tiếp tục như vậy cho đến hết câu hỏi.</a:t>
            </a:r>
          </a:p>
        </p:txBody>
      </p:sp>
      <p:pic>
        <p:nvPicPr>
          <p:cNvPr id="6" name="Picture 5">
            <a:extLst>
              <a:ext uri="{FF2B5EF4-FFF2-40B4-BE49-F238E27FC236}">
                <a16:creationId xmlns="" xmlns:a16="http://schemas.microsoft.com/office/drawing/2014/main" id="{5EE677F4-8BFF-0EA5-BD0C-AE900BACEA41}"/>
              </a:ext>
            </a:extLst>
          </p:cNvPr>
          <p:cNvPicPr>
            <a:picLocks noChangeAspect="1"/>
          </p:cNvPicPr>
          <p:nvPr/>
        </p:nvPicPr>
        <p:blipFill>
          <a:blip r:embed="rId7"/>
          <a:stretch>
            <a:fillRect/>
          </a:stretch>
        </p:blipFill>
        <p:spPr>
          <a:xfrm>
            <a:off x="1542267" y="1296782"/>
            <a:ext cx="9278916" cy="3273836"/>
          </a:xfrm>
          <a:prstGeom prst="rect">
            <a:avLst/>
          </a:prstGeom>
        </p:spPr>
      </p:pic>
    </p:spTree>
    <p:extLst>
      <p:ext uri="{BB962C8B-B14F-4D97-AF65-F5344CB8AC3E}">
        <p14:creationId xmlns:p14="http://schemas.microsoft.com/office/powerpoint/2010/main" val="317423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10" name="Picture 9">
            <a:extLst>
              <a:ext uri="{FF2B5EF4-FFF2-40B4-BE49-F238E27FC236}">
                <a16:creationId xmlns="" xmlns:a16="http://schemas.microsoft.com/office/drawing/2014/main" id="{F870AAAE-A27D-8C43-A3A5-41A7DAF54E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36518" y="4752004"/>
            <a:ext cx="1676400" cy="1654048"/>
          </a:xfrm>
          <a:prstGeom prst="rect">
            <a:avLst/>
          </a:prstGeom>
        </p:spPr>
      </p:pic>
      <p:sp>
        <p:nvSpPr>
          <p:cNvPr id="6" name="PA-文本框 1">
            <a:extLst>
              <a:ext uri="{FF2B5EF4-FFF2-40B4-BE49-F238E27FC236}">
                <a16:creationId xmlns="" xmlns:a16="http://schemas.microsoft.com/office/drawing/2014/main" id="{BB204A1C-0AB5-4DB7-AB1D-A6FDC080C129}"/>
              </a:ext>
            </a:extLst>
          </p:cNvPr>
          <p:cNvSpPr txBox="1"/>
          <p:nvPr>
            <p:custDataLst>
              <p:tags r:id="rId1"/>
            </p:custDataLst>
          </p:nvPr>
        </p:nvSpPr>
        <p:spPr>
          <a:xfrm>
            <a:off x="1974718" y="1613022"/>
            <a:ext cx="2432919"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rPr>
              <a:t>CÂU 1</a:t>
            </a:r>
            <a:endParaRPr kumimoji="0" lang="zh-CN" altLang="en-US" sz="5400" b="1" i="0" u="none" strike="noStrike" kern="1200" cap="none" spc="0" normalizeH="0" baseline="0" noProof="0" dirty="0">
              <a:ln>
                <a:noFill/>
              </a:ln>
              <a:solidFill>
                <a:prstClr val="white"/>
              </a:solidFill>
              <a:effectLst/>
              <a:uLnTx/>
              <a:uFillTx/>
              <a:latin typeface="字魂131号-酷乐潮玩体" panose="00000500000000000000" pitchFamily="2" charset="-122"/>
              <a:ea typeface="字魂131号-酷乐潮玩体" panose="00000500000000000000" pitchFamily="2" charset="-122"/>
            </a:endParaRPr>
          </a:p>
        </p:txBody>
      </p:sp>
      <p:sp>
        <p:nvSpPr>
          <p:cNvPr id="7" name="PA-文本框 2">
            <a:extLst>
              <a:ext uri="{FF2B5EF4-FFF2-40B4-BE49-F238E27FC236}">
                <a16:creationId xmlns="" xmlns:a16="http://schemas.microsoft.com/office/drawing/2014/main" id="{905D8CD6-5A47-4EE6-8BEE-AA8716324DF6}"/>
              </a:ext>
            </a:extLst>
          </p:cNvPr>
          <p:cNvSpPr txBox="1"/>
          <p:nvPr>
            <p:custDataLst>
              <p:tags r:id="rId2"/>
            </p:custDataLst>
          </p:nvPr>
        </p:nvSpPr>
        <p:spPr>
          <a:xfrm>
            <a:off x="5610365" y="1613022"/>
            <a:ext cx="5350312"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1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yến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pic>
        <p:nvPicPr>
          <p:cNvPr id="8" name="图片 7">
            <a:extLst>
              <a:ext uri="{FF2B5EF4-FFF2-40B4-BE49-F238E27FC236}">
                <a16:creationId xmlns="" xmlns:a16="http://schemas.microsoft.com/office/drawing/2014/main" id="{DC3888BC-56CB-466B-8499-B0862B036A0B}"/>
              </a:ext>
            </a:extLst>
          </p:cNvPr>
          <p:cNvPicPr>
            <a:picLocks noChangeAspect="1"/>
          </p:cNvPicPr>
          <p:nvPr/>
        </p:nvPicPr>
        <p:blipFill>
          <a:blip r:embed="rId6" cstate="email">
            <a:extLst>
              <a:ext uri="{28A0092B-C50C-407E-A947-70E740481C1C}">
                <a14:useLocalDpi xmlns:a14="http://schemas.microsoft.com/office/drawing/2010/main"/>
              </a:ext>
            </a:extLst>
          </a:blip>
          <a:srcRect/>
          <a:stretch/>
        </p:blipFill>
        <p:spPr>
          <a:xfrm>
            <a:off x="2120848" y="2472449"/>
            <a:ext cx="2714205" cy="3839287"/>
          </a:xfrm>
          <a:prstGeom prst="rect">
            <a:avLst/>
          </a:prstGeom>
        </p:spPr>
      </p:pic>
      <p:sp>
        <p:nvSpPr>
          <p:cNvPr id="9" name="Oval 8">
            <a:extLst>
              <a:ext uri="{FF2B5EF4-FFF2-40B4-BE49-F238E27FC236}">
                <a16:creationId xmlns="" xmlns:a16="http://schemas.microsoft.com/office/drawing/2014/main" id="{B33FD1EE-A6CB-BB42-B5AA-F712A4200478}"/>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C000"/>
                </a:solidFill>
                <a:effectLst/>
                <a:uLnTx/>
                <a:uFillTx/>
                <a:latin typeface="#9SLIDE03 SFU FUTURA_05 EXTRABO" pitchFamily="2" charset="77"/>
                <a:ea typeface="+mn-ea"/>
                <a:cs typeface="+mn-cs"/>
              </a:rPr>
              <a:t>10</a:t>
            </a:r>
            <a:endParaRPr kumimoji="0" lang="x-none" sz="8800" b="0" i="0" u="none" strike="noStrike" kern="1200" cap="none" spc="0" normalizeH="0" baseline="0" noProof="0" dirty="0">
              <a:ln>
                <a:noFill/>
              </a:ln>
              <a:solidFill>
                <a:srgbClr val="FFC000"/>
              </a:solidFill>
              <a:effectLst/>
              <a:uLnTx/>
              <a:uFillTx/>
              <a:latin typeface="#9SLIDE03 SFU FUTURA_05 EXTRABO" pitchFamily="2" charset="77"/>
              <a:ea typeface="+mn-ea"/>
              <a:cs typeface="+mn-cs"/>
            </a:endParaRPr>
          </a:p>
        </p:txBody>
      </p:sp>
    </p:spTree>
    <p:extLst>
      <p:ext uri="{BB962C8B-B14F-4D97-AF65-F5344CB8AC3E}">
        <p14:creationId xmlns:p14="http://schemas.microsoft.com/office/powerpoint/2010/main" val="426097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800" decel="100000"/>
                                        <p:tgtEl>
                                          <p:spTgt spid="6"/>
                                        </p:tgtEl>
                                      </p:cBhvr>
                                    </p:animEffect>
                                    <p:anim calcmode="lin" valueType="num">
                                      <p:cBhvr>
                                        <p:cTn id="8" dur="800" decel="100000" fill="hold"/>
                                        <p:tgtEl>
                                          <p:spTgt spid="6"/>
                                        </p:tgtEl>
                                        <p:attrNameLst>
                                          <p:attrName>style.rotation</p:attrName>
                                        </p:attrNameLst>
                                      </p:cBhvr>
                                      <p:tavLst>
                                        <p:tav tm="0">
                                          <p:val>
                                            <p:fltVal val="-90"/>
                                          </p:val>
                                        </p:tav>
                                        <p:tav tm="100000">
                                          <p:val>
                                            <p:fltVal val="0"/>
                                          </p:val>
                                        </p:tav>
                                      </p:tavLst>
                                    </p:anim>
                                    <p:anim calcmode="lin" valueType="num">
                                      <p:cBhvr>
                                        <p:cTn id="9" dur="800" decel="100000" fill="hold"/>
                                        <p:tgtEl>
                                          <p:spTgt spid="6"/>
                                        </p:tgtEl>
                                        <p:attrNameLst>
                                          <p:attrName>ppt_x</p:attrName>
                                        </p:attrNameLst>
                                      </p:cBhvr>
                                      <p:tavLst>
                                        <p:tav tm="0">
                                          <p:val>
                                            <p:strVal val="#ppt_x+0.4"/>
                                          </p:val>
                                        </p:tav>
                                        <p:tav tm="100000">
                                          <p:val>
                                            <p:strVal val="#ppt_x-0.05"/>
                                          </p:val>
                                        </p:tav>
                                      </p:tavLst>
                                    </p:anim>
                                    <p:anim calcmode="lin" valueType="num">
                                      <p:cBhvr>
                                        <p:cTn id="10" dur="800" decel="100000" fill="hold"/>
                                        <p:tgtEl>
                                          <p:spTgt spid="6"/>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500"/>
                                        <p:tgtEl>
                                          <p:spTgt spid="8"/>
                                        </p:tgtEl>
                                      </p:cBhvr>
                                    </p:animEffect>
                                  </p:childTnLst>
                                </p:cTn>
                              </p:par>
                              <p:par>
                                <p:cTn id="17" presetID="9"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dissolve">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500" fill="hold"/>
                                        <p:tgtEl>
                                          <p:spTgt spid="9"/>
                                        </p:tgtEl>
                                        <p:attrNameLst>
                                          <p:attrName>ppt_w</p:attrName>
                                        </p:attrNameLst>
                                      </p:cBhvr>
                                      <p:tavLst>
                                        <p:tav tm="0">
                                          <p:val>
                                            <p:fltVal val="0"/>
                                          </p:val>
                                        </p:tav>
                                        <p:tav tm="100000">
                                          <p:val>
                                            <p:strVal val="#ppt_w"/>
                                          </p:val>
                                        </p:tav>
                                      </p:tavLst>
                                    </p:anim>
                                    <p:anim calcmode="lin" valueType="num">
                                      <p:cBhvr>
                                        <p:cTn id="32"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0" y="0"/>
            <a:ext cx="12191999" cy="6858000"/>
          </a:xfrm>
          <a:prstGeom prst="rect">
            <a:avLst/>
          </a:prstGeom>
        </p:spPr>
      </p:pic>
      <p:pic>
        <p:nvPicPr>
          <p:cNvPr id="8" name="图片 7">
            <a:extLst>
              <a:ext uri="{FF2B5EF4-FFF2-40B4-BE49-F238E27FC236}">
                <a16:creationId xmlns="" xmlns:a16="http://schemas.microsoft.com/office/drawing/2014/main" id="{889904F3-6CFA-4284-9CC7-F4C7BCCF88C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268244" y="2411451"/>
            <a:ext cx="4109979" cy="4109979"/>
          </a:xfrm>
          <a:prstGeom prst="rect">
            <a:avLst/>
          </a:prstGeom>
        </p:spPr>
      </p:pic>
      <p:sp>
        <p:nvSpPr>
          <p:cNvPr id="9" name="PA-文本框 1">
            <a:extLst>
              <a:ext uri="{FF2B5EF4-FFF2-40B4-BE49-F238E27FC236}">
                <a16:creationId xmlns="" xmlns:a16="http://schemas.microsoft.com/office/drawing/2014/main" id="{110800FD-5528-1741-810C-7EB4CC877708}"/>
              </a:ext>
            </a:extLst>
          </p:cNvPr>
          <p:cNvSpPr txBox="1"/>
          <p:nvPr>
            <p:custDataLst>
              <p:tags r:id="rId1"/>
            </p:custDataLst>
          </p:nvPr>
        </p:nvSpPr>
        <p:spPr>
          <a:xfrm>
            <a:off x="1946113" y="1365845"/>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2</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 xmlns:a16="http://schemas.microsoft.com/office/drawing/2014/main" id="{9D3D7B12-CA80-FA47-8AF3-3C6F03F16F29}"/>
              </a:ext>
            </a:extLst>
          </p:cNvPr>
          <p:cNvSpPr txBox="1"/>
          <p:nvPr>
            <p:custDataLst>
              <p:tags r:id="rId2"/>
            </p:custDataLst>
          </p:nvPr>
        </p:nvSpPr>
        <p:spPr>
          <a:xfrm>
            <a:off x="4970669" y="1613022"/>
            <a:ext cx="6629700"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10 kg</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x 3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 xmlns:a16="http://schemas.microsoft.com/office/drawing/2014/main" id="{B598D063-D0B1-E747-8778-05B15F83FF8C}"/>
              </a:ext>
            </a:extLst>
          </p:cNvPr>
          <p:cNvSpPr/>
          <p:nvPr/>
        </p:nvSpPr>
        <p:spPr>
          <a:xfrm>
            <a:off x="6998734" y="342900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30</a:t>
            </a:r>
            <a:endParaRPr kumimoji="0" lang="x-none" sz="88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 xmlns:a16="http://schemas.microsoft.com/office/drawing/2014/main" id="{35709372-AF4A-0E44-94AA-A8330ADC37E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809" y="4738042"/>
            <a:ext cx="1528607" cy="1508226"/>
          </a:xfrm>
          <a:prstGeom prst="rect">
            <a:avLst/>
          </a:prstGeom>
        </p:spPr>
      </p:pic>
    </p:spTree>
    <p:extLst>
      <p:ext uri="{BB962C8B-B14F-4D97-AF65-F5344CB8AC3E}">
        <p14:creationId xmlns:p14="http://schemas.microsoft.com/office/powerpoint/2010/main" val="420577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4">
            <a:extLst>
              <a:ext uri="{28A0092B-C50C-407E-A947-70E740481C1C}">
                <a14:useLocalDpi xmlns:a14="http://schemas.microsoft.com/office/drawing/2010/main" val="0"/>
              </a:ext>
            </a:extLst>
          </a:blip>
          <a:srcRect l="2029" r="2501"/>
          <a:stretch/>
        </p:blipFill>
        <p:spPr>
          <a:xfrm>
            <a:off x="1" y="0"/>
            <a:ext cx="12191999" cy="6858000"/>
          </a:xfrm>
          <a:prstGeom prst="rect">
            <a:avLst/>
          </a:prstGeom>
        </p:spPr>
      </p:pic>
      <p:pic>
        <p:nvPicPr>
          <p:cNvPr id="8" name="图片 7">
            <a:extLst>
              <a:ext uri="{FF2B5EF4-FFF2-40B4-BE49-F238E27FC236}">
                <a16:creationId xmlns="" xmlns:a16="http://schemas.microsoft.com/office/drawing/2014/main" id="{48FAB207-3004-4C6F-8A7C-A031D70B82F8}"/>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646431" y="1137721"/>
            <a:ext cx="4851401" cy="4851401"/>
          </a:xfrm>
          <a:prstGeom prst="rect">
            <a:avLst/>
          </a:prstGeom>
        </p:spPr>
      </p:pic>
      <p:sp>
        <p:nvSpPr>
          <p:cNvPr id="9" name="PA-文本框 1">
            <a:extLst>
              <a:ext uri="{FF2B5EF4-FFF2-40B4-BE49-F238E27FC236}">
                <a16:creationId xmlns="" xmlns:a16="http://schemas.microsoft.com/office/drawing/2014/main" id="{BE6516F3-39AB-CC4E-B810-6DDB19BF18CA}"/>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3</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 xmlns:a16="http://schemas.microsoft.com/office/drawing/2014/main" id="{E17D543C-D07E-7548-83DB-FCBF832352EB}"/>
              </a:ext>
            </a:extLst>
          </p:cNvPr>
          <p:cNvSpPr txBox="1"/>
          <p:nvPr>
            <p:custDataLst>
              <p:tags r:id="rId2"/>
            </p:custDataLst>
          </p:nvPr>
        </p:nvSpPr>
        <p:spPr>
          <a:xfrm>
            <a:off x="415691" y="2228835"/>
            <a:ext cx="714811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30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5 =….</a:t>
            </a:r>
            <a:r>
              <a:rPr kumimoji="0" lang="en-US" altLang="zh-CN" sz="7200" b="1" i="0" u="none" strike="noStrike" kern="1200" cap="none" spc="0" normalizeH="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 xmlns:a16="http://schemas.microsoft.com/office/drawing/2014/main" id="{5E8F76DC-9A9D-E642-AB7A-733D85480C02}"/>
              </a:ext>
            </a:extLst>
          </p:cNvPr>
          <p:cNvSpPr/>
          <p:nvPr/>
        </p:nvSpPr>
        <p:spPr>
          <a:xfrm>
            <a:off x="2291973" y="3925270"/>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 xmlns:a16="http://schemas.microsoft.com/office/drawing/2014/main" id="{F9E492FF-B159-224B-AD0C-95A7A296157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56262" y="3352625"/>
            <a:ext cx="1337085" cy="1319257"/>
          </a:xfrm>
          <a:prstGeom prst="rect">
            <a:avLst/>
          </a:prstGeom>
        </p:spPr>
      </p:pic>
    </p:spTree>
    <p:extLst>
      <p:ext uri="{BB962C8B-B14F-4D97-AF65-F5344CB8AC3E}">
        <p14:creationId xmlns:p14="http://schemas.microsoft.com/office/powerpoint/2010/main" val="63892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0"/>
            <a:ext cx="12191999" cy="6858000"/>
          </a:xfrm>
          <a:prstGeom prst="rect">
            <a:avLst/>
          </a:prstGeom>
        </p:spPr>
      </p:pic>
      <p:pic>
        <p:nvPicPr>
          <p:cNvPr id="8" name="图片 7">
            <a:extLst>
              <a:ext uri="{FF2B5EF4-FFF2-40B4-BE49-F238E27FC236}">
                <a16:creationId xmlns="" xmlns:a16="http://schemas.microsoft.com/office/drawing/2014/main" id="{2D1598D8-7A06-403E-8ECA-E900701DA6D0}"/>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1475890" y="2573909"/>
            <a:ext cx="3789246" cy="3789246"/>
          </a:xfrm>
          <a:prstGeom prst="rect">
            <a:avLst/>
          </a:prstGeom>
        </p:spPr>
      </p:pic>
      <p:sp>
        <p:nvSpPr>
          <p:cNvPr id="9" name="PA-文本框 1">
            <a:extLst>
              <a:ext uri="{FF2B5EF4-FFF2-40B4-BE49-F238E27FC236}">
                <a16:creationId xmlns="" xmlns:a16="http://schemas.microsoft.com/office/drawing/2014/main" id="{9EAB194B-6FF0-D240-963E-E5F23D5FA151}"/>
              </a:ext>
            </a:extLst>
          </p:cNvPr>
          <p:cNvSpPr txBox="1"/>
          <p:nvPr>
            <p:custDataLst>
              <p:tags r:id="rId1"/>
            </p:custDataLst>
          </p:nvPr>
        </p:nvSpPr>
        <p:spPr>
          <a:xfrm>
            <a:off x="2573259" y="1210133"/>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4</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 xmlns:a16="http://schemas.microsoft.com/office/drawing/2014/main" id="{938F7359-6D03-B940-8ED7-BFDEB309A0BA}"/>
              </a:ext>
            </a:extLst>
          </p:cNvPr>
          <p:cNvSpPr txBox="1"/>
          <p:nvPr>
            <p:custDataLst>
              <p:tags r:id="rId2"/>
            </p:custDataLst>
          </p:nvPr>
        </p:nvSpPr>
        <p:spPr>
          <a:xfrm>
            <a:off x="5225503" y="1902132"/>
            <a:ext cx="5225791"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tấn</a:t>
            </a:r>
            <a:r>
              <a:rPr kumimoji="0" lang="en-US" altLang="zh-CN" sz="7200" b="1" i="0" u="none" strike="noStrike" kern="1200" cap="none" spc="0" normalizeH="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 = ….kg</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 xmlns:a16="http://schemas.microsoft.com/office/drawing/2014/main" id="{AF964511-8DAD-BF46-9C21-4F7B3D668C66}"/>
              </a:ext>
            </a:extLst>
          </p:cNvPr>
          <p:cNvSpPr/>
          <p:nvPr/>
        </p:nvSpPr>
        <p:spPr>
          <a:xfrm>
            <a:off x="5895975" y="3787095"/>
            <a:ext cx="4171949"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6 000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Picture 11">
            <a:extLst>
              <a:ext uri="{FF2B5EF4-FFF2-40B4-BE49-F238E27FC236}">
                <a16:creationId xmlns="" xmlns:a16="http://schemas.microsoft.com/office/drawing/2014/main" id="{65BE1FC2-1CA5-924A-B2A2-48B0E76397B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75890" y="4834291"/>
            <a:ext cx="1301882" cy="1284524"/>
          </a:xfrm>
          <a:prstGeom prst="rect">
            <a:avLst/>
          </a:prstGeom>
        </p:spPr>
      </p:pic>
    </p:spTree>
    <p:extLst>
      <p:ext uri="{BB962C8B-B14F-4D97-AF65-F5344CB8AC3E}">
        <p14:creationId xmlns:p14="http://schemas.microsoft.com/office/powerpoint/2010/main" val="222321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9" presetClass="entr" presetSubtype="0"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 xmlns:a16="http://schemas.microsoft.com/office/drawing/2014/main" id="{9793C7B9-6107-4A9D-A3F1-716510E32AB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0"/>
            <a:ext cx="12191999" cy="6858000"/>
          </a:xfrm>
          <a:prstGeom prst="rect">
            <a:avLst/>
          </a:prstGeom>
        </p:spPr>
      </p:pic>
      <p:sp>
        <p:nvSpPr>
          <p:cNvPr id="9" name="PA-文本框 1">
            <a:extLst>
              <a:ext uri="{FF2B5EF4-FFF2-40B4-BE49-F238E27FC236}">
                <a16:creationId xmlns="" xmlns:a16="http://schemas.microsoft.com/office/drawing/2014/main" id="{95F71403-AD51-1940-8920-BC7EA7FD7DCA}"/>
              </a:ext>
            </a:extLst>
          </p:cNvPr>
          <p:cNvSpPr txBox="1"/>
          <p:nvPr>
            <p:custDataLst>
              <p:tags r:id="rId1"/>
            </p:custDataLst>
          </p:nvPr>
        </p:nvSpPr>
        <p:spPr>
          <a:xfrm>
            <a:off x="1919218" y="1437378"/>
            <a:ext cx="2137887" cy="1021556"/>
          </a:xfrm>
          <a:prstGeom prst="roundRect">
            <a:avLst/>
          </a:prstGeom>
          <a:noFill/>
          <a:ln>
            <a:solidFill>
              <a:schemeClr val="bg1"/>
            </a:solidFill>
          </a:ln>
        </p:spPr>
        <p:txBody>
          <a:bodyPr wrap="none" rtlCol="0">
            <a:spAutoFit/>
          </a:bodyPr>
          <a:lstStyle>
            <a:defPPr>
              <a:defRPr lang="zh-CN"/>
            </a:defPPr>
            <a:lvl1pPr>
              <a:defRPr sz="2400" b="1">
                <a:solidFill>
                  <a:schemeClr val="bg1"/>
                </a:solidFill>
                <a:latin typeface="阿里巴巴普惠体" panose="00020600040101010101" pitchFamily="18" charset="-122"/>
                <a:ea typeface="阿里巴巴普惠体" panose="00020600040101010101" pitchFamily="18" charset="-122"/>
                <a:cs typeface="阿里巴巴普惠体" panose="00020600040101010101" pitchFamily="18" charset="-122"/>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CÂU 5</a:t>
            </a:r>
            <a:endParaRPr kumimoji="0" lang="zh-CN" altLang="en-US" sz="54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endParaRPr>
          </a:p>
        </p:txBody>
      </p:sp>
      <p:sp>
        <p:nvSpPr>
          <p:cNvPr id="10" name="PA-文本框 2">
            <a:extLst>
              <a:ext uri="{FF2B5EF4-FFF2-40B4-BE49-F238E27FC236}">
                <a16:creationId xmlns="" xmlns:a16="http://schemas.microsoft.com/office/drawing/2014/main" id="{BD0579EF-38BD-814D-98A5-FABEFDD57A84}"/>
              </a:ext>
            </a:extLst>
          </p:cNvPr>
          <p:cNvSpPr txBox="1"/>
          <p:nvPr>
            <p:custDataLst>
              <p:tags r:id="rId2"/>
            </p:custDataLst>
          </p:nvPr>
        </p:nvSpPr>
        <p:spPr>
          <a:xfrm>
            <a:off x="4842433" y="1948156"/>
            <a:ext cx="6511399" cy="1548757"/>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72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6 000 kg = .…</a:t>
            </a:r>
            <a:r>
              <a:rPr kumimoji="0" lang="en-US" altLang="zh-CN" sz="72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阿里巴巴普惠体" panose="00020600040101010101" pitchFamily="18" charset="-122"/>
              </a:rPr>
              <a:t>tạ</a:t>
            </a:r>
            <a:endParaRPr kumimoji="0" lang="zh-CN" altLang="en-US" sz="7200" b="1" i="0" u="none" strike="noStrike" kern="1200" cap="none" spc="0" normalizeH="0" baseline="0" noProof="0" dirty="0">
              <a:ln>
                <a:noFill/>
              </a:ln>
              <a:solidFill>
                <a:prstClr val="white"/>
              </a:solidFill>
              <a:effectLst/>
              <a:uLnTx/>
              <a:uFillTx/>
              <a:latin typeface="Cambria" panose="02040503050406030204" pitchFamily="18" charset="0"/>
              <a:ea typeface="字魂131号-酷乐潮玩体" panose="00000500000000000000" pitchFamily="2" charset="-122"/>
              <a:cs typeface="阿里巴巴普惠体" panose="00020600040101010101" pitchFamily="18" charset="-122"/>
            </a:endParaRPr>
          </a:p>
        </p:txBody>
      </p:sp>
      <p:sp>
        <p:nvSpPr>
          <p:cNvPr id="11" name="Oval 10">
            <a:extLst>
              <a:ext uri="{FF2B5EF4-FFF2-40B4-BE49-F238E27FC236}">
                <a16:creationId xmlns="" xmlns:a16="http://schemas.microsoft.com/office/drawing/2014/main" id="{60FF7A24-B1C2-F643-A38E-BC7AE75DEC9B}"/>
              </a:ext>
            </a:extLst>
          </p:cNvPr>
          <p:cNvSpPr/>
          <p:nvPr/>
        </p:nvSpPr>
        <p:spPr>
          <a:xfrm>
            <a:off x="6741024" y="3755238"/>
            <a:ext cx="2714205" cy="233172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rPr>
              <a:t>60</a:t>
            </a:r>
            <a:endParaRPr kumimoji="0" lang="x-none" sz="8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pic>
        <p:nvPicPr>
          <p:cNvPr id="12" name="图片 7">
            <a:extLst>
              <a:ext uri="{FF2B5EF4-FFF2-40B4-BE49-F238E27FC236}">
                <a16:creationId xmlns="" xmlns:a16="http://schemas.microsoft.com/office/drawing/2014/main" id="{A68DC82F-9DFB-214E-AE06-5A4CB31EC239}"/>
              </a:ext>
            </a:extLst>
          </p:cNvPr>
          <p:cNvPicPr>
            <a:picLocks noChangeAspect="1"/>
          </p:cNvPicPr>
          <p:nvPr/>
        </p:nvPicPr>
        <p:blipFill>
          <a:blip r:embed="rId5" cstate="email">
            <a:extLst>
              <a:ext uri="{28A0092B-C50C-407E-A947-70E740481C1C}">
                <a14:useLocalDpi xmlns:a14="http://schemas.microsoft.com/office/drawing/2010/main"/>
              </a:ext>
            </a:extLst>
          </a:blip>
          <a:srcRect/>
          <a:stretch/>
        </p:blipFill>
        <p:spPr>
          <a:xfrm>
            <a:off x="537981" y="2208300"/>
            <a:ext cx="4397579" cy="4397579"/>
          </a:xfrm>
          <a:prstGeom prst="rect">
            <a:avLst/>
          </a:prstGeom>
        </p:spPr>
      </p:pic>
      <p:pic>
        <p:nvPicPr>
          <p:cNvPr id="13" name="Picture 12">
            <a:extLst>
              <a:ext uri="{FF2B5EF4-FFF2-40B4-BE49-F238E27FC236}">
                <a16:creationId xmlns="" xmlns:a16="http://schemas.microsoft.com/office/drawing/2014/main" id="{7EA028A1-0B77-8746-8701-D3DD4D16A15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353312" y="4667234"/>
            <a:ext cx="1301882" cy="1284524"/>
          </a:xfrm>
          <a:prstGeom prst="rect">
            <a:avLst/>
          </a:prstGeom>
        </p:spPr>
      </p:pic>
    </p:spTree>
    <p:extLst>
      <p:ext uri="{BB962C8B-B14F-4D97-AF65-F5344CB8AC3E}">
        <p14:creationId xmlns:p14="http://schemas.microsoft.com/office/powerpoint/2010/main" val="372233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9"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800" decel="100000"/>
                                        <p:tgtEl>
                                          <p:spTgt spid="9"/>
                                        </p:tgtEl>
                                      </p:cBhvr>
                                    </p:animEffect>
                                    <p:anim calcmode="lin" valueType="num">
                                      <p:cBhvr>
                                        <p:cTn id="15" dur="800" decel="100000" fill="hold"/>
                                        <p:tgtEl>
                                          <p:spTgt spid="9"/>
                                        </p:tgtEl>
                                        <p:attrNameLst>
                                          <p:attrName>style.rotation</p:attrName>
                                        </p:attrNameLst>
                                      </p:cBhvr>
                                      <p:tavLst>
                                        <p:tav tm="0">
                                          <p:val>
                                            <p:fltVal val="-90"/>
                                          </p:val>
                                        </p:tav>
                                        <p:tav tm="100000">
                                          <p:val>
                                            <p:fltVal val="0"/>
                                          </p:val>
                                        </p:tav>
                                      </p:tavLst>
                                    </p:anim>
                                    <p:anim calcmode="lin" valueType="num">
                                      <p:cBhvr>
                                        <p:cTn id="16" dur="800" decel="100000" fill="hold"/>
                                        <p:tgtEl>
                                          <p:spTgt spid="9"/>
                                        </p:tgtEl>
                                        <p:attrNameLst>
                                          <p:attrName>ppt_x</p:attrName>
                                        </p:attrNameLst>
                                      </p:cBhvr>
                                      <p:tavLst>
                                        <p:tav tm="0">
                                          <p:val>
                                            <p:strVal val="#ppt_x+0.4"/>
                                          </p:val>
                                        </p:tav>
                                        <p:tav tm="100000">
                                          <p:val>
                                            <p:strVal val="#ppt_x-0.05"/>
                                          </p:val>
                                        </p:tav>
                                      </p:tavLst>
                                    </p:anim>
                                    <p:anim calcmode="lin" valueType="num">
                                      <p:cBhvr>
                                        <p:cTn id="17" dur="800" decel="100000" fill="hold"/>
                                        <p:tgtEl>
                                          <p:spTgt spid="9"/>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Effect transition="in" filter="fade">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17"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10.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2.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3.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4.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5.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6.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7.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ags/tag8.xml><?xml version="1.0" encoding="utf-8"?>
<p:tagLst xmlns:a="http://schemas.openxmlformats.org/drawingml/2006/main" xmlns:r="http://schemas.openxmlformats.org/officeDocument/2006/relationships" xmlns:p="http://schemas.openxmlformats.org/presentationml/2006/main">
  <p:tag name="PA" val="v5.2.11"/>
  <p:tag name="WHOLESPTYPE" val="Shape_SubTitle"/>
</p:tagLst>
</file>

<file path=ppt/tags/tag9.xml><?xml version="1.0" encoding="utf-8"?>
<p:tagLst xmlns:a="http://schemas.openxmlformats.org/drawingml/2006/main" xmlns:r="http://schemas.openxmlformats.org/officeDocument/2006/relationships" xmlns:p="http://schemas.openxmlformats.org/presentationml/2006/main">
  <p:tag name="PA" val="v5.2.11"/>
  <p:tag name="WHOLESPTYPE" val="Shape_Other"/>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TotalTime>
  <Words>648</Words>
  <Application>Microsoft Office PowerPoint</Application>
  <PresentationFormat>Custom</PresentationFormat>
  <Paragraphs>68</Paragraphs>
  <Slides>18</Slides>
  <Notes>4</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HUNG</cp:lastModifiedBy>
  <cp:revision>30</cp:revision>
  <dcterms:created xsi:type="dcterms:W3CDTF">2023-08-10T06:02:52Z</dcterms:created>
  <dcterms:modified xsi:type="dcterms:W3CDTF">2024-11-06T14:05:02Z</dcterms:modified>
</cp:coreProperties>
</file>