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2"/>
  </p:notesMasterIdLst>
  <p:sldIdLst>
    <p:sldId id="259" r:id="rId4"/>
    <p:sldId id="311" r:id="rId5"/>
    <p:sldId id="256" r:id="rId6"/>
    <p:sldId id="263" r:id="rId7"/>
    <p:sldId id="270" r:id="rId8"/>
    <p:sldId id="264" r:id="rId9"/>
    <p:sldId id="269" r:id="rId10"/>
    <p:sldId id="266" r:id="rId11"/>
    <p:sldId id="267" r:id="rId12"/>
    <p:sldId id="361" r:id="rId13"/>
    <p:sldId id="313" r:id="rId14"/>
    <p:sldId id="308" r:id="rId15"/>
    <p:sldId id="362" r:id="rId16"/>
    <p:sldId id="306" r:id="rId17"/>
    <p:sldId id="290" r:id="rId18"/>
    <p:sldId id="363" r:id="rId19"/>
    <p:sldId id="314" r:id="rId20"/>
    <p:sldId id="316" r:id="rId21"/>
    <p:sldId id="356" r:id="rId22"/>
    <p:sldId id="364" r:id="rId23"/>
    <p:sldId id="365" r:id="rId24"/>
    <p:sldId id="366" r:id="rId25"/>
    <p:sldId id="367" r:id="rId26"/>
    <p:sldId id="368" r:id="rId27"/>
    <p:sldId id="320" r:id="rId28"/>
    <p:sldId id="302" r:id="rId29"/>
    <p:sldId id="369" r:id="rId30"/>
    <p:sldId id="370" r:id="rId31"/>
    <p:sldId id="371" r:id="rId32"/>
    <p:sldId id="372" r:id="rId33"/>
    <p:sldId id="373" r:id="rId34"/>
    <p:sldId id="374" r:id="rId35"/>
    <p:sldId id="321" r:id="rId36"/>
    <p:sldId id="375" r:id="rId37"/>
    <p:sldId id="2007577188" r:id="rId38"/>
    <p:sldId id="2007577187" r:id="rId39"/>
    <p:sldId id="340" r:id="rId40"/>
    <p:sldId id="34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p:scale>
          <a:sx n="58" d="100"/>
          <a:sy n="58" d="100"/>
        </p:scale>
        <p:origin x="-619"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12/13/2024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19</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33</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xmlns=""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xmlns=""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xmlns=""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8" name="页脚占位符 7">
            <a:extLst>
              <a:ext uri="{FF2B5EF4-FFF2-40B4-BE49-F238E27FC236}">
                <a16:creationId xmlns:a16="http://schemas.microsoft.com/office/drawing/2014/main" xmlns=""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4" name="页脚占位符 3">
            <a:extLst>
              <a:ext uri="{FF2B5EF4-FFF2-40B4-BE49-F238E27FC236}">
                <a16:creationId xmlns:a16="http://schemas.microsoft.com/office/drawing/2014/main" xmlns=""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xmlns=""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6" name="页脚占位符 5">
            <a:extLst>
              <a:ext uri="{FF2B5EF4-FFF2-40B4-BE49-F238E27FC236}">
                <a16:creationId xmlns:a16="http://schemas.microsoft.com/office/drawing/2014/main" xmlns=""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2024/12/13</a:t>
            </a:fld>
            <a:endParaRPr lang="zh-CN" altLang="en-US"/>
          </a:p>
        </p:txBody>
      </p:sp>
      <p:sp>
        <p:nvSpPr>
          <p:cNvPr id="5" name="页脚占位符 4">
            <a:extLst>
              <a:ext uri="{FF2B5EF4-FFF2-40B4-BE49-F238E27FC236}">
                <a16:creationId xmlns:a16="http://schemas.microsoft.com/office/drawing/2014/main" xmlns=""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173C76E1-3049-BD3F-B84A-EE2E7AAB00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7.wmf"/><Relationship Id="rId5" Type="http://schemas.openxmlformats.org/officeDocument/2006/relationships/image" Target="../media/image46.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9.wmf"/><Relationship Id="rId5" Type="http://schemas.openxmlformats.org/officeDocument/2006/relationships/image" Target="../media/image46.png"/><Relationship Id="rId4"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1.wmf"/><Relationship Id="rId5" Type="http://schemas.openxmlformats.org/officeDocument/2006/relationships/image" Target="../media/image46.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53.wmf"/><Relationship Id="rId5" Type="http://schemas.openxmlformats.org/officeDocument/2006/relationships/image" Target="../media/image46.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5.gif"/><Relationship Id="rId3" Type="http://schemas.openxmlformats.org/officeDocument/2006/relationships/image" Target="../media/image10.png"/><Relationship Id="rId7" Type="http://schemas.openxmlformats.org/officeDocument/2006/relationships/image" Target="../media/image12.gif"/><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5.xml"/><Relationship Id="rId11" Type="http://schemas.openxmlformats.org/officeDocument/2006/relationships/image" Target="../media/image14.gif"/><Relationship Id="rId5" Type="http://schemas.openxmlformats.org/officeDocument/2006/relationships/image" Target="../media/image11.gif"/><Relationship Id="rId10" Type="http://schemas.openxmlformats.org/officeDocument/2006/relationships/slide" Target="slide6.xml"/><Relationship Id="rId4" Type="http://schemas.openxmlformats.org/officeDocument/2006/relationships/slide" Target="slide9.xml"/><Relationship Id="rId9" Type="http://schemas.openxmlformats.org/officeDocument/2006/relationships/image" Target="../media/image13.gif"/><Relationship Id="rId1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 Target="slide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75.wmf"/><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 Target="slide6.xml"/><Relationship Id="rId7" Type="http://schemas.openxmlformats.org/officeDocument/2006/relationships/slide" Target="slide7.xml"/><Relationship Id="rId12" Type="http://schemas.openxmlformats.org/officeDocument/2006/relationships/slide" Target="slide10.xml"/><Relationship Id="rId2" Type="http://schemas.openxmlformats.org/officeDocument/2006/relationships/image" Target="../media/image17.png"/><Relationship Id="rId1" Type="http://schemas.openxmlformats.org/officeDocument/2006/relationships/slideLayout" Target="../slideLayouts/slideLayout17.xml"/><Relationship Id="rId6" Type="http://schemas.openxmlformats.org/officeDocument/2006/relationships/image" Target="../media/image13.gif"/><Relationship Id="rId11" Type="http://schemas.openxmlformats.org/officeDocument/2006/relationships/image" Target="../media/image18.gif"/><Relationship Id="rId5" Type="http://schemas.openxmlformats.org/officeDocument/2006/relationships/slide" Target="slide8.xml"/><Relationship Id="rId10" Type="http://schemas.openxmlformats.org/officeDocument/2006/relationships/image" Target="../media/image15.gif"/><Relationship Id="rId4" Type="http://schemas.openxmlformats.org/officeDocument/2006/relationships/image" Target="../media/image12.gif"/><Relationship Id="rId9"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9.gif"/><Relationship Id="rId3" Type="http://schemas.openxmlformats.org/officeDocument/2006/relationships/image" Target="../media/image10.png"/><Relationship Id="rId7" Type="http://schemas.openxmlformats.org/officeDocument/2006/relationships/image" Target="../media/image13.gif"/><Relationship Id="rId12" Type="http://schemas.openxmlformats.org/officeDocument/2006/relationships/slide" Target="slide10.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8.xml"/><Relationship Id="rId11" Type="http://schemas.openxmlformats.org/officeDocument/2006/relationships/image" Target="../media/image15.gif"/><Relationship Id="rId5" Type="http://schemas.openxmlformats.org/officeDocument/2006/relationships/image" Target="../media/image12.gif"/><Relationship Id="rId15" Type="http://schemas.openxmlformats.org/officeDocument/2006/relationships/image" Target="../media/image21.gif"/><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14.gif"/><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slide" Target="slide4.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4.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2.png"/><Relationship Id="rId1" Type="http://schemas.openxmlformats.org/officeDocument/2006/relationships/slideLayout" Target="../slideLayouts/slideLayout17.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xmlns="" id="{826450E2-9071-48D4-200F-71EA578D2DE2}"/>
              </a:ext>
            </a:extLst>
          </p:cNvPr>
          <p:cNvPicPr>
            <a:picLocks noChangeAspect="1"/>
          </p:cNvPicPr>
          <p:nvPr/>
        </p:nvPicPr>
        <p:blipFill>
          <a:blip r:embed="rId2"/>
          <a:stretch>
            <a:fillRect/>
          </a:stretch>
        </p:blipFill>
        <p:spPr>
          <a:xfrm>
            <a:off x="-29586" y="0"/>
            <a:ext cx="5325486" cy="6858000"/>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xmlns=""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xmlns=""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xmlns=""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xmlns="" id="{D82D7096-A9CD-3F77-D328-C732EC08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xmlns=""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xmlns=""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xmlns=""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xmlns=""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xmlns=""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xmlns=""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xmlns=""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xmlns=""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xmlns=""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xmlns=""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xmlns=""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xmlns=""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xmlns=""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xmlns=""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xmlns=""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xmlns=""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xmlns=""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xmlns=""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xmlns=""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xmlns=""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xmlns=""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xmlns=""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xmlns=""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xmlns=""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xmlns=""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xmlns=""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xmlns=""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xmlns=""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xmlns=""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xmlns=""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xmlns=""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xmlns=""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xmlns=""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xmlns=""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xmlns=""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xmlns=""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xmlns=""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xmlns="" id="{60FE94FE-DE9D-A2FD-B93F-8A4E1F647850}"/>
              </a:ext>
            </a:extLst>
          </p:cNvPr>
          <p:cNvCxnSpPr>
            <a:cxnSpLocks/>
          </p:cNvCxnSpPr>
          <p:nvPr/>
        </p:nvCxnSpPr>
        <p:spPr>
          <a:xfrm flipV="1">
            <a:off x="5487623" y="449421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xmlns="" id="{68A46ADF-61F6-49E5-D35D-19151D68C1FC}"/>
              </a:ext>
            </a:extLst>
          </p:cNvPr>
          <p:cNvCxnSpPr>
            <a:cxnSpLocks/>
          </p:cNvCxnSpPr>
          <p:nvPr/>
        </p:nvCxnSpPr>
        <p:spPr>
          <a:xfrm flipV="1">
            <a:off x="10103949" y="448393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xmlns=""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xmlns="" id="{9306E848-083E-9D57-4BC1-17F55A0CACDD}"/>
              </a:ext>
            </a:extLst>
          </p:cNvPr>
          <p:cNvCxnSpPr>
            <a:cxnSpLocks/>
          </p:cNvCxnSpPr>
          <p:nvPr/>
        </p:nvCxnSpPr>
        <p:spPr>
          <a:xfrm flipV="1">
            <a:off x="5688164" y="503066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xmlns=""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xmlns=""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xmlns=""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6"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059614" y="2408772"/>
            <a:ext cx="8565622" cy="1950889"/>
          </a:xfrm>
          <a:prstGeom prst="rect">
            <a:avLst/>
          </a:prstGeom>
        </p:spPr>
      </p:pic>
    </p:spTree>
    <p:extLst>
      <p:ext uri="{BB962C8B-B14F-4D97-AF65-F5344CB8AC3E}">
        <p14:creationId xmlns:p14="http://schemas.microsoft.com/office/powerpoint/2010/main" val="3102487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xmlns=""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xmlns=""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xmlns=""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xmlns="" id="{3EE6C00F-4C5C-41AF-DF0F-69D5CF79665B}"/>
              </a:ext>
            </a:extLst>
          </p:cNvPr>
          <p:cNvCxnSpPr>
            <a:cxnSpLocks/>
          </p:cNvCxnSpPr>
          <p:nvPr/>
        </p:nvCxnSpPr>
        <p:spPr>
          <a:xfrm flipV="1">
            <a:off x="1869211" y="312994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xmlns="" id="{00E381A6-8A1B-94B5-692B-E47731352E5A}"/>
              </a:ext>
            </a:extLst>
          </p:cNvPr>
          <p:cNvCxnSpPr>
            <a:cxnSpLocks/>
          </p:cNvCxnSpPr>
          <p:nvPr/>
        </p:nvCxnSpPr>
        <p:spPr>
          <a:xfrm flipV="1">
            <a:off x="2985914" y="363924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xmlns="" id="{A77ED38C-CF29-3238-F6C2-9D81EDCD92A2}"/>
              </a:ext>
            </a:extLst>
          </p:cNvPr>
          <p:cNvCxnSpPr>
            <a:cxnSpLocks/>
          </p:cNvCxnSpPr>
          <p:nvPr/>
        </p:nvCxnSpPr>
        <p:spPr>
          <a:xfrm flipV="1">
            <a:off x="7930083" y="312994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xmlns="" id="{EB7B4D86-1402-1BD9-C671-D565568B3C72}"/>
              </a:ext>
            </a:extLst>
          </p:cNvPr>
          <p:cNvCxnSpPr>
            <a:cxnSpLocks/>
          </p:cNvCxnSpPr>
          <p:nvPr/>
        </p:nvCxnSpPr>
        <p:spPr>
          <a:xfrm flipV="1">
            <a:off x="10141082" y="517934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xmlns="" id="{89BC6795-44B3-A043-E42A-D68E9C090A25}"/>
              </a:ext>
            </a:extLst>
          </p:cNvPr>
          <p:cNvCxnSpPr>
            <a:cxnSpLocks/>
          </p:cNvCxnSpPr>
          <p:nvPr/>
        </p:nvCxnSpPr>
        <p:spPr>
          <a:xfrm flipV="1">
            <a:off x="10313542" y="5179349"/>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3360" imgH="1784520"/>
        </mc:Choice>
        <mc:Fallback>
          <p:control name="TextBox1" r:id="rId2" imgW="5283360" imgH="178452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6707188" y="161925"/>
                  <a:ext cx="5283200" cy="17875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xmlns=""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xmlns=""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xmlns=""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xmlns=""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xmlns=""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xmlns=""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xmlns=""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xmlns=""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xmlns=""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xmlns=""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xmlns=""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xmlns=""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xmlns="" id="{9B755D34-9004-94AB-E3AB-E0B9DB36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xmlns=""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xmlns=""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xmlns=""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xmlns="" id="{1846B03D-50B7-8DF0-A1A9-BCB9681B6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xmlns=""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xmlns=""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xmlns="" id="{21067F27-D1C0-A8F9-2ADD-CBFA67631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xmlns=""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xmlns="" id="{E635A716-26E0-B905-BA9D-FE089A6BE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xmlns=""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xmlns=""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xmlns=""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xmlns=""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xmlns=""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xmlns=""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xmlns=""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xmlns=""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xmlns=""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xmlns=""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xmlns=""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xmlns=""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xmlns=""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xmlns=""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xmlns=""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xmlns=""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xmlns=""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xmlns=""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xmlns=""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xmlns=""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xmlns=""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2" name="TextBox1" r:id="rId2" imgW="5283360" imgH="1047600"/>
        </mc:Choice>
        <mc:Fallback>
          <p:control name="TextBox1" r:id="rId2" imgW="5283360" imgH="1047600">
            <p:pic>
              <p:nvPicPr>
                <p:cNvPr id="0" name="TextBox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244850" y="1878013"/>
                  <a:ext cx="5283200" cy="10493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xmlns=""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xmlns=""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xmlns=""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xmlns=""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xmlns=""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xmlns=""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xmlns=""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xmlns=""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xmlns=""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xmlns=""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xmlns=""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xmlns=""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xmlns=""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xmlns=""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xmlns=""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xmlns=""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2298</Words>
  <Application>Microsoft Office PowerPoint</Application>
  <PresentationFormat>Custom</PresentationFormat>
  <Paragraphs>127</Paragraphs>
  <Slides>38</Slides>
  <Notes>9</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59</cp:revision>
  <dcterms:created xsi:type="dcterms:W3CDTF">2023-10-09T05:36:45Z</dcterms:created>
  <dcterms:modified xsi:type="dcterms:W3CDTF">2024-12-13T15:46:36Z</dcterms:modified>
</cp:coreProperties>
</file>