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7" d="100"/>
          <a:sy n="97" d="100"/>
        </p:scale>
        <p:origin x="-230" y="2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8/7/2023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12/1/2024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8/7/2023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xmlns=""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xmlns=""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2A3F9BAE-B3AB-F162-6AF2-4F2B73688F3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xmlns=""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0.gif"/><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9.png"/><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8.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5.png"/><Relationship Id="rId18" Type="http://schemas.openxmlformats.org/officeDocument/2006/relationships/image" Target="../media/image34.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1.png"/><Relationship Id="rId12" Type="http://schemas.openxmlformats.org/officeDocument/2006/relationships/image" Target="../media/image31.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3.gif"/><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30.gif"/><Relationship Id="rId5" Type="http://schemas.openxmlformats.org/officeDocument/2006/relationships/image" Target="../media/image19.png"/><Relationship Id="rId15" Type="http://schemas.openxmlformats.org/officeDocument/2006/relationships/image" Target="../media/image32.gif"/><Relationship Id="rId23" Type="http://schemas.openxmlformats.org/officeDocument/2006/relationships/slide" Target="slide7.xml"/><Relationship Id="rId10" Type="http://schemas.openxmlformats.org/officeDocument/2006/relationships/image" Target="../media/image29.gif"/><Relationship Id="rId19" Type="http://schemas.openxmlformats.org/officeDocument/2006/relationships/slide" Target="slide6.xml"/><Relationship Id="rId4" Type="http://schemas.openxmlformats.org/officeDocument/2006/relationships/image" Target="../media/image27.png"/><Relationship Id="rId9" Type="http://schemas.openxmlformats.org/officeDocument/2006/relationships/image" Target="../media/image28.gif"/><Relationship Id="rId14" Type="http://schemas.openxmlformats.org/officeDocument/2006/relationships/image" Target="../media/image26.gif"/><Relationship Id="rId22"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9.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slide" Target="slide3.xml"/><Relationship Id="rId10"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39.gif"/></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slide" Target="slide7.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xmlns=""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xmlns=""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xmlns=""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xmlns=""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xmlns=""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xmlns=""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xmlns=""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xmlns=""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xmlns="" id="{67EF971E-8C3B-4F70-A2D0-BA56F8DEAD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xmlns=""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xmlns=""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xmlns=""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xmlns=""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xmln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xmlns="" id="{21D67868-0335-4A16-9B94-2CB35151C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xmlns=""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xmlns=""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xmlns=""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xmlns=""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xmlns=""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xmlns=""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xmlns=""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xmlns=""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xmlns=""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xmlns=""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xmlns=""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xmlns=""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xmlns=""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xmlns=""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xmlns=""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xmlns=""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xmlns=""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xmlns=""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xmlns=""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xmlns=""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xmlns=""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xmlns=""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xmlns=""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xmlns=""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xmlns=""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xmlns=""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xmlns=""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xmlns=""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xmlns=""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xmlns=""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xmlns=""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xmlns=""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xmlns=""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xmlns=""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xmlns=""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xmlns=""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xmlns=""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xmlns=""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xmlns=""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xmlns=""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xmlns=""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xmlns=""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xmlns=""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xmlns=""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xmlns=""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xmlns=""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xmlns=""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xmlns=""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do </a:t>
            </a:r>
            <a:b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lang="vi-VN" altLang="en-US" sz="4400" b="1">
                <a:solidFill>
                  <a:srgbClr val="002060"/>
                </a:solidFill>
                <a:latin typeface="Times New Roman" panose="02020603050405020304" pitchFamily="18" charset="0"/>
                <a:cs typeface="Times New Roman" panose="02020603050405020304" pitchFamily="18" charset="0"/>
              </a:rPr>
              <a:t> </a:t>
            </a:r>
            <a:r>
              <a:rPr lang="vi-VN" altLang="en-US" sz="4400" b="1" smtClean="0">
                <a:solidFill>
                  <a:srgbClr val="002060"/>
                </a:solidFill>
                <a:latin typeface="Times New Roman" panose="02020603050405020304" pitchFamily="18" charset="0"/>
                <a:cs typeface="Times New Roman" panose="02020603050405020304" pitchFamily="18" charset="0"/>
              </a:rPr>
              <a:t>hiện tượng gì?</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792620" y="2849235"/>
            <a:ext cx="9502816" cy="1541240"/>
            <a:chOff x="1196931" y="996158"/>
            <a:chExt cx="8898106" cy="1747535"/>
          </a:xfrm>
        </p:grpSpPr>
        <p:sp>
          <p:nvSpPr>
            <p:cNvPr id="12" name="Rectangle: Diagonal Corners Rounded 6">
              <a:extLst>
                <a:ext uri="{FF2B5EF4-FFF2-40B4-BE49-F238E27FC236}">
                  <a16:creationId xmlns:a16="http://schemas.microsoft.com/office/drawing/2014/main" xmlns=""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xmlns=""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xmlns=""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xmlns="" id="{69BA012C-1A4A-8F8C-7E77-FDF0B6AD98E1}"/>
              </a:ext>
            </a:extLst>
          </p:cNvPr>
          <p:cNvPicPr>
            <a:picLocks noChangeAspect="1"/>
          </p:cNvPicPr>
          <p:nvPr/>
        </p:nvPicPr>
        <p:blipFill>
          <a:blip r:embed="rId4"/>
          <a:stretch>
            <a:fillRect/>
          </a:stretch>
        </p:blipFill>
        <p:spPr>
          <a:xfrm>
            <a:off x="1944118" y="1892746"/>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xmlns=""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xmlns=""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xmlns=""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xmlns=""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xmlns=""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xmlns=""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560</Words>
  <Application>Microsoft Office PowerPoint</Application>
  <PresentationFormat>Custom</PresentationFormat>
  <Paragraphs>67</Paragraphs>
  <Slides>18</Slides>
  <Notes>0</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26</cp:revision>
  <dcterms:created xsi:type="dcterms:W3CDTF">2023-08-07T04:32:21Z</dcterms:created>
  <dcterms:modified xsi:type="dcterms:W3CDTF">2024-12-01T11:03:17Z</dcterms:modified>
</cp:coreProperties>
</file>