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92" r:id="rId3"/>
    <p:sldId id="294" r:id="rId4"/>
    <p:sldId id="289" r:id="rId5"/>
    <p:sldId id="288" r:id="rId6"/>
    <p:sldId id="281" r:id="rId7"/>
    <p:sldId id="290" r:id="rId8"/>
    <p:sldId id="291" r:id="rId9"/>
    <p:sldId id="28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CC00"/>
    <a:srgbClr val="CC3300"/>
    <a:srgbClr val="990000"/>
    <a:srgbClr val="008000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>
      <p:cViewPr varScale="1">
        <p:scale>
          <a:sx n="80" d="100"/>
          <a:sy n="80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45B-EFD0-4E76-B5AA-129F099A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5D76-2FB3-4D52-B480-D5139348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F5A3-949C-4236-8FC8-3D4431EF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DA38-294E-41DF-8923-B2BAC50F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AFC6-7682-47B5-8048-FDB38746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D6E7-6E16-4016-8996-DDE28B62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4536-0146-4BB4-8BB8-AFCB3407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40A1-029F-4ED4-8639-3942DBBE8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A8B3-116E-414C-9C10-C085BE584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AC1394-13A9-4724-B5F9-AF6E59F4D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5A8F-DC3C-4D57-A63F-D669DC153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482D132-F0A5-4D98-9A2B-C476DCAB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6" r:id="rId8"/>
    <p:sldLayoutId id="2147483767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olours022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620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i="1" dirty="0"/>
          </a:p>
          <a:p>
            <a:pPr algn="ctr">
              <a:spcBef>
                <a:spcPct val="50000"/>
              </a:spcBef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3 CHỦ ĐỀ 2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Cao</a:t>
            </a:r>
          </a:p>
          <a:p>
            <a:pPr algn="ctr">
              <a:spcBef>
                <a:spcPct val="50000"/>
              </a:spcBef>
            </a:pPr>
            <a:endParaRPr lang="en-US" sz="2000" b="1" i="1" dirty="0">
              <a:latin typeface=".VnTim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0778" y="196334"/>
            <a:ext cx="347082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tháng 10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Chào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Chao cờ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599"/>
            <a:ext cx="9220200" cy="56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20" y="68646"/>
            <a:ext cx="6612180" cy="4960554"/>
          </a:xfrm>
        </p:spPr>
      </p:pic>
    </p:spTree>
    <p:extLst>
      <p:ext uri="{BB962C8B-B14F-4D97-AF65-F5344CB8AC3E}">
        <p14:creationId xmlns:p14="http://schemas.microsoft.com/office/powerpoint/2010/main" val="89081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219200"/>
            <a:ext cx="8915400" cy="5638800"/>
            <a:chOff x="838200" y="0"/>
            <a:chExt cx="7823255" cy="4036176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38200" y="0"/>
              <a:ext cx="2895600" cy="2819400"/>
              <a:chOff x="-1200" y="1968"/>
              <a:chExt cx="2736" cy="2736"/>
            </a:xfrm>
            <a:grpFill/>
          </p:grpSpPr>
          <p:sp>
            <p:nvSpPr>
              <p:cNvPr id="7183" name="Line 8"/>
              <p:cNvSpPr>
                <a:spLocks noChangeShapeType="1"/>
              </p:cNvSpPr>
              <p:nvPr/>
            </p:nvSpPr>
            <p:spPr bwMode="auto">
              <a:xfrm flipV="1">
                <a:off x="720" y="2400"/>
                <a:ext cx="576" cy="62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864" y="3024"/>
                <a:ext cx="384" cy="14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 flipV="1">
                <a:off x="528" y="2400"/>
                <a:ext cx="144" cy="48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 flipV="1">
                <a:off x="912" y="3408"/>
                <a:ext cx="624" cy="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V="1">
                <a:off x="288" y="1968"/>
                <a:ext cx="48" cy="86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576" y="4146"/>
                <a:ext cx="144" cy="348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4"/>
              <p:cNvSpPr>
                <a:spLocks noChangeShapeType="1"/>
              </p:cNvSpPr>
              <p:nvPr/>
            </p:nvSpPr>
            <p:spPr bwMode="auto">
              <a:xfrm>
                <a:off x="864" y="3678"/>
                <a:ext cx="576" cy="24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5"/>
              <p:cNvSpPr>
                <a:spLocks noChangeShapeType="1"/>
              </p:cNvSpPr>
              <p:nvPr/>
            </p:nvSpPr>
            <p:spPr bwMode="auto">
              <a:xfrm flipH="1" flipV="1">
                <a:off x="-672" y="2352"/>
                <a:ext cx="432" cy="576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16"/>
              <p:cNvSpPr>
                <a:spLocks noChangeShapeType="1"/>
              </p:cNvSpPr>
              <p:nvPr/>
            </p:nvSpPr>
            <p:spPr bwMode="auto">
              <a:xfrm flipH="1" flipV="1">
                <a:off x="-144" y="2256"/>
                <a:ext cx="144" cy="576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7"/>
              <p:cNvSpPr>
                <a:spLocks noChangeShapeType="1"/>
              </p:cNvSpPr>
              <p:nvPr/>
            </p:nvSpPr>
            <p:spPr bwMode="auto">
              <a:xfrm flipV="1">
                <a:off x="-1200" y="3456"/>
                <a:ext cx="864" cy="96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18"/>
              <p:cNvSpPr>
                <a:spLocks noChangeShapeType="1"/>
              </p:cNvSpPr>
              <p:nvPr/>
            </p:nvSpPr>
            <p:spPr bwMode="auto">
              <a:xfrm flipH="1" flipV="1">
                <a:off x="-624" y="3024"/>
                <a:ext cx="240" cy="14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 flipH="1">
                <a:off x="-336" y="4032"/>
                <a:ext cx="336" cy="48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 flipV="1">
                <a:off x="-768" y="3840"/>
                <a:ext cx="480" cy="24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 flipH="1">
                <a:off x="288" y="4080"/>
                <a:ext cx="0" cy="62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75" name="Picture 498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3914" y="2797342"/>
              <a:ext cx="649288" cy="649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99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94736" y="2887579"/>
              <a:ext cx="877888" cy="877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500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9455" y="2616868"/>
              <a:ext cx="1219200" cy="1219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501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2226" y="2436394"/>
              <a:ext cx="1219200" cy="1219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502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1490" y="3158289"/>
              <a:ext cx="877888" cy="8778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03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83567" y="2797342"/>
              <a:ext cx="877888" cy="8778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504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2526631"/>
              <a:ext cx="1371600" cy="137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1219200" y="533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Nhạc sỹ Văn Cao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VAN 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505200" cy="262985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33400" y="1219200"/>
            <a:ext cx="441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Văn Cao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tên thật là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 Nguyễn Văn Cao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sinh ngày 15/11/1923 – mất ngày 10/7/1995, là một nhạc sĩ, họa sĩ, nhà thơ nổi tiếng của Việt Nam. Ông là tác 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của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Tiến quân ca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nay còn gọi là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quốc ca của nước Việt Nam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/>
              <a:t/>
            </a:r>
            <a:br>
              <a:rPr lang="vi-VN" sz="2000" dirty="0" smtClean="0"/>
            </a:br>
            <a:r>
              <a:rPr lang="vi-VN" sz="2000" dirty="0" smtClean="0"/>
              <a:t/>
            </a:r>
            <a:br>
              <a:rPr lang="vi-VN" sz="2000" dirty="0" smtClean="0"/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56" y="-22194"/>
            <a:ext cx="9144000" cy="6880194"/>
            <a:chOff x="14056" y="-22194"/>
            <a:chExt cx="9144000" cy="6880194"/>
          </a:xfrm>
        </p:grpSpPr>
        <p:pic>
          <p:nvPicPr>
            <p:cNvPr id="7171" name="Picture 4" descr="483650cd_ga1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</a:blip>
            <a:srcRect/>
            <a:stretch>
              <a:fillRect/>
            </a:stretch>
          </p:blipFill>
          <p:spPr bwMode="auto">
            <a:xfrm>
              <a:off x="14056" y="-2219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90600" y="2590800"/>
              <a:ext cx="5400675" cy="1160463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7200" b="1" kern="10" spc="-72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Nghe hát mẫu: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38200" y="0"/>
              <a:ext cx="2895600" cy="2819400"/>
              <a:chOff x="-1200" y="1968"/>
              <a:chExt cx="2736" cy="2736"/>
            </a:xfrm>
          </p:grpSpPr>
          <p:sp>
            <p:nvSpPr>
              <p:cNvPr id="7183" name="Line 8"/>
              <p:cNvSpPr>
                <a:spLocks noChangeShapeType="1"/>
              </p:cNvSpPr>
              <p:nvPr/>
            </p:nvSpPr>
            <p:spPr bwMode="auto">
              <a:xfrm flipV="1">
                <a:off x="720" y="2400"/>
                <a:ext cx="576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864" y="3024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 flipV="1">
                <a:off x="528" y="2400"/>
                <a:ext cx="144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 flipV="1">
                <a:off x="912" y="340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V="1">
                <a:off x="288" y="1968"/>
                <a:ext cx="48" cy="86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576" y="4146"/>
                <a:ext cx="144" cy="348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4"/>
              <p:cNvSpPr>
                <a:spLocks noChangeShapeType="1"/>
              </p:cNvSpPr>
              <p:nvPr/>
            </p:nvSpPr>
            <p:spPr bwMode="auto">
              <a:xfrm>
                <a:off x="864" y="3678"/>
                <a:ext cx="576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5"/>
              <p:cNvSpPr>
                <a:spLocks noChangeShapeType="1"/>
              </p:cNvSpPr>
              <p:nvPr/>
            </p:nvSpPr>
            <p:spPr bwMode="auto">
              <a:xfrm flipH="1" flipV="1">
                <a:off x="-672" y="2352"/>
                <a:ext cx="432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16"/>
              <p:cNvSpPr>
                <a:spLocks noChangeShapeType="1"/>
              </p:cNvSpPr>
              <p:nvPr/>
            </p:nvSpPr>
            <p:spPr bwMode="auto">
              <a:xfrm flipH="1" flipV="1">
                <a:off x="-144" y="2256"/>
                <a:ext cx="144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7"/>
              <p:cNvSpPr>
                <a:spLocks noChangeShapeType="1"/>
              </p:cNvSpPr>
              <p:nvPr/>
            </p:nvSpPr>
            <p:spPr bwMode="auto">
              <a:xfrm flipV="1">
                <a:off x="-1200" y="3456"/>
                <a:ext cx="864" cy="9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18"/>
              <p:cNvSpPr>
                <a:spLocks noChangeShapeType="1"/>
              </p:cNvSpPr>
              <p:nvPr/>
            </p:nvSpPr>
            <p:spPr bwMode="auto">
              <a:xfrm flipH="1" flipV="1">
                <a:off x="-624" y="3024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 flipH="1">
                <a:off x="-336" y="4032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 flipV="1">
                <a:off x="-768" y="3840"/>
                <a:ext cx="480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 flipH="1">
                <a:off x="288" y="4080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74" name="Picture 38" descr="roosterc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2600" y="3576638"/>
              <a:ext cx="3352800" cy="328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498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8400" y="6208713"/>
              <a:ext cx="649288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99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24800" y="5715000"/>
              <a:ext cx="877888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500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94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501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0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502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10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03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78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504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54864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Quốc 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pic>
        <p:nvPicPr>
          <p:cNvPr id="8196" name="Picture 7" descr="grTienquan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0075"/>
            <a:ext cx="73152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1 bài Quốc ca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Đoàn quân Việt Nam đi chung lòng cứu quốc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 chân dồn vang trên đường gập ghềnh 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ờ in máu chiến thắng mang hồn nước,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úng ngoài xa chen khúc quân hành 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ường vinh quang xây xác quân thù,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hắng gian lao cùng nhau lập chiến 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ì nhân dân chiến đấu không 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iến mau ra sa trường. Tiến lên, cùng tiến lên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 non Việt Nam ta vững bền.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2 bài Quốc ca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Đoàn quân Việt Nam đi, sao vàng phấp phới.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Dắt giống nòi quê hương qua nơi lầm lan.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Cùng chung sức phấn đấu xây đời mới.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Đứng đều lên gông xích ta đập tan.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Từ bao lâu ta nuốt căm hờn. quyết hy sinh đời ta tươi thăm hơn.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Vì nhân dân chiến đấu không ngừng. tiến mau ra sa trường. tiến lên cùng tiến lên Nước non Việt Nam ta vững bền.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nền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95600" y="998538"/>
            <a:ext cx="4424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2"/>
                </a:solidFill>
              </a:rPr>
              <a:t>H</a:t>
            </a:r>
            <a:r>
              <a:rPr lang="vi-VN" sz="3600" b="1" i="1" dirty="0">
                <a:solidFill>
                  <a:schemeClr val="tx2"/>
                </a:solidFill>
              </a:rPr>
              <a:t>ư</a:t>
            </a:r>
            <a:r>
              <a:rPr lang="en-US" sz="3600" b="1" i="1" dirty="0">
                <a:solidFill>
                  <a:schemeClr val="tx2"/>
                </a:solidFill>
              </a:rPr>
              <a:t>ớng dẫn về nhà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5486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/>
              <a:t>D</a:t>
            </a:r>
            <a:r>
              <a:rPr lang="vi-VN" sz="3200" b="1" u="sng" dirty="0"/>
              <a:t>ă</a:t>
            </a:r>
            <a:r>
              <a:rPr lang="en-US" sz="3200" b="1" u="sng" dirty="0"/>
              <a:t>n dò</a:t>
            </a:r>
            <a:r>
              <a:rPr lang="en-US" dirty="0"/>
              <a:t>: </a:t>
            </a:r>
            <a:r>
              <a:rPr lang="en-US" sz="2400" b="1" dirty="0" smtClean="0"/>
              <a:t>các em </a:t>
            </a:r>
            <a:r>
              <a:rPr lang="en-US" sz="2400" b="1" dirty="0"/>
              <a:t>về nhà học thuộc bài hát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Tập hát kết hợp gõ </a:t>
            </a:r>
            <a:r>
              <a:rPr lang="vi-VN" sz="2400" b="1" dirty="0"/>
              <a:t>đ</a:t>
            </a:r>
            <a:r>
              <a:rPr lang="en-US" sz="2400" b="1" dirty="0"/>
              <a:t>ệm theo phách, nhịp, tập hát kết hợp vận </a:t>
            </a:r>
            <a:r>
              <a:rPr lang="vi-VN" sz="2400" b="1" dirty="0"/>
              <a:t>đ</a:t>
            </a:r>
            <a:r>
              <a:rPr lang="en-US" sz="2400" b="1" dirty="0"/>
              <a:t>ông  phụ họa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738</TotalTime>
  <Words>271</Words>
  <Application>Microsoft Office PowerPoint</Application>
  <PresentationFormat>On-screen Show (4:3)</PresentationFormat>
  <Paragraphs>39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Chào cờ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88</cp:revision>
  <dcterms:created xsi:type="dcterms:W3CDTF">2009-09-29T12:55:42Z</dcterms:created>
  <dcterms:modified xsi:type="dcterms:W3CDTF">2024-12-02T12:14:18Z</dcterms:modified>
</cp:coreProperties>
</file>