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749" r:id="rId2"/>
    <p:sldMasterId id="2147483761" r:id="rId3"/>
    <p:sldMasterId id="2147483773" r:id="rId4"/>
    <p:sldMasterId id="2147483785" r:id="rId5"/>
    <p:sldMasterId id="2147483809" r:id="rId6"/>
    <p:sldMasterId id="2147483835" r:id="rId7"/>
    <p:sldMasterId id="2147483859" r:id="rId8"/>
  </p:sldMasterIdLst>
  <p:notesMasterIdLst>
    <p:notesMasterId r:id="rId29"/>
  </p:notesMasterIdLst>
  <p:sldIdLst>
    <p:sldId id="257" r:id="rId9"/>
    <p:sldId id="265" r:id="rId10"/>
    <p:sldId id="295" r:id="rId11"/>
    <p:sldId id="296" r:id="rId12"/>
    <p:sldId id="304" r:id="rId13"/>
    <p:sldId id="303" r:id="rId14"/>
    <p:sldId id="307" r:id="rId15"/>
    <p:sldId id="306" r:id="rId16"/>
    <p:sldId id="272" r:id="rId17"/>
    <p:sldId id="308" r:id="rId18"/>
    <p:sldId id="309" r:id="rId19"/>
    <p:sldId id="310" r:id="rId20"/>
    <p:sldId id="266" r:id="rId21"/>
    <p:sldId id="311" r:id="rId22"/>
    <p:sldId id="313" r:id="rId23"/>
    <p:sldId id="314" r:id="rId24"/>
    <p:sldId id="312" r:id="rId25"/>
    <p:sldId id="315" r:id="rId26"/>
    <p:sldId id="316" r:id="rId27"/>
    <p:sldId id="267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01FD"/>
    <a:srgbClr val="FF0000"/>
    <a:srgbClr val="3E6DC0"/>
    <a:srgbClr val="000000"/>
    <a:srgbClr val="FDEFC2"/>
    <a:srgbClr val="FF5C57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8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commentAuthors" Target="commentAuthor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306F9-3E69-49A8-AEA9-AFB0F8E56F6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243DB-CEBB-4AE2-971A-22CBE88A5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8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518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464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53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22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974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58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170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503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799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92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950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518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020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746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258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836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590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836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2993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892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877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294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228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584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16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869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156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1397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790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524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0719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00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54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157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200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8827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449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965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628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561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7456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594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9332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02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979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331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4388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812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399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1218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2879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2146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608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268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180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82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0581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9521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52490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4830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807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716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5139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4603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964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458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528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0726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3358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633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5100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1210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034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4091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586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534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685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066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46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78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5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40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2C808DA7-7394-4A95-A1D5-2618BCDAC6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22CB9DC4-CC6D-483A-8DF3-A796911CB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9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38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50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4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53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mp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5.pn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.gif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7.xml"/><Relationship Id="rId18" Type="http://schemas.openxmlformats.org/officeDocument/2006/relationships/image" Target="../media/image21.gif"/><Relationship Id="rId3" Type="http://schemas.openxmlformats.org/officeDocument/2006/relationships/image" Target="../media/image10.png"/><Relationship Id="rId21" Type="http://schemas.openxmlformats.org/officeDocument/2006/relationships/slide" Target="slide2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20" Type="http://schemas.openxmlformats.org/officeDocument/2006/relationships/image" Target="../media/image23.gi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png"/><Relationship Id="rId11" Type="http://schemas.openxmlformats.org/officeDocument/2006/relationships/slide" Target="slide6.xml"/><Relationship Id="rId5" Type="http://schemas.openxmlformats.org/officeDocument/2006/relationships/image" Target="../media/image12.png"/><Relationship Id="rId15" Type="http://schemas.openxmlformats.org/officeDocument/2006/relationships/slide" Target="slide8.xml"/><Relationship Id="rId10" Type="http://schemas.openxmlformats.org/officeDocument/2006/relationships/image" Target="../media/image16.png"/><Relationship Id="rId19" Type="http://schemas.openxmlformats.org/officeDocument/2006/relationships/image" Target="../media/image22.gif"/><Relationship Id="rId4" Type="http://schemas.openxmlformats.org/officeDocument/2006/relationships/image" Target="../media/image11.png"/><Relationship Id="rId9" Type="http://schemas.openxmlformats.org/officeDocument/2006/relationships/slide" Target="slide5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4.jpeg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3.wav"/><Relationship Id="rId7" Type="http://schemas.openxmlformats.org/officeDocument/2006/relationships/image" Target="../media/image29.gif"/><Relationship Id="rId12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8.png"/><Relationship Id="rId11" Type="http://schemas.microsoft.com/office/2007/relationships/hdphoto" Target="../media/hdphoto3.wdp"/><Relationship Id="rId5" Type="http://schemas.openxmlformats.org/officeDocument/2006/relationships/image" Target="../media/image27.png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1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29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slide" Target="slide4.xml"/><Relationship Id="rId4" Type="http://schemas.openxmlformats.org/officeDocument/2006/relationships/audio" Target="../media/audio4.wav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96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-342987" y="1772195"/>
            <a:ext cx="47897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6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QUÊ HƯƠNG ( TIẾT 2 )</a:t>
            </a:r>
            <a:endParaRPr lang="vi-VN" sz="6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13783" y="665069"/>
            <a:ext cx="7694095" cy="584775"/>
            <a:chOff x="569825" y="2199885"/>
            <a:chExt cx="7694095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huống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3310162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LUYỆN TẬP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1312" y="1525212"/>
            <a:ext cx="11299443" cy="4784148"/>
            <a:chOff x="435006" y="2429692"/>
            <a:chExt cx="11299443" cy="359038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006" y="2429692"/>
              <a:ext cx="4996075" cy="35903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31081" y="2534194"/>
              <a:ext cx="6303368" cy="34858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08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13783" y="665069"/>
            <a:ext cx="7694095" cy="584775"/>
            <a:chOff x="569825" y="2199885"/>
            <a:chExt cx="7694095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huống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3310162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LUYỆN TẬP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1312" y="1572188"/>
            <a:ext cx="11299443" cy="3590380"/>
            <a:chOff x="435006" y="2429692"/>
            <a:chExt cx="11299443" cy="359038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006" y="2429692"/>
              <a:ext cx="4996075" cy="35903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1081" y="2534194"/>
              <a:ext cx="6303368" cy="3485878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498067" y="5097481"/>
            <a:ext cx="43503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sẽ về xin bố mẹ để tham gia quyên góp, đồng thời em cũng sẽ vận động người thân, bạn bè tham gia quyên góp.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A4F4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05175" y="5006041"/>
            <a:ext cx="34838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Khi các bạn đến, thay vì đi chơi em sẽ rủ các bạn cùng nhau trồng hoa hai bên đường.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71652" y="5098373"/>
            <a:ext cx="3692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Trước ngày đến thăm bà mẹ Việt Nam anh hùng, chúng em sẽ chuẩn bị những thứ cần thiết , ví dụ: quà, những câu chuyện, tiết mục văn nghệ,.... tặng các bà.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7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ia sẻ với hơn 80 về khung hình nền powerpoint đẹp nhất hay nhất - 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40"/>
            <a:ext cx="12192000" cy="686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32383" y="2591305"/>
            <a:ext cx="84681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3101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08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0205" y="603171"/>
            <a:ext cx="7423041" cy="646331"/>
            <a:chOff x="569825" y="2199885"/>
            <a:chExt cx="7423041" cy="64633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 smtClean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dirty="0" smtClean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3600" b="1" dirty="0" smtClean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 smtClean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600" b="1" dirty="0" smtClean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 smtClean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7991" y="1387708"/>
            <a:ext cx="11054229" cy="4608144"/>
            <a:chOff x="1234473" y="1802664"/>
            <a:chExt cx="10163384" cy="3986669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" b="1922"/>
            <a:stretch/>
          </p:blipFill>
          <p:spPr>
            <a:xfrm>
              <a:off x="1234473" y="1845260"/>
              <a:ext cx="10163384" cy="394407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234473" y="1802664"/>
              <a:ext cx="4973638" cy="46614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87362" y="220418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ia sẻ với hơn 80 về khung hình nền powerpoint đẹp nhất hay nhất - 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40"/>
            <a:ext cx="12192000" cy="686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62538" y="1514494"/>
            <a:ext cx="97138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 smtClean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101F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01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3742" y="172374"/>
            <a:ext cx="11268635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148" name="Picture 4" descr="100 bức tranh phong cảnh quê hương, tranh đồng quê đẹp nhất 2022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600" y="1484150"/>
            <a:ext cx="8060774" cy="537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33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Đóng vai phóng viên nhí phỏng vấn điểm mạnh và điểm yếu của em và bạ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2" y="346058"/>
            <a:ext cx="12192000" cy="694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21" descr="20%"/>
          <p:cNvSpPr>
            <a:spLocks noChangeArrowheads="1" noChangeShapeType="1" noTextEdit="1"/>
          </p:cNvSpPr>
          <p:nvPr/>
        </p:nvSpPr>
        <p:spPr bwMode="auto">
          <a:xfrm>
            <a:off x="1709618" y="957957"/>
            <a:ext cx="2666667" cy="64115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49861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99FF33"/>
              </a:extrusionClr>
              <a:contourClr>
                <a:srgbClr val="0000FF"/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0" dirty="0" err="1">
                <a:ln w="12700">
                  <a:round/>
                  <a:headEnd type="none" w="sm" len="sm"/>
                  <a:tailEnd type="none" w="sm" len="sm"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kern="10" dirty="0">
                <a:ln w="12700">
                  <a:round/>
                  <a:headEnd type="none" w="sm" len="sm"/>
                  <a:tailEnd type="none" w="sm" len="sm"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12700">
                  <a:round/>
                  <a:headEnd type="none" w="sm" len="sm"/>
                  <a:tailEnd type="none" w="sm" len="sm"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b="1" kern="10" dirty="0">
              <a:ln w="12700">
                <a:round/>
                <a:headEnd type="none" w="sm" len="sm"/>
                <a:tailEnd type="none" w="sm" len="sm"/>
              </a:ln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811237" y="821333"/>
            <a:ext cx="4343400" cy="914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85800">
              <a:defRPr/>
            </a:pPr>
            <a:r>
              <a:rPr lang="en-US" sz="3713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713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13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713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13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</a:t>
            </a:r>
            <a:endParaRPr lang="en-US" sz="3713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09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5203" y="633450"/>
            <a:ext cx="1161825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em đã và sẽ làm để tình yêu quê hương</a:t>
            </a:r>
            <a:r>
              <a:rPr lang="vi-VN" sz="3600" b="1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</a:p>
          <a:p>
            <a:pPr algn="just"/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Luôn yêu thương, kính trọng tổ tiên, ông bà, cha mẹ,...</a:t>
            </a:r>
          </a:p>
          <a:p>
            <a:pPr algn="just"/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Về thăm quê hương vào những dịp rảnh rỗi.</a:t>
            </a:r>
          </a:p>
          <a:p>
            <a:pPr algn="just"/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Tham gia các hoạt động được quê hương: trồng cây, dọn dẹp rác bảo vệ môi trường,... </a:t>
            </a:r>
          </a:p>
          <a:p>
            <a:pPr algn="just"/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 Cố gắng học tập tốt để sau này xây dựng quê hương ngày càng giàu đẹp.</a:t>
            </a:r>
          </a:p>
          <a:p>
            <a:pPr algn="just"/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Giúp đỡ những người khó khăn bằng cách quyên góp tiền; những vật dụng không sử dụng nữa nhưng còn tốt; ……</a:t>
            </a:r>
            <a:endParaRPr lang="vi-VN" sz="36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03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100 bức tranh phong cảnh quê hương, tranh đồng quê đẹp nhất 2022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52" y="1484150"/>
            <a:ext cx="8060774" cy="537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6177" y="214273"/>
            <a:ext cx="1199321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38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38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3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6177" y="214273"/>
            <a:ext cx="1199321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5266" y="2068627"/>
            <a:ext cx="8068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THỰC HIỆN CÔNG VIỆC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5266" y="3538260"/>
            <a:ext cx="80682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…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12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09106" y="435861"/>
            <a:ext cx="3303281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28582" y="473224"/>
            <a:ext cx="7841052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74697" y="1487859"/>
            <a:ext cx="7234202" cy="5033509"/>
            <a:chOff x="3674697" y="1487859"/>
            <a:chExt cx="7234202" cy="5033509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697" y="1487859"/>
              <a:ext cx="7049909" cy="2542467"/>
            </a:xfrm>
            <a:prstGeom prst="rect">
              <a:avLst/>
            </a:prstGeom>
          </p:spPr>
        </p:pic>
        <p:pic>
          <p:nvPicPr>
            <p:cNvPr id="13" name="Picture 12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8"/>
            <a:stretch/>
          </p:blipFill>
          <p:spPr>
            <a:xfrm>
              <a:off x="3691784" y="4140925"/>
              <a:ext cx="7217115" cy="23804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228599" y="310723"/>
            <a:ext cx="3030160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pic>
        <p:nvPicPr>
          <p:cNvPr id="7" name="Picture 4" descr="100 bức tranh phong cảnh quê hương, tranh đồng quê đẹp nhất 2022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738" y="3195227"/>
            <a:ext cx="7513983" cy="328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0366"/>
          <a:stretch/>
        </p:blipFill>
        <p:spPr>
          <a:xfrm>
            <a:off x="3258759" y="310723"/>
            <a:ext cx="8544341" cy="288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9908" y="3593368"/>
            <a:ext cx="457200" cy="457200"/>
          </a:xfrm>
          <a:prstGeom prst="rect">
            <a:avLst/>
          </a:prstGeom>
        </p:spPr>
      </p:pic>
      <p:pic>
        <p:nvPicPr>
          <p:cNvPr id="4" name="Picture 8" descr="Tăng diện tích cho căn hộ &quot;tí hon&quot; với tranh dán tường hình cửa sổ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833" y="716677"/>
            <a:ext cx="9096935" cy="520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515" y="3897488"/>
            <a:ext cx="876446" cy="876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470" y="3978104"/>
            <a:ext cx="795830" cy="795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391" y="4195417"/>
            <a:ext cx="845678" cy="845678"/>
          </a:xfrm>
          <a:prstGeom prst="rect">
            <a:avLst/>
          </a:prstGeom>
        </p:spPr>
      </p:pic>
      <p:sp>
        <p:nvSpPr>
          <p:cNvPr id="8" name="WordArt 21" descr="20%"/>
          <p:cNvSpPr>
            <a:spLocks noChangeArrowheads="1" noChangeShapeType="1" noTextEdit="1"/>
          </p:cNvSpPr>
          <p:nvPr/>
        </p:nvSpPr>
        <p:spPr bwMode="auto">
          <a:xfrm>
            <a:off x="4614182" y="1509286"/>
            <a:ext cx="2666667" cy="64115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49861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99FF33"/>
              </a:extrusionClr>
              <a:contourClr>
                <a:srgbClr val="0000FF"/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0" dirty="0" err="1">
                <a:ln w="12700">
                  <a:round/>
                  <a:headEnd type="none" w="sm" len="sm"/>
                  <a:tailEnd type="none" w="sm" len="sm"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kern="10" dirty="0">
                <a:ln w="12700">
                  <a:round/>
                  <a:headEnd type="none" w="sm" len="sm"/>
                  <a:tailEnd type="none" w="sm" len="sm"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12700">
                  <a:round/>
                  <a:headEnd type="none" w="sm" len="sm"/>
                  <a:tailEnd type="none" w="sm" len="sm"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b="1" kern="10" dirty="0">
              <a:ln w="12700">
                <a:round/>
                <a:headEnd type="none" w="sm" len="sm"/>
                <a:tailEnd type="none" w="sm" len="sm"/>
              </a:ln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3775814" y="2402780"/>
            <a:ext cx="4343400" cy="914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85800">
              <a:defRPr/>
            </a:pPr>
            <a:r>
              <a:rPr lang="en-US" sz="3713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713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713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13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713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13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3713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02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39" y="859190"/>
            <a:ext cx="9143996" cy="5142595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64" y="1681750"/>
            <a:ext cx="2414225" cy="168264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875" y="1681751"/>
            <a:ext cx="2409653" cy="1691787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298" y="3420142"/>
            <a:ext cx="2395936" cy="1668925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449" y="3435924"/>
            <a:ext cx="2382218" cy="1668925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64" y="1655961"/>
            <a:ext cx="2409653" cy="1734220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625" y="1678907"/>
            <a:ext cx="2403902" cy="1728803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41" y="3424543"/>
            <a:ext cx="2382218" cy="1718471"/>
          </a:xfrm>
          <a:prstGeom prst="rect">
            <a:avLst/>
          </a:prstGeom>
        </p:spPr>
      </p:pic>
      <p:pic>
        <p:nvPicPr>
          <p:cNvPr id="43" name="4a">
            <a:hlinkClick r:id="rId15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573" y="3430488"/>
            <a:ext cx="2380094" cy="173139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0208875" y="3000109"/>
            <a:ext cx="181384" cy="147147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2900536" y="2727395"/>
            <a:ext cx="722936" cy="6925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569" y="4558444"/>
            <a:ext cx="379718" cy="379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05" y="965712"/>
            <a:ext cx="651482" cy="483182"/>
          </a:xfrm>
          <a:prstGeom prst="rect">
            <a:avLst/>
          </a:prstGeom>
        </p:spPr>
      </p:pic>
      <p:sp>
        <p:nvSpPr>
          <p:cNvPr id="7" name="Notched Right Arrow 6">
            <a:hlinkClick r:id="rId21" action="ppaction://hlinksldjump"/>
          </p:cNvPr>
          <p:cNvSpPr/>
          <p:nvPr/>
        </p:nvSpPr>
        <p:spPr>
          <a:xfrm>
            <a:off x="7341325" y="5648417"/>
            <a:ext cx="609600" cy="225754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8600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0+ mẫu hình nền powerpoint về biển tuyệt đẹp cho slide của bạ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1463" cy="704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8"/>
          <p:cNvSpPr>
            <a:spLocks noChangeArrowheads="1"/>
          </p:cNvSpPr>
          <p:nvPr/>
        </p:nvSpPr>
        <p:spPr bwMode="auto">
          <a:xfrm>
            <a:off x="9163794" y="2649583"/>
            <a:ext cx="709613" cy="7366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>
                <a:solidFill>
                  <a:srgbClr val="9900CC"/>
                </a:solidFill>
                <a:latin typeface=".VnTime" panose="020B7200000000000000" pitchFamily="34" charset="0"/>
              </a:rPr>
              <a:t>Start</a:t>
            </a:r>
          </a:p>
        </p:txBody>
      </p:sp>
      <p:sp>
        <p:nvSpPr>
          <p:cNvPr id="4" name="Oval 21"/>
          <p:cNvSpPr>
            <a:spLocks noChangeArrowheads="1"/>
          </p:cNvSpPr>
          <p:nvPr/>
        </p:nvSpPr>
        <p:spPr bwMode="auto">
          <a:xfrm>
            <a:off x="8940809" y="400797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5</a:t>
            </a:r>
          </a:p>
        </p:txBody>
      </p:sp>
      <p:sp>
        <p:nvSpPr>
          <p:cNvPr id="5" name="Oval 20"/>
          <p:cNvSpPr>
            <a:spLocks noChangeArrowheads="1"/>
          </p:cNvSpPr>
          <p:nvPr/>
        </p:nvSpPr>
        <p:spPr bwMode="auto">
          <a:xfrm>
            <a:off x="8939222" y="3996859"/>
            <a:ext cx="968820" cy="101138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6" name="Oval 19"/>
          <p:cNvSpPr>
            <a:spLocks noChangeArrowheads="1"/>
          </p:cNvSpPr>
          <p:nvPr/>
        </p:nvSpPr>
        <p:spPr bwMode="auto">
          <a:xfrm>
            <a:off x="8939222" y="4007973"/>
            <a:ext cx="968820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3</a:t>
            </a:r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8943984" y="399527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8" name="Oval 15"/>
          <p:cNvSpPr>
            <a:spLocks noChangeArrowheads="1"/>
          </p:cNvSpPr>
          <p:nvPr/>
        </p:nvSpPr>
        <p:spPr bwMode="auto">
          <a:xfrm>
            <a:off x="8943984" y="400797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9" name="Oval 29"/>
          <p:cNvSpPr>
            <a:spLocks noChangeArrowheads="1"/>
          </p:cNvSpPr>
          <p:nvPr/>
        </p:nvSpPr>
        <p:spPr bwMode="auto">
          <a:xfrm>
            <a:off x="8878184" y="4007973"/>
            <a:ext cx="1072572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 err="1">
                <a:solidFill>
                  <a:srgbClr val="9900CC"/>
                </a:solidFill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99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CC"/>
                </a:solidFill>
                <a:cs typeface="Times New Roman" panose="02020603050405020304" pitchFamily="18" charset="0"/>
              </a:rPr>
              <a:t>giờ</a:t>
            </a:r>
            <a:endParaRPr lang="en-US" altLang="en-US" sz="2000" b="1" dirty="0">
              <a:solidFill>
                <a:srgbClr val="99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1791" y="816397"/>
            <a:ext cx="6293789" cy="4529621"/>
          </a:xfrm>
          <a:prstGeom prst="rect">
            <a:avLst/>
          </a:prstGeom>
        </p:spPr>
      </p:pic>
      <p:pic>
        <p:nvPicPr>
          <p:cNvPr id="11" name="Picture 25">
            <a:hlinkClick r:id="" action="ppaction://noaction">
              <a:snd r:embed="rId8" name="Am-thanh-tra-loi-sai-www_nhacchuongvui_com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246" l="44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400" y="4513663"/>
            <a:ext cx="579438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Notched Right Arrow 11">
            <a:hlinkClick r:id="rId11" action="ppaction://hlinksldjump"/>
          </p:cNvPr>
          <p:cNvSpPr/>
          <p:nvPr/>
        </p:nvSpPr>
        <p:spPr>
          <a:xfrm>
            <a:off x="216863" y="6553198"/>
            <a:ext cx="457200" cy="304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47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 mầm non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83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221" y="858060"/>
            <a:ext cx="7910854" cy="5483957"/>
          </a:xfrm>
          <a:prstGeom prst="rect">
            <a:avLst/>
          </a:prstGeom>
        </p:spPr>
      </p:pic>
      <p:pic>
        <p:nvPicPr>
          <p:cNvPr id="9" name="Picture 4" descr="Hoa tulip GIF - Tải xuống và Chia sẻ trên PHONEK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21" y="5351416"/>
            <a:ext cx="1374427" cy="150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a tulip GIF - Tải xuống và Chia sẻ trên PHONEK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915" y="5617028"/>
            <a:ext cx="1370454" cy="128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reamies.de (udsrxz2cuke.gif) | Butterfly gif, Flower illustration,  Beautiful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689" y="4518569"/>
            <a:ext cx="2339431" cy="23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oa tulip GIF - Tải xuống và Chia sẻ trên PHONEK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255" y="5512525"/>
            <a:ext cx="1227448" cy="134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oa tulip GIF - Tải xuống và Chia sẻ trên PHONEK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0" y="5617029"/>
            <a:ext cx="1492795" cy="124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38"/>
          <p:cNvSpPr>
            <a:spLocks noChangeArrowheads="1"/>
          </p:cNvSpPr>
          <p:nvPr/>
        </p:nvSpPr>
        <p:spPr bwMode="auto">
          <a:xfrm>
            <a:off x="10705211" y="2466703"/>
            <a:ext cx="709613" cy="7366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>
                <a:solidFill>
                  <a:srgbClr val="9900CC"/>
                </a:solidFill>
                <a:latin typeface=".VnTime" panose="020B7200000000000000" pitchFamily="34" charset="0"/>
              </a:rPr>
              <a:t>Start</a:t>
            </a:r>
          </a:p>
        </p:txBody>
      </p:sp>
      <p:sp>
        <p:nvSpPr>
          <p:cNvPr id="16" name="Oval 21"/>
          <p:cNvSpPr>
            <a:spLocks noChangeArrowheads="1"/>
          </p:cNvSpPr>
          <p:nvPr/>
        </p:nvSpPr>
        <p:spPr bwMode="auto">
          <a:xfrm>
            <a:off x="10482226" y="382509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5</a:t>
            </a:r>
          </a:p>
        </p:txBody>
      </p:sp>
      <p:sp>
        <p:nvSpPr>
          <p:cNvPr id="17" name="Oval 20"/>
          <p:cNvSpPr>
            <a:spLocks noChangeArrowheads="1"/>
          </p:cNvSpPr>
          <p:nvPr/>
        </p:nvSpPr>
        <p:spPr bwMode="auto">
          <a:xfrm>
            <a:off x="10480639" y="3813979"/>
            <a:ext cx="968820" cy="101138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>
            <a:off x="10480639" y="3825093"/>
            <a:ext cx="968820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3</a:t>
            </a:r>
          </a:p>
        </p:txBody>
      </p:sp>
      <p:sp>
        <p:nvSpPr>
          <p:cNvPr id="19" name="Oval 16"/>
          <p:cNvSpPr>
            <a:spLocks noChangeArrowheads="1"/>
          </p:cNvSpPr>
          <p:nvPr/>
        </p:nvSpPr>
        <p:spPr bwMode="auto">
          <a:xfrm>
            <a:off x="10485401" y="381239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10485401" y="382509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21" name="Oval 29"/>
          <p:cNvSpPr>
            <a:spLocks noChangeArrowheads="1"/>
          </p:cNvSpPr>
          <p:nvPr/>
        </p:nvSpPr>
        <p:spPr bwMode="auto">
          <a:xfrm>
            <a:off x="10419601" y="3825093"/>
            <a:ext cx="1072572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 err="1">
                <a:solidFill>
                  <a:srgbClr val="9900CC"/>
                </a:solidFill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99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CC"/>
                </a:solidFill>
                <a:cs typeface="Times New Roman" panose="02020603050405020304" pitchFamily="18" charset="0"/>
              </a:rPr>
              <a:t>giờ</a:t>
            </a:r>
            <a:endParaRPr lang="en-US" altLang="en-US" sz="2000" b="1" dirty="0">
              <a:solidFill>
                <a:srgbClr val="99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22" name="Picture 25">
            <a:hlinkClick r:id="" action="ppaction://noaction">
              <a:snd r:embed="rId9" name="Am-thanh-tra-loi-sai-www_nhacchuongvui_com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246" l="44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929" y="1313263"/>
            <a:ext cx="579438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Notched Right Arrow 22">
            <a:hlinkClick r:id="rId12" action="ppaction://hlinksldjump"/>
          </p:cNvPr>
          <p:cNvSpPr/>
          <p:nvPr/>
        </p:nvSpPr>
        <p:spPr>
          <a:xfrm>
            <a:off x="216863" y="6553198"/>
            <a:ext cx="457200" cy="304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50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hat-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yển chọn khung hình nền powerpoint đẹp nhất Cho các bạn tr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222"/>
            <a:ext cx="12192000" cy="690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38"/>
          <p:cNvSpPr>
            <a:spLocks noChangeArrowheads="1"/>
          </p:cNvSpPr>
          <p:nvPr/>
        </p:nvSpPr>
        <p:spPr bwMode="auto">
          <a:xfrm>
            <a:off x="10705211" y="2466703"/>
            <a:ext cx="709613" cy="7366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Start</a:t>
            </a:r>
          </a:p>
        </p:txBody>
      </p:sp>
      <p:sp>
        <p:nvSpPr>
          <p:cNvPr id="15" name="Oval 21"/>
          <p:cNvSpPr>
            <a:spLocks noChangeArrowheads="1"/>
          </p:cNvSpPr>
          <p:nvPr/>
        </p:nvSpPr>
        <p:spPr bwMode="auto">
          <a:xfrm>
            <a:off x="10482226" y="382509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Oval 20"/>
          <p:cNvSpPr>
            <a:spLocks noChangeArrowheads="1"/>
          </p:cNvSpPr>
          <p:nvPr/>
        </p:nvSpPr>
        <p:spPr bwMode="auto">
          <a:xfrm>
            <a:off x="10480639" y="3813979"/>
            <a:ext cx="968820" cy="101138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Oval 19"/>
          <p:cNvSpPr>
            <a:spLocks noChangeArrowheads="1"/>
          </p:cNvSpPr>
          <p:nvPr/>
        </p:nvSpPr>
        <p:spPr bwMode="auto">
          <a:xfrm>
            <a:off x="10480639" y="3825093"/>
            <a:ext cx="968820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10485401" y="381239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Oval 15"/>
          <p:cNvSpPr>
            <a:spLocks noChangeArrowheads="1"/>
          </p:cNvSpPr>
          <p:nvPr/>
        </p:nvSpPr>
        <p:spPr bwMode="auto">
          <a:xfrm>
            <a:off x="10485401" y="382509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Oval 29"/>
          <p:cNvSpPr>
            <a:spLocks noChangeArrowheads="1"/>
          </p:cNvSpPr>
          <p:nvPr/>
        </p:nvSpPr>
        <p:spPr bwMode="auto">
          <a:xfrm>
            <a:off x="10419601" y="3825093"/>
            <a:ext cx="1072572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Notched Right Arrow 20">
            <a:hlinkClick r:id="rId7" action="ppaction://hlinksldjump"/>
          </p:cNvPr>
          <p:cNvSpPr/>
          <p:nvPr/>
        </p:nvSpPr>
        <p:spPr>
          <a:xfrm>
            <a:off x="267789" y="6387737"/>
            <a:ext cx="457200" cy="304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7560" y="1201784"/>
            <a:ext cx="6928462" cy="4851626"/>
          </a:xfrm>
          <a:prstGeom prst="rect">
            <a:avLst/>
          </a:prstGeom>
        </p:spPr>
      </p:pic>
      <p:pic>
        <p:nvPicPr>
          <p:cNvPr id="24" name="Picture 25">
            <a:hlinkClick r:id="" action="ppaction://noaction">
              <a:snd r:embed="rId9" name="Am-thanh-tra-loi-sai-www_nhacchuongvui_com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246" l="44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660" y="5464448"/>
            <a:ext cx="579438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05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 tiết với hơn 103 tải hình nền cho powerpoint mới nhất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8783"/>
            <a:ext cx="12192001" cy="691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9851" y="2176323"/>
            <a:ext cx="6687516" cy="4526691"/>
          </a:xfrm>
          <a:prstGeom prst="rect">
            <a:avLst/>
          </a:prstGeom>
        </p:spPr>
      </p:pic>
      <p:pic>
        <p:nvPicPr>
          <p:cNvPr id="4" name="Picture 4" descr="Hoa tulip GIF - Tải xuống và Chia sẻ trên PHONEK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476" y="5839098"/>
            <a:ext cx="929524" cy="101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a tulip GIF - Tải xuống và Chia sẻ trên PHONEK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512527"/>
            <a:ext cx="1005841" cy="134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38"/>
          <p:cNvSpPr>
            <a:spLocks noChangeArrowheads="1"/>
          </p:cNvSpPr>
          <p:nvPr/>
        </p:nvSpPr>
        <p:spPr bwMode="auto">
          <a:xfrm>
            <a:off x="10856368" y="2550178"/>
            <a:ext cx="709613" cy="7366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Start</a:t>
            </a:r>
          </a:p>
        </p:txBody>
      </p:sp>
      <p:sp>
        <p:nvSpPr>
          <p:cNvPr id="7" name="Oval 21"/>
          <p:cNvSpPr>
            <a:spLocks noChangeArrowheads="1"/>
          </p:cNvSpPr>
          <p:nvPr/>
        </p:nvSpPr>
        <p:spPr bwMode="auto">
          <a:xfrm>
            <a:off x="10633383" y="3908567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Oval 20"/>
          <p:cNvSpPr>
            <a:spLocks noChangeArrowheads="1"/>
          </p:cNvSpPr>
          <p:nvPr/>
        </p:nvSpPr>
        <p:spPr bwMode="auto">
          <a:xfrm>
            <a:off x="10631797" y="3897454"/>
            <a:ext cx="968820" cy="101138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Oval 19"/>
          <p:cNvSpPr>
            <a:spLocks noChangeArrowheads="1"/>
          </p:cNvSpPr>
          <p:nvPr/>
        </p:nvSpPr>
        <p:spPr bwMode="auto">
          <a:xfrm>
            <a:off x="10631797" y="3908567"/>
            <a:ext cx="968820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10636558" y="3895867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0636558" y="3908567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29"/>
          <p:cNvSpPr>
            <a:spLocks noChangeArrowheads="1"/>
          </p:cNvSpPr>
          <p:nvPr/>
        </p:nvSpPr>
        <p:spPr bwMode="auto">
          <a:xfrm>
            <a:off x="10570759" y="3908567"/>
            <a:ext cx="1072572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" action="ppaction://noaction">
              <a:snd r:embed="rId2" name="applause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24" b="89524" l="461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746" y="2393251"/>
            <a:ext cx="9556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Notched Right Arrow 13">
            <a:hlinkClick r:id="rId10" action="ppaction://hlinksldjump"/>
          </p:cNvPr>
          <p:cNvSpPr/>
          <p:nvPr/>
        </p:nvSpPr>
        <p:spPr>
          <a:xfrm>
            <a:off x="894455" y="6550614"/>
            <a:ext cx="457200" cy="304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40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151729" y="1984221"/>
            <a:ext cx="1330383" cy="134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260754" y="1984221"/>
            <a:ext cx="1396112" cy="13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683477" y="878951"/>
            <a:ext cx="5612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Đ</a:t>
            </a:r>
            <a:r>
              <a:rPr lang="en-US" sz="2800" b="1" dirty="0" err="1" smtClean="0">
                <a:solidFill>
                  <a:srgbClr val="00B050"/>
                </a:solidFill>
              </a:rPr>
              <a:t>ể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hiện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yêu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quê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hương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593801"/>
            <a:ext cx="46482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Vứt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rác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bừa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bãi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Hái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ven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Vẽ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khu</a:t>
            </a:r>
            <a:r>
              <a:rPr lang="en-US" sz="3200" dirty="0" smtClean="0">
                <a:solidFill>
                  <a:schemeClr val="accent4"/>
                </a:solidFill>
              </a:rPr>
              <a:t> di </a:t>
            </a:r>
            <a:r>
              <a:rPr lang="en-US" sz="3200" dirty="0" err="1" smtClean="0">
                <a:solidFill>
                  <a:schemeClr val="accent4"/>
                </a:solidFill>
              </a:rPr>
              <a:t>tích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8250" y="3593801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Phát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huy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truyền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thống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quê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hương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Chăm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sóc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cây</a:t>
            </a:r>
            <a:r>
              <a:rPr lang="en-US" sz="3200" dirty="0">
                <a:solidFill>
                  <a:schemeClr val="accent4"/>
                </a:solidFill>
              </a:rPr>
              <a:t>,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ven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Giữ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vệ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sinh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xóm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</TotalTime>
  <Words>279</Words>
  <Application>Microsoft Office PowerPoint</Application>
  <PresentationFormat>Widescreen</PresentationFormat>
  <Paragraphs>80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.VnTime</vt:lpstr>
      <vt:lpstr>Arial</vt:lpstr>
      <vt:lpstr>Calibri</vt:lpstr>
      <vt:lpstr>Calibri Light</vt:lpstr>
      <vt:lpstr>Georgia</vt:lpstr>
      <vt:lpstr>Times New Roman</vt:lpstr>
      <vt:lpstr>Trebuchet MS</vt:lpstr>
      <vt:lpstr>UTM Cookies</vt:lpstr>
      <vt:lpstr>Cute Sticker by Slidesgo</vt:lpstr>
      <vt:lpstr>Slipstream</vt:lpstr>
      <vt:lpstr>1_Slipstream</vt:lpstr>
      <vt:lpstr>6_Office Theme</vt:lpstr>
      <vt:lpstr>4_Office Theme</vt:lpstr>
      <vt:lpstr>3_Slipstream</vt:lpstr>
      <vt:lpstr>4_Slipstream</vt:lpstr>
      <vt:lpstr>6_Slipstream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60</cp:revision>
  <dcterms:created xsi:type="dcterms:W3CDTF">2021-06-11T02:39:36Z</dcterms:created>
  <dcterms:modified xsi:type="dcterms:W3CDTF">2024-12-03T08:35:33Z</dcterms:modified>
</cp:coreProperties>
</file>