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27" r:id="rId2"/>
    <p:sldId id="407" r:id="rId3"/>
    <p:sldId id="439" r:id="rId4"/>
    <p:sldId id="427" r:id="rId5"/>
    <p:sldId id="428" r:id="rId6"/>
    <p:sldId id="426" r:id="rId7"/>
    <p:sldId id="445" r:id="rId8"/>
    <p:sldId id="441" r:id="rId9"/>
    <p:sldId id="442" r:id="rId10"/>
    <p:sldId id="438" r:id="rId11"/>
    <p:sldId id="443" r:id="rId12"/>
    <p:sldId id="433" r:id="rId13"/>
    <p:sldId id="440" r:id="rId14"/>
    <p:sldId id="446" r:id="rId15"/>
    <p:sldId id="340" r:id="rId16"/>
  </p:sldIdLst>
  <p:sldSz cx="16276638" cy="9144000"/>
  <p:notesSz cx="6858000" cy="9144000"/>
  <p:custDataLst>
    <p:tags r:id="rId18"/>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55" d="100"/>
          <a:sy n="55" d="100"/>
        </p:scale>
        <p:origin x="564" y="7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15</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hyperlink" Target="Cau%20hoi/Cau%201.pptx" TargetMode="External"/><Relationship Id="rId3" Type="http://schemas.openxmlformats.org/officeDocument/2006/relationships/image" Target="../media/image10.png"/><Relationship Id="rId7" Type="http://schemas.openxmlformats.org/officeDocument/2006/relationships/hyperlink" Target="Cau%20hoi/Cau%202.pptx"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Cau%20hoi/Cau%203.pptx" TargetMode="External"/><Relationship Id="rId5" Type="http://schemas.openxmlformats.org/officeDocument/2006/relationships/hyperlink" Target="Cau%20hoi/Cau%204.pptx" TargetMode="Externa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vi-VN" altLang="en-US" sz="3500" b="1" dirty="0">
                <a:solidFill>
                  <a:srgbClr val="FF0066"/>
                </a:solidFill>
                <a:latin typeface="Times New Roman" pitchFamily="18" charset="0"/>
              </a:rPr>
              <a:t>AMA KHÊ</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a:t>
            </a:r>
            <a:r>
              <a:rPr lang="vi-VN"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23</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 YÊU EM TÔI </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(T1,2)</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dirty="0" err="1">
                <a:solidFill>
                  <a:srgbClr val="FF0066"/>
                </a:solidFill>
                <a:latin typeface="Times New Roman" pitchFamily="18" charset="0"/>
              </a:rPr>
              <a:t>Giáo</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viên</a:t>
            </a:r>
            <a:r>
              <a:rPr lang="en-US" altLang="en-US" sz="2400" b="1" i="1" dirty="0">
                <a:solidFill>
                  <a:srgbClr val="FF0066"/>
                </a:solidFill>
                <a:latin typeface="Times New Roman" pitchFamily="18" charset="0"/>
              </a:rPr>
              <a:t>:</a:t>
            </a:r>
            <a:r>
              <a:rPr lang="vi-VN" altLang="en-US" sz="2400" b="1" i="1" dirty="0">
                <a:solidFill>
                  <a:srgbClr val="FF0066"/>
                </a:solidFill>
                <a:latin typeface="Times New Roman" pitchFamily="18" charset="0"/>
              </a:rPr>
              <a:t>Đàm Thị Tuyết</a:t>
            </a:r>
            <a:endParaRPr lang="en-US" altLang="en-US" sz="2400" b="1" i="1" dirty="0">
              <a:solidFill>
                <a:srgbClr val="FF0066"/>
              </a:solidFill>
              <a:latin typeface="Times New Roman" pitchFamily="18" charset="0"/>
            </a:endParaRPr>
          </a:p>
          <a:p>
            <a:pPr eaLnBrk="1" hangingPunct="1"/>
            <a:r>
              <a:rPr lang="en-US" altLang="en-US" sz="2400" b="1" i="1" dirty="0" err="1">
                <a:solidFill>
                  <a:srgbClr val="FF0066"/>
                </a:solidFill>
                <a:latin typeface="Times New Roman" pitchFamily="18" charset="0"/>
              </a:rPr>
              <a:t>Lớp</a:t>
            </a:r>
            <a:r>
              <a:rPr lang="en-US" altLang="en-US" sz="2400" b="1" i="1" dirty="0">
                <a:solidFill>
                  <a:srgbClr val="FF0066"/>
                </a:solidFill>
                <a:latin typeface="Times New Roman" pitchFamily="18" charset="0"/>
              </a:rPr>
              <a:t>:  </a:t>
            </a:r>
            <a:r>
              <a:rPr lang="vi-VN" altLang="en-US" sz="2400" b="1" i="1" dirty="0">
                <a:solidFill>
                  <a:srgbClr val="FF0066"/>
                </a:solidFill>
                <a:latin typeface="Times New Roman" pitchFamily="18" charset="0"/>
              </a:rPr>
              <a:t>3a2</a:t>
            </a:r>
            <a:endParaRPr lang="en-US" altLang="en-US" sz="2400" b="1" i="1" dirty="0">
              <a:solidFill>
                <a:srgbClr val="FF0066"/>
              </a:solidFill>
              <a:latin typeface="Times New Roman" pitchFamily="18" charset="0"/>
            </a:endParaRP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6229986"/>
            <a:ext cx="4334745" cy="197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9052719"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Rectangle 44"/>
          <p:cNvSpPr/>
          <p:nvPr/>
        </p:nvSpPr>
        <p:spPr>
          <a:xfrm>
            <a:off x="325553" y="5637074"/>
            <a:ext cx="5006181" cy="2308324"/>
          </a:xfrm>
          <a:prstGeom prst="rect">
            <a:avLst/>
          </a:prstGeom>
        </p:spPr>
        <p:txBody>
          <a:bodyPr wrap="square">
            <a:spAutoFit/>
          </a:bodyPr>
          <a:lstStyle/>
          <a:p>
            <a:pPr lvl="0"/>
            <a:r>
              <a:rPr lang="vi-VN" sz="3600" b="1" dirty="0">
                <a:solidFill>
                  <a:srgbClr val="0000CC"/>
                </a:solidFill>
                <a:latin typeface="Times New Roman" pitchFamily="18" charset="0"/>
                <a:cs typeface="Times New Roman" pitchFamily="18" charset="0"/>
              </a:rPr>
              <a:t>Tôi đi đâu lâu</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endParaRPr lang="vi-VN" sz="3600" b="1" dirty="0">
              <a:solidFill>
                <a:srgbClr val="0000CC"/>
              </a:solidFill>
              <a:latin typeface="Times New Roman" pitchFamily="18" charset="0"/>
              <a:cs typeface="Times New Roman" pitchFamily="18" charset="0"/>
            </a:endParaRPr>
          </a:p>
          <a:p>
            <a:pPr lvl="0"/>
            <a:r>
              <a:rPr lang="vi-VN" sz="3600" b="1" dirty="0">
                <a:solidFill>
                  <a:srgbClr val="0000CC"/>
                </a:solidFill>
                <a:latin typeface="Times New Roman" pitchFamily="18" charset="0"/>
                <a:cs typeface="Times New Roman" pitchFamily="18" charset="0"/>
              </a:rPr>
              <a:t>Nó mong</a:t>
            </a:r>
            <a:r>
              <a:rPr lang="en-US" sz="3600" b="1" dirty="0">
                <a:solidFill>
                  <a:srgbClr val="0000CC"/>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nó nhắc</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endParaRPr lang="vi-VN" sz="3600" b="1" dirty="0">
              <a:solidFill>
                <a:srgbClr val="0000CC"/>
              </a:solidFill>
              <a:latin typeface="Times New Roman" pitchFamily="18" charset="0"/>
              <a:cs typeface="Times New Roman" pitchFamily="18" charset="0"/>
            </a:endParaRPr>
          </a:p>
          <a:p>
            <a:pPr lvl="0"/>
            <a:r>
              <a:rPr lang="vi-VN" sz="3600" b="1" dirty="0">
                <a:solidFill>
                  <a:srgbClr val="0000CC"/>
                </a:solidFill>
                <a:latin typeface="Times New Roman" pitchFamily="18" charset="0"/>
                <a:cs typeface="Times New Roman" pitchFamily="18" charset="0"/>
              </a:rPr>
              <a:t>Nó nấp sau cây</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a:t>
            </a:r>
          </a:p>
          <a:p>
            <a:pPr lvl="0"/>
            <a:r>
              <a:rPr lang="vi-VN" sz="3600" b="1" dirty="0">
                <a:solidFill>
                  <a:srgbClr val="0000CC"/>
                </a:solidFill>
                <a:latin typeface="Times New Roman" pitchFamily="18" charset="0"/>
                <a:cs typeface="Times New Roman" pitchFamily="18" charset="0"/>
              </a:rPr>
              <a:t>Òa ra ôm chặt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
        <p:nvSpPr>
          <p:cNvPr id="33" name="Rectangle 32"/>
          <p:cNvSpPr/>
          <p:nvPr/>
        </p:nvSpPr>
        <p:spPr>
          <a:xfrm>
            <a:off x="325553" y="2795766"/>
            <a:ext cx="2262982" cy="707886"/>
          </a:xfrm>
          <a:prstGeom prst="rect">
            <a:avLst/>
          </a:prstGeom>
        </p:spPr>
        <p:txBody>
          <a:bodyPr wrap="square">
            <a:spAutoFit/>
          </a:bodyPr>
          <a:lstStyle/>
          <a:p>
            <a:pPr lvl="0"/>
            <a:r>
              <a:rPr lang="vi-VN" sz="4000" b="1" i="1" dirty="0">
                <a:solidFill>
                  <a:srgbClr val="C00000"/>
                </a:solidFill>
                <a:latin typeface="Times New Roman" pitchFamily="18" charset="0"/>
                <a:cs typeface="Times New Roman" pitchFamily="18" charset="0"/>
              </a:rPr>
              <a:t>r</a:t>
            </a:r>
            <a:r>
              <a:rPr lang="vi-VN" sz="4000" b="1" i="1" dirty="0">
                <a:solidFill>
                  <a:srgbClr val="0000CC"/>
                </a:solidFill>
                <a:latin typeface="Times New Roman" pitchFamily="18" charset="0"/>
                <a:cs typeface="Times New Roman" pitchFamily="18" charset="0"/>
              </a:rPr>
              <a:t>úc </a:t>
            </a:r>
            <a:r>
              <a:rPr lang="vi-VN" sz="4000" b="1" i="1" dirty="0">
                <a:solidFill>
                  <a:srgbClr val="C00000"/>
                </a:solidFill>
                <a:latin typeface="Times New Roman" pitchFamily="18" charset="0"/>
                <a:cs typeface="Times New Roman" pitchFamily="18" charset="0"/>
              </a:rPr>
              <a:t>r</a:t>
            </a:r>
            <a:r>
              <a:rPr lang="vi-VN" sz="4000" b="1" i="1" dirty="0">
                <a:solidFill>
                  <a:srgbClr val="0000CC"/>
                </a:solidFill>
                <a:latin typeface="Times New Roman" pitchFamily="18" charset="0"/>
                <a:cs typeface="Times New Roman" pitchFamily="18" charset="0"/>
              </a:rPr>
              <a:t>ích</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5" name="Rectangle 34"/>
          <p:cNvSpPr/>
          <p:nvPr/>
        </p:nvSpPr>
        <p:spPr>
          <a:xfrm>
            <a:off x="2321806" y="2795766"/>
            <a:ext cx="2461914" cy="707886"/>
          </a:xfrm>
          <a:prstGeom prst="rect">
            <a:avLst/>
          </a:prstGeom>
        </p:spPr>
        <p:txBody>
          <a:bodyPr wrap="square">
            <a:spAutoFit/>
          </a:bodyPr>
          <a:lstStyle/>
          <a:p>
            <a:pPr lvl="0"/>
            <a:r>
              <a:rPr lang="vi-VN" sz="4000" b="1" i="1" dirty="0">
                <a:solidFill>
                  <a:srgbClr val="0000CC"/>
                </a:solidFill>
                <a:latin typeface="Times New Roman" pitchFamily="18" charset="0"/>
                <a:cs typeface="Times New Roman" pitchFamily="18" charset="0"/>
              </a:rPr>
              <a:t>nó th</a:t>
            </a:r>
            <a:r>
              <a:rPr lang="vi-VN" sz="4000" b="1" i="1" dirty="0">
                <a:solidFill>
                  <a:srgbClr val="C00000"/>
                </a:solidFill>
                <a:latin typeface="Times New Roman" pitchFamily="18" charset="0"/>
                <a:cs typeface="Times New Roman" pitchFamily="18" charset="0"/>
              </a:rPr>
              <a:t>ích</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p:cNvSpPr/>
          <p:nvPr/>
        </p:nvSpPr>
        <p:spPr>
          <a:xfrm>
            <a:off x="325553" y="3596640"/>
            <a:ext cx="2552546" cy="707886"/>
          </a:xfrm>
          <a:prstGeom prst="rect">
            <a:avLst/>
          </a:prstGeom>
        </p:spPr>
        <p:txBody>
          <a:bodyPr wrap="square">
            <a:spAutoFit/>
          </a:bodyPr>
          <a:lstStyle/>
          <a:p>
            <a:pPr lvl="0"/>
            <a:r>
              <a:rPr lang="vi-VN" sz="4000" b="1" i="1" dirty="0">
                <a:solidFill>
                  <a:srgbClr val="0000CC"/>
                </a:solidFill>
                <a:latin typeface="Times New Roman" pitchFamily="18" charset="0"/>
                <a:cs typeface="Times New Roman" pitchFamily="18" charset="0"/>
              </a:rPr>
              <a:t>kh</a:t>
            </a:r>
            <a:r>
              <a:rPr lang="vi-VN" sz="4000" b="1" i="1" dirty="0">
                <a:solidFill>
                  <a:srgbClr val="C00000"/>
                </a:solidFill>
                <a:latin typeface="Times New Roman" pitchFamily="18" charset="0"/>
                <a:cs typeface="Times New Roman" pitchFamily="18" charset="0"/>
              </a:rPr>
              <a:t>ướu</a:t>
            </a:r>
            <a:r>
              <a:rPr lang="vi-VN" sz="4000" b="1" i="1" dirty="0">
                <a:solidFill>
                  <a:srgbClr val="0000CC"/>
                </a:solidFill>
                <a:latin typeface="Times New Roman" pitchFamily="18" charset="0"/>
                <a:cs typeface="Times New Roman" pitchFamily="18" charset="0"/>
              </a:rPr>
              <a:t> hót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7" name="Rectangle 36"/>
          <p:cNvSpPr/>
          <p:nvPr/>
        </p:nvSpPr>
        <p:spPr>
          <a:xfrm>
            <a:off x="2878098" y="3581400"/>
            <a:ext cx="1739036" cy="707886"/>
          </a:xfrm>
          <a:prstGeom prst="rect">
            <a:avLst/>
          </a:prstGeom>
        </p:spPr>
        <p:txBody>
          <a:bodyPr wrap="square">
            <a:spAutoFit/>
          </a:bodyPr>
          <a:lstStyle/>
          <a:p>
            <a:pPr lvl="0"/>
            <a:r>
              <a:rPr lang="vi-VN" sz="4000" b="1" i="1" dirty="0">
                <a:solidFill>
                  <a:srgbClr val="FF0000"/>
                </a:solidFill>
                <a:latin typeface="Times New Roman" pitchFamily="18" charset="0"/>
                <a:cs typeface="Times New Roman" pitchFamily="18" charset="0"/>
              </a:rPr>
              <a:t>v</a:t>
            </a:r>
            <a:r>
              <a:rPr lang="vi-VN" sz="4000" b="1" i="1" dirty="0">
                <a:solidFill>
                  <a:srgbClr val="0000CC"/>
                </a:solidFill>
                <a:latin typeface="Times New Roman" pitchFamily="18" charset="0"/>
                <a:cs typeface="Times New Roman" pitchFamily="18" charset="0"/>
              </a:rPr>
              <a:t>ẽ</a:t>
            </a:r>
            <a:r>
              <a:rPr lang="vi-VN" sz="4000" b="1" i="1" dirty="0">
                <a:solidFill>
                  <a:srgbClr val="FF0000"/>
                </a:solidFill>
                <a:latin typeface="Times New Roman" pitchFamily="18" charset="0"/>
                <a:cs typeface="Times New Roman" pitchFamily="18" charset="0"/>
              </a:rPr>
              <a:t> </a:t>
            </a:r>
            <a:r>
              <a:rPr lang="en-US" sz="4000" b="1" i="1" dirty="0">
                <a:solidFill>
                  <a:srgbClr val="FF0000"/>
                </a:solidFill>
                <a:latin typeface="Times New Roman" pitchFamily="18" charset="0"/>
                <a:cs typeface="Times New Roman" pitchFamily="18" charset="0"/>
              </a:rPr>
              <a:t>l</a:t>
            </a:r>
            <a:r>
              <a:rPr lang="vi-VN" sz="4000" b="1" i="1" dirty="0">
                <a:solidFill>
                  <a:srgbClr val="0000CC"/>
                </a:solidFill>
                <a:latin typeface="Times New Roman" pitchFamily="18" charset="0"/>
                <a:cs typeface="Times New Roman" pitchFamily="18" charset="0"/>
              </a:rPr>
              <a:t>ắm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8" name="Rectangle 37"/>
          <p:cNvSpPr/>
          <p:nvPr/>
        </p:nvSpPr>
        <p:spPr>
          <a:xfrm>
            <a:off x="325711" y="4371340"/>
            <a:ext cx="2097607" cy="707886"/>
          </a:xfrm>
          <a:prstGeom prst="rect">
            <a:avLst/>
          </a:prstGeom>
        </p:spPr>
        <p:txBody>
          <a:bodyPr wrap="square">
            <a:spAutoFit/>
          </a:bodyPr>
          <a:lstStyle/>
          <a:p>
            <a:pPr lvl="0"/>
            <a:r>
              <a:rPr lang="vi-VN" sz="4000" b="1" i="1" dirty="0">
                <a:solidFill>
                  <a:srgbClr val="0000CC"/>
                </a:solidFill>
                <a:latin typeface="Times New Roman" pitchFamily="18" charset="0"/>
                <a:cs typeface="Times New Roman" pitchFamily="18" charset="0"/>
              </a:rPr>
              <a:t>nó nh</a:t>
            </a:r>
            <a:r>
              <a:rPr lang="vi-VN" sz="4000" b="1" i="1" dirty="0">
                <a:solidFill>
                  <a:srgbClr val="C00000"/>
                </a:solidFill>
                <a:latin typeface="Times New Roman" pitchFamily="18" charset="0"/>
                <a:cs typeface="Times New Roman" pitchFamily="18" charset="0"/>
              </a:rPr>
              <a:t>ắc</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9" name="Rectangle 38"/>
          <p:cNvSpPr/>
          <p:nvPr/>
        </p:nvSpPr>
        <p:spPr>
          <a:xfrm>
            <a:off x="2331269" y="4371340"/>
            <a:ext cx="2259657" cy="707886"/>
          </a:xfrm>
          <a:prstGeom prst="rect">
            <a:avLst/>
          </a:prstGeom>
        </p:spPr>
        <p:txBody>
          <a:bodyPr wrap="square">
            <a:spAutoFit/>
          </a:bodyPr>
          <a:lstStyle/>
          <a:p>
            <a:pPr lvl="0"/>
            <a:r>
              <a:rPr lang="vi-VN" sz="4000" b="1" i="1" dirty="0">
                <a:solidFill>
                  <a:srgbClr val="0000CC"/>
                </a:solidFill>
                <a:latin typeface="Times New Roman" pitchFamily="18" charset="0"/>
                <a:cs typeface="Times New Roman" pitchFamily="18" charset="0"/>
              </a:rPr>
              <a:t>vườn </a:t>
            </a:r>
            <a:r>
              <a:rPr lang="vi-VN" sz="4000" b="1" i="1" dirty="0">
                <a:solidFill>
                  <a:srgbClr val="C00000"/>
                </a:solidFill>
                <a:latin typeface="Times New Roman" pitchFamily="18" charset="0"/>
                <a:cs typeface="Times New Roman" pitchFamily="18" charset="0"/>
              </a:rPr>
              <a:t>s</a:t>
            </a:r>
            <a:r>
              <a:rPr lang="vi-VN" sz="4000" b="1" i="1" dirty="0">
                <a:solidFill>
                  <a:srgbClr val="0000CC"/>
                </a:solidFill>
                <a:latin typeface="Times New Roman" pitchFamily="18" charset="0"/>
                <a:cs typeface="Times New Roman" pitchFamily="18" charset="0"/>
              </a:rPr>
              <a:t>au</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4" name="Text Box 2"/>
          <p:cNvSpPr txBox="1">
            <a:spLocks noChangeArrowheads="1"/>
          </p:cNvSpPr>
          <p:nvPr/>
        </p:nvSpPr>
        <p:spPr bwMode="auto">
          <a:xfrm>
            <a:off x="8595519" y="28194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5" name="Group 4"/>
          <p:cNvGrpSpPr/>
          <p:nvPr/>
        </p:nvGrpSpPr>
        <p:grpSpPr>
          <a:xfrm>
            <a:off x="6004721" y="3639622"/>
            <a:ext cx="9525001" cy="3904177"/>
            <a:chOff x="6004721" y="3639622"/>
            <a:chExt cx="9525001" cy="3904177"/>
          </a:xfrm>
        </p:grpSpPr>
        <p:grpSp>
          <p:nvGrpSpPr>
            <p:cNvPr id="4" name="Group 3"/>
            <p:cNvGrpSpPr/>
            <p:nvPr/>
          </p:nvGrpSpPr>
          <p:grpSpPr>
            <a:xfrm>
              <a:off x="6004721" y="3639622"/>
              <a:ext cx="9525001" cy="3904177"/>
              <a:chOff x="6004721" y="3639622"/>
              <a:chExt cx="9525001" cy="3904177"/>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815133" y="829210"/>
                <a:ext cx="3904177" cy="9525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02916" y="4346198"/>
                <a:ext cx="8137525" cy="707886"/>
              </a:xfrm>
              <a:prstGeom prst="rect">
                <a:avLst/>
              </a:prstGeom>
            </p:spPr>
            <p:txBody>
              <a:bodyPr>
                <a:spAutoFit/>
              </a:bodyPr>
              <a:lstStyle/>
              <a:p>
                <a:pPr algn="just"/>
                <a:endParaRPr lang="en-US" sz="4000" dirty="0">
                  <a:solidFill>
                    <a:srgbClr val="FF0000"/>
                  </a:solidFill>
                  <a:latin typeface="Times New Roman" pitchFamily="18" charset="0"/>
                  <a:cs typeface="Times New Roman" pitchFamily="18" charset="0"/>
                </a:endParaRPr>
              </a:p>
            </p:txBody>
          </p:sp>
        </p:grpSp>
        <p:sp>
          <p:nvSpPr>
            <p:cNvPr id="3" name="Rectangle 2"/>
            <p:cNvSpPr/>
            <p:nvPr/>
          </p:nvSpPr>
          <p:spPr>
            <a:xfrm>
              <a:off x="6657355" y="4303455"/>
              <a:ext cx="8137525" cy="2554545"/>
            </a:xfrm>
            <a:prstGeom prst="rect">
              <a:avLst/>
            </a:prstGeom>
          </p:spPr>
          <p:txBody>
            <a:bodyPr>
              <a:spAutoFit/>
            </a:bodyPr>
            <a:lstStyle/>
            <a:p>
              <a:pPr algn="just">
                <a:spcAft>
                  <a:spcPts val="0"/>
                </a:spcAft>
              </a:pPr>
              <a:r>
                <a:rPr lang="nl-NL" sz="4000" b="1">
                  <a:solidFill>
                    <a:srgbClr val="FF0000"/>
                  </a:solidFill>
                  <a:latin typeface="Times New Roman"/>
                  <a:ea typeface="Times New Roman"/>
                </a:rPr>
                <a:t>     Bài </a:t>
              </a:r>
              <a:r>
                <a:rPr lang="nl-NL" sz="4000" b="1" dirty="0">
                  <a:solidFill>
                    <a:srgbClr val="FF0000"/>
                  </a:solidFill>
                  <a:latin typeface="Times New Roman"/>
                  <a:ea typeface="Times New Roman"/>
                </a:rPr>
                <a:t>thơ thể hiện tình cảm anh chị em trong nhà rất cảm động. Tình cảm anh chị em ruột thịt làm cho cuộc sống thêm đẹp, thêm vui</a:t>
              </a:r>
              <a:r>
                <a:rPr lang="vi-VN" sz="4000" b="1" dirty="0">
                  <a:solidFill>
                    <a:srgbClr val="FF0000"/>
                  </a:solidFill>
                  <a:latin typeface="Times New Roman"/>
                  <a:ea typeface="Times New Roman"/>
                </a:rPr>
                <a:t>.</a:t>
              </a:r>
              <a:endParaRPr lang="en-US" sz="4000" b="1" dirty="0">
                <a:solidFill>
                  <a:srgbClr val="FF0000"/>
                </a:solidFill>
                <a:effectLst/>
                <a:latin typeface="Times New Roman"/>
                <a:ea typeface="Times New Roman"/>
              </a:endParaRPr>
            </a:p>
          </p:txBody>
        </p:sp>
      </p:grpSp>
      <p:grpSp>
        <p:nvGrpSpPr>
          <p:cNvPr id="34" name="Group 33"/>
          <p:cNvGrpSpPr/>
          <p:nvPr/>
        </p:nvGrpSpPr>
        <p:grpSpPr>
          <a:xfrm>
            <a:off x="4931080" y="149573"/>
            <a:ext cx="6026638" cy="1632363"/>
            <a:chOff x="4931080" y="149573"/>
            <a:chExt cx="6026638" cy="1632363"/>
          </a:xfrm>
        </p:grpSpPr>
        <p:grpSp>
          <p:nvGrpSpPr>
            <p:cNvPr id="40" name="Group 39"/>
            <p:cNvGrpSpPr/>
            <p:nvPr/>
          </p:nvGrpSpPr>
          <p:grpSpPr>
            <a:xfrm>
              <a:off x="4931080" y="149573"/>
              <a:ext cx="5936240" cy="1055790"/>
              <a:chOff x="4847876" y="210532"/>
              <a:chExt cx="5836078" cy="1055790"/>
            </a:xfrm>
          </p:grpSpPr>
          <p:grpSp>
            <p:nvGrpSpPr>
              <p:cNvPr id="43" name="Group 42"/>
              <p:cNvGrpSpPr/>
              <p:nvPr/>
            </p:nvGrpSpPr>
            <p:grpSpPr>
              <a:xfrm>
                <a:off x="4847876" y="210532"/>
                <a:ext cx="5836078" cy="1055790"/>
                <a:chOff x="4847876" y="210532"/>
                <a:chExt cx="5836078" cy="1055790"/>
              </a:xfrm>
            </p:grpSpPr>
            <p:sp>
              <p:nvSpPr>
                <p:cNvPr id="47" name="TextBox 46"/>
                <p:cNvSpPr txBox="1"/>
                <p:nvPr/>
              </p:nvSpPr>
              <p:spPr>
                <a:xfrm>
                  <a:off x="4847876" y="210532"/>
                  <a:ext cx="5836078" cy="584775"/>
                </a:xfrm>
                <a:prstGeom prst="rect">
                  <a:avLst/>
                </a:prstGeom>
                <a:noFill/>
              </p:spPr>
              <p:txBody>
                <a:bodyPr wrap="none" rtlCol="0">
                  <a:spAutoFit/>
                </a:bodyPr>
                <a:lstStyle/>
                <a:p>
                  <a:r>
                    <a:rPr lang="en-US" sz="3200" dirty="0" err="1">
                      <a:solidFill>
                        <a:srgbClr val="0000CC"/>
                      </a:solidFill>
                      <a:latin typeface="Times New Roman" pitchFamily="18" charset="0"/>
                      <a:cs typeface="Times New Roman" pitchFamily="18" charset="0"/>
                    </a:rPr>
                    <a:t>Thứ</a:t>
                  </a:r>
                  <a:r>
                    <a:rPr lang="vi-VN" sz="3200" dirty="0">
                      <a:solidFill>
                        <a:srgbClr val="0000CC"/>
                      </a:solidFill>
                      <a:latin typeface="Times New Roman" pitchFamily="18" charset="0"/>
                      <a:cs typeface="Times New Roman" pitchFamily="18" charset="0"/>
                    </a:rPr>
                    <a:t> hai </a:t>
                  </a:r>
                  <a:r>
                    <a:rPr lang="en-US" sz="3200" dirty="0" err="1">
                      <a:solidFill>
                        <a:srgbClr val="0000CC"/>
                      </a:solidFill>
                      <a:latin typeface="Times New Roman" pitchFamily="18" charset="0"/>
                      <a:cs typeface="Times New Roman" pitchFamily="18" charset="0"/>
                    </a:rPr>
                    <a:t>ngày</a:t>
                  </a:r>
                  <a:r>
                    <a:rPr lang="vi-VN" sz="3200" dirty="0">
                      <a:solidFill>
                        <a:srgbClr val="0000CC"/>
                      </a:solidFill>
                      <a:latin typeface="Times New Roman" pitchFamily="18" charset="0"/>
                      <a:cs typeface="Times New Roman" pitchFamily="18" charset="0"/>
                    </a:rPr>
                    <a:t> 2 </a:t>
                  </a:r>
                  <a:r>
                    <a:rPr lang="en-US" sz="3200" dirty="0" err="1">
                      <a:solidFill>
                        <a:srgbClr val="0000CC"/>
                      </a:solidFill>
                      <a:latin typeface="Times New Roman" pitchFamily="18" charset="0"/>
                      <a:cs typeface="Times New Roman" pitchFamily="18" charset="0"/>
                    </a:rPr>
                    <a:t>tháng</a:t>
                  </a:r>
                  <a:r>
                    <a:rPr lang="vi-VN" sz="3200" dirty="0">
                      <a:solidFill>
                        <a:srgbClr val="0000CC"/>
                      </a:solidFill>
                      <a:latin typeface="Times New Roman" pitchFamily="18" charset="0"/>
                      <a:cs typeface="Times New Roman" pitchFamily="18" charset="0"/>
                    </a:rPr>
                    <a:t> 12 </a:t>
                  </a:r>
                  <a:r>
                    <a:rPr lang="en-US" sz="3200" dirty="0" err="1">
                      <a:solidFill>
                        <a:srgbClr val="0000CC"/>
                      </a:solidFill>
                      <a:latin typeface="Times New Roman" pitchFamily="18" charset="0"/>
                      <a:cs typeface="Times New Roman" pitchFamily="18" charset="0"/>
                    </a:rPr>
                    <a:t>năm</a:t>
                  </a:r>
                  <a:r>
                    <a:rPr lang="vi-VN" sz="3200" dirty="0">
                      <a:solidFill>
                        <a:srgbClr val="0000CC"/>
                      </a:solidFill>
                      <a:latin typeface="Times New Roman" pitchFamily="18" charset="0"/>
                      <a:cs typeface="Times New Roman" pitchFamily="18" charset="0"/>
                    </a:rPr>
                    <a:t> 2024</a:t>
                  </a:r>
                  <a:endParaRPr lang="en-US" sz="3200" dirty="0">
                    <a:solidFill>
                      <a:srgbClr val="0000CC"/>
                    </a:solidFill>
                    <a:latin typeface="Times New Roman" pitchFamily="18" charset="0"/>
                    <a:cs typeface="Times New Roman" pitchFamily="18" charset="0"/>
                  </a:endParaRPr>
                </a:p>
              </p:txBody>
            </p:sp>
            <p:sp>
              <p:nvSpPr>
                <p:cNvPr id="48" name="TextBox 47"/>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6" name="Straight Connector 45"/>
              <p:cNvCxnSpPr/>
              <p:nvPr/>
            </p:nvCxnSpPr>
            <p:spPr>
              <a:xfrm>
                <a:off x="6796269" y="1227594"/>
                <a:ext cx="1977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Text Box 14"/>
            <p:cNvSpPr txBox="1">
              <a:spLocks noChangeArrowheads="1"/>
            </p:cNvSpPr>
            <p:nvPr/>
          </p:nvSpPr>
          <p:spPr bwMode="auto">
            <a:xfrm>
              <a:off x="5090319" y="1205958"/>
              <a:ext cx="58673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vi-VN" sz="2800" b="1" dirty="0">
                  <a:solidFill>
                    <a:srgbClr val="0000CC"/>
                  </a:solidFill>
                  <a:effectLst>
                    <a:outerShdw blurRad="38100" dist="38100" dir="2700000" algn="tl">
                      <a:srgbClr val="000000">
                        <a:alpha val="43137"/>
                      </a:srgbClr>
                    </a:outerShdw>
                  </a:effectLst>
                  <a:latin typeface="Times New Roman" pitchFamily="18" charset="0"/>
                </a:rPr>
                <a:t>23</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vi-VN" sz="2800" b="1" dirty="0">
                  <a:solidFill>
                    <a:srgbClr val="0000CC"/>
                  </a:solidFill>
                  <a:effectLst>
                    <a:outerShdw blurRad="38100" dist="38100" dir="2700000" algn="tl">
                      <a:srgbClr val="000000">
                        <a:alpha val="43137"/>
                      </a:srgbClr>
                    </a:outerShdw>
                  </a:effectLst>
                  <a:latin typeface="Times New Roman" pitchFamily="18" charset="0"/>
                </a:rPr>
                <a:t>TÔI YÊU </a:t>
              </a:r>
              <a:r>
                <a:rPr lang="vi-VN" sz="2800" b="1">
                  <a:solidFill>
                    <a:srgbClr val="0000CC"/>
                  </a:solidFill>
                  <a:effectLst>
                    <a:outerShdw blurRad="38100" dist="38100" dir="2700000" algn="tl">
                      <a:srgbClr val="000000">
                        <a:alpha val="43137"/>
                      </a:srgbClr>
                    </a:outerShdw>
                  </a:effectLst>
                  <a:latin typeface="Times New Roman" pitchFamily="18" charset="0"/>
                </a:rPr>
                <a:t>EM TÔI</a:t>
              </a:r>
              <a:r>
                <a:rPr lang="en-US" sz="2800" b="1">
                  <a:solidFill>
                    <a:srgbClr val="0000CC"/>
                  </a:solidFill>
                  <a:effectLst>
                    <a:outerShdw blurRad="38100" dist="38100" dir="2700000" algn="tl">
                      <a:srgbClr val="000000">
                        <a:alpha val="43137"/>
                      </a:srgbClr>
                    </a:outerShdw>
                  </a:effectLst>
                  <a:latin typeface="Times New Roman" pitchFamily="18" charset="0"/>
                </a:rPr>
                <a:t> (T1,2)</a:t>
              </a:r>
              <a:endParaRPr lang="en-US" sz="28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25101602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259114" y="1752600"/>
            <a:ext cx="5126605" cy="623829"/>
            <a:chOff x="42065" y="1442589"/>
            <a:chExt cx="4755153" cy="623829"/>
          </a:xfrm>
        </p:grpSpPr>
        <p:sp>
          <p:nvSpPr>
            <p:cNvPr id="28" name="Rectangle 27"/>
            <p:cNvSpPr/>
            <p:nvPr/>
          </p:nvSpPr>
          <p:spPr>
            <a:xfrm>
              <a:off x="42065" y="1442589"/>
              <a:ext cx="4755153" cy="623829"/>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vi-VN" sz="3600" b="1" dirty="0">
                  <a:ln w="11430"/>
                  <a:solidFill>
                    <a:srgbClr val="FF0000"/>
                  </a:solidFill>
                  <a:latin typeface="Times New Roman" pitchFamily="18" charset="0"/>
                  <a:cs typeface="Times New Roman" pitchFamily="18" charset="0"/>
                </a:rPr>
                <a:t>4.Học thuộc lòng bài thơ:</a:t>
              </a:r>
              <a:endParaRPr lang="en-US" sz="3600" b="1" dirty="0">
                <a:ln w="11430"/>
                <a:solidFill>
                  <a:srgbClr val="FF0000"/>
                </a:solidFill>
                <a:latin typeface="Times New Roman" pitchFamily="18" charset="0"/>
                <a:cs typeface="Times New Roman" pitchFamily="18" charset="0"/>
              </a:endParaRPr>
            </a:p>
          </p:txBody>
        </p:sp>
        <p:cxnSp>
          <p:nvCxnSpPr>
            <p:cNvPr id="29" name="Straight Connector 28"/>
            <p:cNvCxnSpPr/>
            <p:nvPr/>
          </p:nvCxnSpPr>
          <p:spPr>
            <a:xfrm>
              <a:off x="228596" y="2038749"/>
              <a:ext cx="445276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6248484" y="2795766"/>
            <a:ext cx="4419600" cy="2308324"/>
          </a:xfrm>
          <a:prstGeom prst="rect">
            <a:avLst/>
          </a:prstGeom>
        </p:spPr>
        <p:txBody>
          <a:bodyPr wrap="square">
            <a:spAutoFit/>
          </a:bodyPr>
          <a:lstStyle/>
          <a:p>
            <a:pPr>
              <a:spcAft>
                <a:spcPts val="0"/>
              </a:spcAft>
            </a:pPr>
            <a:r>
              <a:rPr lang="vi-VN" sz="3600" b="1" dirty="0">
                <a:solidFill>
                  <a:srgbClr val="0000CC"/>
                </a:solidFill>
                <a:latin typeface="Times New Roman" pitchFamily="18" charset="0"/>
                <a:ea typeface="Times New Roman"/>
                <a:cs typeface="Times New Roman" pitchFamily="18" charset="0"/>
              </a:rPr>
              <a:t>Hoa lan, hoa lí</a:t>
            </a:r>
          </a:p>
          <a:p>
            <a:pPr>
              <a:spcAft>
                <a:spcPts val="0"/>
              </a:spcAft>
            </a:pPr>
            <a:r>
              <a:rPr lang="vi-VN" sz="3600" b="1" dirty="0">
                <a:solidFill>
                  <a:srgbClr val="0000CC"/>
                </a:solidFill>
                <a:latin typeface="Times New Roman" pitchFamily="18" charset="0"/>
                <a:ea typeface="Times New Roman"/>
                <a:cs typeface="Times New Roman" pitchFamily="18" charset="0"/>
              </a:rPr>
              <a:t>Nó nhặt cài đầu</a:t>
            </a:r>
          </a:p>
          <a:p>
            <a:pPr>
              <a:spcAft>
                <a:spcPts val="0"/>
              </a:spcAft>
            </a:pPr>
            <a:r>
              <a:rPr lang="vi-VN" sz="3600" b="1" dirty="0">
                <a:solidFill>
                  <a:srgbClr val="0000CC"/>
                </a:solidFill>
                <a:latin typeface="Times New Roman" pitchFamily="18" charset="0"/>
                <a:ea typeface="Times New Roman"/>
                <a:cs typeface="Times New Roman" pitchFamily="18" charset="0"/>
              </a:rPr>
              <a:t>Hương thơm theo nó</a:t>
            </a:r>
          </a:p>
          <a:p>
            <a:pPr>
              <a:spcAft>
                <a:spcPts val="0"/>
              </a:spcAft>
            </a:pPr>
            <a:r>
              <a:rPr lang="vi-VN" sz="3600" b="1" dirty="0">
                <a:solidFill>
                  <a:srgbClr val="0000CC"/>
                </a:solidFill>
                <a:latin typeface="Times New Roman" pitchFamily="18" charset="0"/>
                <a:ea typeface="Times New Roman"/>
                <a:cs typeface="Times New Roman" pitchFamily="18" charset="0"/>
              </a:rPr>
              <a:t>Sân trước vườn sau.</a:t>
            </a:r>
          </a:p>
        </p:txBody>
      </p:sp>
      <p:sp>
        <p:nvSpPr>
          <p:cNvPr id="33" name="Rectangle 32"/>
          <p:cNvSpPr/>
          <p:nvPr/>
        </p:nvSpPr>
        <p:spPr>
          <a:xfrm>
            <a:off x="858953" y="2795766"/>
            <a:ext cx="4231366" cy="2308324"/>
          </a:xfrm>
          <a:prstGeom prst="rect">
            <a:avLst/>
          </a:prstGeom>
        </p:spPr>
        <p:txBody>
          <a:bodyPr wrap="square">
            <a:spAutoFit/>
          </a:bodyPr>
          <a:lstStyle/>
          <a:p>
            <a:pPr algn="just"/>
            <a:r>
              <a:rPr lang="vi-VN" sz="3600" b="1" dirty="0">
                <a:solidFill>
                  <a:srgbClr val="0000CC"/>
                </a:solidFill>
                <a:latin typeface="Times New Roman" pitchFamily="18" charset="0"/>
                <a:cs typeface="Times New Roman" pitchFamily="18" charset="0"/>
              </a:rPr>
              <a:t>Tôi yêu em tôi</a:t>
            </a:r>
          </a:p>
          <a:p>
            <a:pPr algn="just"/>
            <a:r>
              <a:rPr lang="vi-VN" sz="3600" b="1" dirty="0">
                <a:solidFill>
                  <a:srgbClr val="0000CC"/>
                </a:solidFill>
                <a:latin typeface="Times New Roman" pitchFamily="18" charset="0"/>
                <a:cs typeface="Times New Roman" pitchFamily="18" charset="0"/>
              </a:rPr>
              <a:t>Nó cười rúc rích</a:t>
            </a:r>
          </a:p>
          <a:p>
            <a:pPr algn="just"/>
            <a:r>
              <a:rPr lang="vi-VN" sz="3600" b="1" dirty="0">
                <a:solidFill>
                  <a:srgbClr val="0000CC"/>
                </a:solidFill>
                <a:latin typeface="Times New Roman" pitchFamily="18" charset="0"/>
                <a:cs typeface="Times New Roman" pitchFamily="18" charset="0"/>
              </a:rPr>
              <a:t>Mỗi khi tôi đùa</a:t>
            </a:r>
          </a:p>
          <a:p>
            <a:pPr algn="just"/>
            <a:r>
              <a:rPr lang="vi-VN" sz="3600" b="1" dirty="0">
                <a:solidFill>
                  <a:srgbClr val="0000CC"/>
                </a:solidFill>
                <a:latin typeface="Times New Roman" pitchFamily="18" charset="0"/>
                <a:cs typeface="Times New Roman" pitchFamily="18" charset="0"/>
              </a:rPr>
              <a:t>Nó vui, nó thích.</a:t>
            </a:r>
          </a:p>
        </p:txBody>
      </p:sp>
      <p:sp>
        <p:nvSpPr>
          <p:cNvPr id="34" name="Rectangle 33"/>
          <p:cNvSpPr/>
          <p:nvPr/>
        </p:nvSpPr>
        <p:spPr>
          <a:xfrm>
            <a:off x="6248484" y="5822859"/>
            <a:ext cx="4556835" cy="2308324"/>
          </a:xfrm>
          <a:prstGeom prst="rect">
            <a:avLst/>
          </a:prstGeom>
        </p:spPr>
        <p:txBody>
          <a:bodyPr wrap="square">
            <a:spAutoFit/>
          </a:bodyPr>
          <a:lstStyle/>
          <a:p>
            <a:r>
              <a:rPr lang="vi-VN" sz="3600" b="1" dirty="0">
                <a:solidFill>
                  <a:srgbClr val="0000CC"/>
                </a:solidFill>
                <a:latin typeface="Times New Roman" pitchFamily="18" charset="0"/>
                <a:cs typeface="Times New Roman" pitchFamily="18" charset="0"/>
              </a:rPr>
              <a:t>Tôi đi đâu lâu</a:t>
            </a:r>
          </a:p>
          <a:p>
            <a:r>
              <a:rPr lang="vi-VN" sz="3600" b="1" dirty="0">
                <a:solidFill>
                  <a:srgbClr val="0000CC"/>
                </a:solidFill>
                <a:latin typeface="Times New Roman" pitchFamily="18" charset="0"/>
                <a:cs typeface="Times New Roman" pitchFamily="18" charset="0"/>
              </a:rPr>
              <a:t>Nó mong, nó nhắc</a:t>
            </a:r>
          </a:p>
          <a:p>
            <a:r>
              <a:rPr lang="vi-VN" sz="3600" b="1" dirty="0">
                <a:solidFill>
                  <a:srgbClr val="0000CC"/>
                </a:solidFill>
                <a:latin typeface="Times New Roman" pitchFamily="18" charset="0"/>
                <a:cs typeface="Times New Roman" pitchFamily="18" charset="0"/>
              </a:rPr>
              <a:t>Nó nấp sau cây</a:t>
            </a:r>
          </a:p>
          <a:p>
            <a:r>
              <a:rPr lang="vi-VN" sz="3600" b="1" dirty="0">
                <a:solidFill>
                  <a:srgbClr val="0000CC"/>
                </a:solidFill>
                <a:latin typeface="Times New Roman" pitchFamily="18" charset="0"/>
                <a:cs typeface="Times New Roman" pitchFamily="18" charset="0"/>
              </a:rPr>
              <a:t>Òa ra ôm chặt.</a:t>
            </a:r>
            <a:endParaRPr lang="en-US" sz="3600" b="1" dirty="0">
              <a:solidFill>
                <a:srgbClr val="0000CC"/>
              </a:solidFill>
              <a:latin typeface="Times New Roman" pitchFamily="18" charset="0"/>
              <a:cs typeface="Times New Roman" pitchFamily="18" charset="0"/>
            </a:endParaRPr>
          </a:p>
        </p:txBody>
      </p:sp>
      <p:sp>
        <p:nvSpPr>
          <p:cNvPr id="36" name="Rectangle 35"/>
          <p:cNvSpPr/>
          <p:nvPr/>
        </p:nvSpPr>
        <p:spPr>
          <a:xfrm>
            <a:off x="746919" y="5811976"/>
            <a:ext cx="4495800" cy="2308324"/>
          </a:xfrm>
          <a:prstGeom prst="rect">
            <a:avLst/>
          </a:prstGeom>
        </p:spPr>
        <p:txBody>
          <a:bodyPr wrap="square">
            <a:spAutoFit/>
          </a:bodyPr>
          <a:lstStyle/>
          <a:p>
            <a:r>
              <a:rPr lang="vi-VN" sz="3600" b="1" dirty="0">
                <a:solidFill>
                  <a:srgbClr val="0000CC"/>
                </a:solidFill>
                <a:latin typeface="Times New Roman" pitchFamily="18" charset="0"/>
                <a:cs typeface="Times New Roman" pitchFamily="18" charset="0"/>
              </a:rPr>
              <a:t>Mắt nó đen ngời</a:t>
            </a:r>
          </a:p>
          <a:p>
            <a:r>
              <a:rPr lang="vi-VN" sz="3600" b="1" dirty="0">
                <a:solidFill>
                  <a:srgbClr val="0000CC"/>
                </a:solidFill>
                <a:latin typeface="Times New Roman" pitchFamily="18" charset="0"/>
                <a:cs typeface="Times New Roman" pitchFamily="18" charset="0"/>
              </a:rPr>
              <a:t>Trong veo như nước</a:t>
            </a:r>
          </a:p>
          <a:p>
            <a:r>
              <a:rPr lang="vi-VN" sz="3600" b="1" dirty="0">
                <a:solidFill>
                  <a:srgbClr val="0000CC"/>
                </a:solidFill>
                <a:latin typeface="Times New Roman" pitchFamily="18" charset="0"/>
                <a:cs typeface="Times New Roman" pitchFamily="18" charset="0"/>
              </a:rPr>
              <a:t>Miệng nó tươi hồng</a:t>
            </a:r>
          </a:p>
          <a:p>
            <a:r>
              <a:rPr lang="vi-VN" sz="3600" b="1" dirty="0">
                <a:solidFill>
                  <a:srgbClr val="0000CC"/>
                </a:solidFill>
                <a:latin typeface="Times New Roman" pitchFamily="18" charset="0"/>
                <a:cs typeface="Times New Roman" pitchFamily="18" charset="0"/>
              </a:rPr>
              <a:t>Nói như khướu hót.</a:t>
            </a:r>
          </a:p>
        </p:txBody>
      </p:sp>
      <p:sp>
        <p:nvSpPr>
          <p:cNvPr id="39" name="Rectangle 38"/>
          <p:cNvSpPr/>
          <p:nvPr/>
        </p:nvSpPr>
        <p:spPr>
          <a:xfrm>
            <a:off x="11186319" y="2795766"/>
            <a:ext cx="4335818" cy="2308324"/>
          </a:xfrm>
          <a:prstGeom prst="rect">
            <a:avLst/>
          </a:prstGeom>
        </p:spPr>
        <p:txBody>
          <a:bodyPr wrap="square">
            <a:spAutoFit/>
          </a:bodyPr>
          <a:lstStyle/>
          <a:p>
            <a:pPr algn="just"/>
            <a:r>
              <a:rPr lang="vi-VN" sz="3600" b="1" dirty="0">
                <a:solidFill>
                  <a:srgbClr val="0000CC"/>
                </a:solidFill>
                <a:latin typeface="Times New Roman" pitchFamily="18" charset="0"/>
                <a:cs typeface="Times New Roman" pitchFamily="18" charset="0"/>
              </a:rPr>
              <a:t>Nó thích vẽ lắm</a:t>
            </a:r>
          </a:p>
          <a:p>
            <a:pPr algn="just"/>
            <a:r>
              <a:rPr lang="vi-VN" sz="3600" b="1" dirty="0">
                <a:solidFill>
                  <a:srgbClr val="0000CC"/>
                </a:solidFill>
                <a:latin typeface="Times New Roman" pitchFamily="18" charset="0"/>
                <a:cs typeface="Times New Roman" pitchFamily="18" charset="0"/>
              </a:rPr>
              <a:t>Vẽ thỏ có đôi</a:t>
            </a:r>
          </a:p>
          <a:p>
            <a:pPr algn="just"/>
            <a:r>
              <a:rPr lang="vi-VN" sz="3600" b="1" dirty="0">
                <a:solidFill>
                  <a:srgbClr val="0000CC"/>
                </a:solidFill>
                <a:latin typeface="Times New Roman" pitchFamily="18" charset="0"/>
                <a:cs typeface="Times New Roman" pitchFamily="18" charset="0"/>
              </a:rPr>
              <a:t>Nó sợ thỏ một</a:t>
            </a:r>
          </a:p>
          <a:p>
            <a:pPr algn="just"/>
            <a:r>
              <a:rPr lang="vi-VN" sz="3600" b="1" dirty="0">
                <a:solidFill>
                  <a:srgbClr val="0000CC"/>
                </a:solidFill>
                <a:latin typeface="Times New Roman" pitchFamily="18" charset="0"/>
                <a:cs typeface="Times New Roman" pitchFamily="18" charset="0"/>
              </a:rPr>
              <a:t>Không có bạn chơi</a:t>
            </a:r>
          </a:p>
        </p:txBody>
      </p:sp>
      <p:sp>
        <p:nvSpPr>
          <p:cNvPr id="2" name="Rectangle 1"/>
          <p:cNvSpPr/>
          <p:nvPr/>
        </p:nvSpPr>
        <p:spPr>
          <a:xfrm>
            <a:off x="12634118" y="8152402"/>
            <a:ext cx="3352801" cy="646331"/>
          </a:xfrm>
          <a:prstGeom prst="rect">
            <a:avLst/>
          </a:prstGeom>
        </p:spPr>
        <p:txBody>
          <a:bodyPr wrap="square">
            <a:spAutoFit/>
          </a:bodyPr>
          <a:lstStyle/>
          <a:p>
            <a:pPr marL="450215" lvl="0">
              <a:spcAft>
                <a:spcPts val="0"/>
              </a:spcAft>
            </a:pPr>
            <a:r>
              <a:rPr lang="vi-VN" sz="3600" b="1" dirty="0">
                <a:solidFill>
                  <a:srgbClr val="0000CC"/>
                </a:solidFill>
                <a:latin typeface="Times New Roman"/>
                <a:ea typeface="Times New Roman"/>
              </a:rPr>
              <a:t>( Phạm Hổ )</a:t>
            </a:r>
            <a:endParaRPr lang="en-US" sz="3600" b="1" dirty="0">
              <a:solidFill>
                <a:srgbClr val="0000CC"/>
              </a:solidFill>
              <a:latin typeface="Times New Roman"/>
              <a:ea typeface="Times New Roman"/>
            </a:endParaRPr>
          </a:p>
        </p:txBody>
      </p:sp>
      <p:sp>
        <p:nvSpPr>
          <p:cNvPr id="3" name="Rectangle 2"/>
          <p:cNvSpPr/>
          <p:nvPr/>
        </p:nvSpPr>
        <p:spPr>
          <a:xfrm>
            <a:off x="11186319" y="5844078"/>
            <a:ext cx="4335818" cy="2308324"/>
          </a:xfrm>
          <a:prstGeom prst="rect">
            <a:avLst/>
          </a:prstGeom>
        </p:spPr>
        <p:txBody>
          <a:bodyPr wrap="square">
            <a:spAutoFit/>
          </a:bodyPr>
          <a:lstStyle/>
          <a:p>
            <a:pPr lvl="0" algn="just"/>
            <a:r>
              <a:rPr lang="vi-VN" sz="3600" b="1" dirty="0">
                <a:solidFill>
                  <a:srgbClr val="0000CC"/>
                </a:solidFill>
                <a:latin typeface="Times New Roman" pitchFamily="18" charset="0"/>
                <a:cs typeface="Times New Roman" pitchFamily="18" charset="0"/>
              </a:rPr>
              <a:t>Kìa, tiếng nó đấy!</a:t>
            </a:r>
          </a:p>
          <a:p>
            <a:pPr lvl="0" algn="just"/>
            <a:r>
              <a:rPr lang="vi-VN" sz="3600" b="1" dirty="0">
                <a:solidFill>
                  <a:srgbClr val="0000CC"/>
                </a:solidFill>
                <a:latin typeface="Times New Roman" pitchFamily="18" charset="0"/>
                <a:cs typeface="Times New Roman" pitchFamily="18" charset="0"/>
              </a:rPr>
              <a:t>Đang ở trường về</a:t>
            </a:r>
          </a:p>
          <a:p>
            <a:pPr lvl="0" algn="just"/>
            <a:r>
              <a:rPr lang="vi-VN" sz="3600" b="1" dirty="0">
                <a:solidFill>
                  <a:srgbClr val="0000CC"/>
                </a:solidFill>
                <a:latin typeface="Times New Roman" pitchFamily="18" charset="0"/>
                <a:cs typeface="Times New Roman" pitchFamily="18" charset="0"/>
              </a:rPr>
              <a:t>Cùng bạn bắt bướm</a:t>
            </a:r>
          </a:p>
          <a:p>
            <a:pPr lvl="0" algn="just"/>
            <a:r>
              <a:rPr lang="vi-VN" sz="3600" b="1" dirty="0">
                <a:solidFill>
                  <a:srgbClr val="0000CC"/>
                </a:solidFill>
                <a:latin typeface="Times New Roman" pitchFamily="18" charset="0"/>
                <a:cs typeface="Times New Roman" pitchFamily="18" charset="0"/>
              </a:rPr>
              <a:t>Cười dưới hàng tre</a:t>
            </a:r>
          </a:p>
        </p:txBody>
      </p:sp>
      <p:grpSp>
        <p:nvGrpSpPr>
          <p:cNvPr id="19" name="Group 18"/>
          <p:cNvGrpSpPr/>
          <p:nvPr/>
        </p:nvGrpSpPr>
        <p:grpSpPr>
          <a:xfrm>
            <a:off x="5090319" y="682143"/>
            <a:ext cx="5867399" cy="1099793"/>
            <a:chOff x="5090319" y="682143"/>
            <a:chExt cx="5867399" cy="1099793"/>
          </a:xfrm>
        </p:grpSpPr>
        <p:grpSp>
          <p:nvGrpSpPr>
            <p:cNvPr id="20" name="Group 19"/>
            <p:cNvGrpSpPr/>
            <p:nvPr/>
          </p:nvGrpSpPr>
          <p:grpSpPr>
            <a:xfrm>
              <a:off x="6765267" y="682143"/>
              <a:ext cx="2300565" cy="523220"/>
              <a:chOff x="6651116" y="743102"/>
              <a:chExt cx="2261748" cy="523220"/>
            </a:xfrm>
          </p:grpSpPr>
          <p:sp>
            <p:nvSpPr>
              <p:cNvPr id="26" name="TextBox 25"/>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cxnSp>
            <p:nvCxnSpPr>
              <p:cNvPr id="23" name="Straight Connector 22"/>
              <p:cNvCxnSpPr/>
              <p:nvPr/>
            </p:nvCxnSpPr>
            <p:spPr>
              <a:xfrm>
                <a:off x="6796269" y="1227594"/>
                <a:ext cx="1977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Text Box 14"/>
            <p:cNvSpPr txBox="1">
              <a:spLocks noChangeArrowheads="1"/>
            </p:cNvSpPr>
            <p:nvPr/>
          </p:nvSpPr>
          <p:spPr bwMode="auto">
            <a:xfrm>
              <a:off x="5090319" y="1205958"/>
              <a:ext cx="58673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vi-VN" sz="2800" b="1" dirty="0">
                  <a:solidFill>
                    <a:srgbClr val="0000CC"/>
                  </a:solidFill>
                  <a:effectLst>
                    <a:outerShdw blurRad="38100" dist="38100" dir="2700000" algn="tl">
                      <a:srgbClr val="000000">
                        <a:alpha val="43137"/>
                      </a:srgbClr>
                    </a:outerShdw>
                  </a:effectLst>
                  <a:latin typeface="Times New Roman" pitchFamily="18" charset="0"/>
                </a:rPr>
                <a:t>23</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vi-VN" sz="2800" b="1" dirty="0">
                  <a:solidFill>
                    <a:srgbClr val="0000CC"/>
                  </a:solidFill>
                  <a:effectLst>
                    <a:outerShdw blurRad="38100" dist="38100" dir="2700000" algn="tl">
                      <a:srgbClr val="000000">
                        <a:alpha val="43137"/>
                      </a:srgbClr>
                    </a:outerShdw>
                  </a:effectLst>
                  <a:latin typeface="Times New Roman" pitchFamily="18" charset="0"/>
                </a:rPr>
                <a:t>TÔI YÊU </a:t>
              </a:r>
              <a:r>
                <a:rPr lang="vi-VN" sz="2800" b="1">
                  <a:solidFill>
                    <a:srgbClr val="0000CC"/>
                  </a:solidFill>
                  <a:effectLst>
                    <a:outerShdw blurRad="38100" dist="38100" dir="2700000" algn="tl">
                      <a:srgbClr val="000000">
                        <a:alpha val="43137"/>
                      </a:srgbClr>
                    </a:outerShdw>
                  </a:effectLst>
                  <a:latin typeface="Times New Roman" pitchFamily="18" charset="0"/>
                </a:rPr>
                <a:t>EM TÔI</a:t>
              </a:r>
              <a:r>
                <a:rPr lang="en-US" sz="2800" b="1">
                  <a:solidFill>
                    <a:srgbClr val="0000CC"/>
                  </a:solidFill>
                  <a:effectLst>
                    <a:outerShdw blurRad="38100" dist="38100" dir="2700000" algn="tl">
                      <a:srgbClr val="000000">
                        <a:alpha val="43137"/>
                      </a:srgbClr>
                    </a:outerShdw>
                  </a:effectLst>
                  <a:latin typeface="Times New Roman" pitchFamily="18" charset="0"/>
                </a:rPr>
                <a:t> (T1,2)</a:t>
              </a:r>
              <a:endParaRPr lang="en-US" sz="2800" b="1" dirty="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5" name="Rectangle 4"/>
          <p:cNvSpPr/>
          <p:nvPr/>
        </p:nvSpPr>
        <p:spPr>
          <a:xfrm>
            <a:off x="858953" y="3429000"/>
            <a:ext cx="4072127"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98152" y="6403716"/>
            <a:ext cx="4072127"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309444" y="3340328"/>
            <a:ext cx="4072127"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248484" y="6403716"/>
            <a:ext cx="4072127"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0927397" y="3340328"/>
            <a:ext cx="4072127"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1171238" y="6388640"/>
            <a:ext cx="4072127"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28683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5" grpId="0" animBg="1"/>
      <p:bldP spid="30" grpId="0" animBg="1"/>
      <p:bldP spid="31" grpId="0" animBg="1"/>
      <p:bldP spid="32"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24490" y="1329742"/>
            <a:ext cx="11760605" cy="646331"/>
            <a:chOff x="1508918" y="805605"/>
            <a:chExt cx="10703473" cy="1083059"/>
          </a:xfrm>
        </p:grpSpPr>
        <p:sp>
          <p:nvSpPr>
            <p:cNvPr id="10" name="Rectangle 9"/>
            <p:cNvSpPr/>
            <p:nvPr/>
          </p:nvSpPr>
          <p:spPr>
            <a:xfrm>
              <a:off x="1508918" y="805605"/>
              <a:ext cx="10703473"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TÌNH CẢM ANH CHỊ EM</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577499" y="1769567"/>
              <a:ext cx="2520106" cy="2"/>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356519" y="2133600"/>
            <a:ext cx="8305800" cy="2862322"/>
          </a:xfrm>
          <a:prstGeom prst="rect">
            <a:avLst/>
          </a:prstGeom>
        </p:spPr>
        <p:txBody>
          <a:bodyPr wrap="square">
            <a:spAutoFit/>
          </a:bodyPr>
          <a:lstStyle/>
          <a:p>
            <a:pPr algn="just"/>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1. </a:t>
            </a:r>
            <a:r>
              <a:rPr lang="vi-VN" sz="3600" b="1" dirty="0">
                <a:solidFill>
                  <a:srgbClr val="FF0000"/>
                </a:solidFill>
                <a:latin typeface="Times New Roman" pitchFamily="18" charset="0"/>
                <a:cs typeface="Times New Roman" pitchFamily="18" charset="0"/>
              </a:rPr>
              <a:t> Cùng bạn trao đổi để hiểu nghĩa của các câu tục ngữ, ca dao dưới đây: </a:t>
            </a:r>
          </a:p>
          <a:p>
            <a:pPr algn="just"/>
            <a:r>
              <a:rPr lang="vi-VN" sz="3600" b="1" i="1" dirty="0">
                <a:solidFill>
                  <a:srgbClr val="0000CC"/>
                </a:solidFill>
                <a:latin typeface="Times New Roman" pitchFamily="18" charset="0"/>
                <a:cs typeface="Times New Roman" pitchFamily="18" charset="0"/>
              </a:rPr>
              <a:t> - Chị ngã em nâng.</a:t>
            </a:r>
          </a:p>
          <a:p>
            <a:pPr marL="571500" indent="-571500" algn="just">
              <a:buFontTx/>
              <a:buChar char="-"/>
            </a:pPr>
            <a:r>
              <a:rPr lang="vi-VN" sz="3600" b="1" i="1" dirty="0">
                <a:solidFill>
                  <a:srgbClr val="0000CC"/>
                </a:solidFill>
                <a:latin typeface="Times New Roman" pitchFamily="18" charset="0"/>
                <a:cs typeface="Times New Roman" pitchFamily="18" charset="0"/>
              </a:rPr>
              <a:t>Anh em như thể tay chân</a:t>
            </a:r>
          </a:p>
          <a:p>
            <a:pPr algn="just"/>
            <a:r>
              <a:rPr lang="vi-VN" sz="3600" b="1" i="1" dirty="0">
                <a:solidFill>
                  <a:srgbClr val="0000CC"/>
                </a:solidFill>
                <a:latin typeface="Times New Roman" pitchFamily="18" charset="0"/>
                <a:cs typeface="Times New Roman" pitchFamily="18" charset="0"/>
              </a:rPr>
              <a:t>   Rách lành đùm bọc, dở hay đỡ đần.</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9967119" y="2485698"/>
            <a:ext cx="5608161" cy="2554545"/>
          </a:xfrm>
          <a:prstGeom prst="rect">
            <a:avLst/>
          </a:prstGeom>
          <a:solidFill>
            <a:srgbClr val="FFFF00"/>
          </a:solidFill>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lvl="0" algn="just"/>
            <a:r>
              <a:rPr lang="vi-VN" sz="3200" b="1" i="1" dirty="0">
                <a:solidFill>
                  <a:srgbClr val="FF0000"/>
                </a:solidFill>
                <a:latin typeface="Times New Roman" pitchFamily="18" charset="0"/>
                <a:cs typeface="Times New Roman" pitchFamily="18" charset="0"/>
              </a:rPr>
              <a:t>Em nhớ:</a:t>
            </a:r>
          </a:p>
          <a:p>
            <a:pPr lvl="0" algn="just"/>
            <a:r>
              <a:rPr lang="en-US" sz="3200" b="1" i="1">
                <a:solidFill>
                  <a:srgbClr val="FF0000"/>
                </a:solidFill>
                <a:latin typeface="Times New Roman" pitchFamily="18" charset="0"/>
                <a:cs typeface="Times New Roman" pitchFamily="18" charset="0"/>
              </a:rPr>
              <a:t>- </a:t>
            </a:r>
            <a:r>
              <a:rPr lang="vi-VN" sz="3200" b="1" i="1">
                <a:solidFill>
                  <a:srgbClr val="FF0000"/>
                </a:solidFill>
                <a:latin typeface="Times New Roman" pitchFamily="18" charset="0"/>
                <a:cs typeface="Times New Roman" pitchFamily="18" charset="0"/>
              </a:rPr>
              <a:t>Nói </a:t>
            </a:r>
            <a:r>
              <a:rPr lang="vi-VN" sz="3200" b="1" i="1" dirty="0">
                <a:solidFill>
                  <a:srgbClr val="FF0000"/>
                </a:solidFill>
                <a:latin typeface="Times New Roman" pitchFamily="18" charset="0"/>
                <a:cs typeface="Times New Roman" pitchFamily="18" charset="0"/>
              </a:rPr>
              <a:t>rõ ràng ý kiến của em.</a:t>
            </a:r>
          </a:p>
          <a:p>
            <a:pPr lvl="0" algn="just"/>
            <a:r>
              <a:rPr lang="en-US" sz="3200" b="1" i="1">
                <a:solidFill>
                  <a:srgbClr val="FF0000"/>
                </a:solidFill>
                <a:latin typeface="Times New Roman" pitchFamily="18" charset="0"/>
                <a:cs typeface="Times New Roman" pitchFamily="18" charset="0"/>
              </a:rPr>
              <a:t>- </a:t>
            </a:r>
            <a:r>
              <a:rPr lang="vi-VN" sz="3200" b="1" i="1">
                <a:solidFill>
                  <a:srgbClr val="FF0000"/>
                </a:solidFill>
                <a:latin typeface="Times New Roman" pitchFamily="18" charset="0"/>
                <a:cs typeface="Times New Roman" pitchFamily="18" charset="0"/>
              </a:rPr>
              <a:t>Lắng </a:t>
            </a:r>
            <a:r>
              <a:rPr lang="vi-VN" sz="3200" b="1" i="1" dirty="0">
                <a:solidFill>
                  <a:srgbClr val="FF0000"/>
                </a:solidFill>
                <a:latin typeface="Times New Roman" pitchFamily="18" charset="0"/>
                <a:cs typeface="Times New Roman" pitchFamily="18" charset="0"/>
              </a:rPr>
              <a:t>nghe bạn nói để có thể hỏi bạn những điều mình chưa hiểu</a:t>
            </a:r>
            <a:endParaRPr lang="en-US" sz="3200" b="1" i="1" dirty="0">
              <a:solidFill>
                <a:srgbClr val="FF0000"/>
              </a:solidFill>
              <a:latin typeface="Times New Roman" pitchFamily="18" charset="0"/>
              <a:cs typeface="Times New Roman" pitchFamily="18" charset="0"/>
            </a:endParaRPr>
          </a:p>
        </p:txBody>
      </p:sp>
      <p:sp>
        <p:nvSpPr>
          <p:cNvPr id="8" name="Rectangle 7"/>
          <p:cNvSpPr/>
          <p:nvPr/>
        </p:nvSpPr>
        <p:spPr>
          <a:xfrm>
            <a:off x="1356519" y="5486400"/>
            <a:ext cx="13875990" cy="3416320"/>
          </a:xfrm>
          <a:prstGeom prst="rect">
            <a:avLst/>
          </a:prstGeom>
        </p:spPr>
        <p:txBody>
          <a:bodyPr wrap="square">
            <a:spAutoFit/>
          </a:bodyPr>
          <a:lstStyle/>
          <a:p>
            <a:pPr lvl="0" algn="just"/>
            <a:r>
              <a:rPr lang="vi-VN" sz="3600" b="1">
                <a:solidFill>
                  <a:srgbClr val="FF0066"/>
                </a:solidFill>
                <a:latin typeface="Times New Roman" pitchFamily="18" charset="0"/>
                <a:cs typeface="Times New Roman" pitchFamily="18" charset="0"/>
              </a:rPr>
              <a:t>+ </a:t>
            </a:r>
            <a:r>
              <a:rPr lang="en-US" sz="3600" b="1" i="1">
                <a:solidFill>
                  <a:srgbClr val="FF0066"/>
                </a:solidFill>
                <a:latin typeface="Times New Roman" pitchFamily="18" charset="0"/>
                <a:cs typeface="Times New Roman" pitchFamily="18" charset="0"/>
              </a:rPr>
              <a:t>Chị ngã em nâng</a:t>
            </a:r>
            <a:r>
              <a:rPr lang="vi-VN" sz="3600" b="1">
                <a:solidFill>
                  <a:srgbClr val="FF0066"/>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Anh chị em trong nhà phải che chở, giúp đỡ nhau lúc khó khăn, hoạn nạn.</a:t>
            </a:r>
          </a:p>
          <a:p>
            <a:pPr algn="just"/>
            <a:r>
              <a:rPr lang="vi-VN" sz="3600" b="1">
                <a:solidFill>
                  <a:srgbClr val="FF0066"/>
                </a:solidFill>
                <a:latin typeface="Times New Roman" pitchFamily="18" charset="0"/>
                <a:cs typeface="Times New Roman" pitchFamily="18" charset="0"/>
              </a:rPr>
              <a:t>+ </a:t>
            </a:r>
            <a:r>
              <a:rPr lang="vi-VN" sz="3600" b="1" i="1">
                <a:solidFill>
                  <a:srgbClr val="FF0066"/>
                </a:solidFill>
                <a:latin typeface="Times New Roman" pitchFamily="18" charset="0"/>
                <a:cs typeface="Times New Roman" pitchFamily="18" charset="0"/>
              </a:rPr>
              <a:t>Anh em như thể tay chân</a:t>
            </a:r>
          </a:p>
          <a:p>
            <a:pPr algn="just"/>
            <a:r>
              <a:rPr lang="vi-VN" sz="3600" b="1" i="1">
                <a:solidFill>
                  <a:srgbClr val="FF0066"/>
                </a:solidFill>
                <a:latin typeface="Times New Roman" pitchFamily="18" charset="0"/>
                <a:cs typeface="Times New Roman" pitchFamily="18" charset="0"/>
              </a:rPr>
              <a:t>   Rách lành đùm bọc, dở hay đỡ đần.</a:t>
            </a:r>
            <a:endParaRPr lang="en-US" sz="3600" b="1">
              <a:solidFill>
                <a:srgbClr val="FF0066"/>
              </a:solidFill>
              <a:latin typeface="Times New Roman" pitchFamily="18" charset="0"/>
              <a:cs typeface="Times New Roman" pitchFamily="18" charset="0"/>
            </a:endParaRPr>
          </a:p>
          <a:p>
            <a:pPr lvl="0" algn="just"/>
            <a:r>
              <a:rPr lang="vi-VN" sz="3600" b="1">
                <a:solidFill>
                  <a:srgbClr val="0000CC"/>
                </a:solidFill>
                <a:latin typeface="Times New Roman" pitchFamily="18" charset="0"/>
                <a:cs typeface="Times New Roman" pitchFamily="18" charset="0"/>
              </a:rPr>
              <a:t>Anh </a:t>
            </a:r>
            <a:r>
              <a:rPr lang="vi-VN" sz="3600" b="1" dirty="0">
                <a:solidFill>
                  <a:srgbClr val="0000CC"/>
                </a:solidFill>
                <a:latin typeface="Times New Roman" pitchFamily="18" charset="0"/>
                <a:cs typeface="Times New Roman" pitchFamily="18" charset="0"/>
              </a:rPr>
              <a:t>chị em trong nhà cần giúp đỡ nhau lúc khó khăn, hoạn nạn; luôn bên nhau dù giàu hay nghèo, dù hay hay dở.</a:t>
            </a:r>
            <a:endParaRPr lang="en-US" sz="3600" b="1" dirty="0">
              <a:solidFill>
                <a:srgbClr val="0000CC"/>
              </a:solidFill>
              <a:latin typeface="Times New Roman" pitchFamily="18" charset="0"/>
              <a:cs typeface="Times New Roman" pitchFamily="18" charset="0"/>
            </a:endParaRPr>
          </a:p>
        </p:txBody>
      </p:sp>
      <p:grpSp>
        <p:nvGrpSpPr>
          <p:cNvPr id="20" name="Group 19"/>
          <p:cNvGrpSpPr/>
          <p:nvPr/>
        </p:nvGrpSpPr>
        <p:grpSpPr>
          <a:xfrm>
            <a:off x="6765269" y="682143"/>
            <a:ext cx="2300566" cy="523220"/>
            <a:chOff x="6651116" y="743102"/>
            <a:chExt cx="2261748" cy="523220"/>
          </a:xfrm>
        </p:grpSpPr>
        <p:sp>
          <p:nvSpPr>
            <p:cNvPr id="26" name="TextBox 25"/>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cxnSp>
          <p:nvCxnSpPr>
            <p:cNvPr id="24" name="Straight Connector 23"/>
            <p:cNvCxnSpPr/>
            <p:nvPr/>
          </p:nvCxnSpPr>
          <p:spPr>
            <a:xfrm>
              <a:off x="6796269" y="1227594"/>
              <a:ext cx="1977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6436377" cy="1117345"/>
            <a:chOff x="4539228" y="210532"/>
            <a:chExt cx="6327777" cy="1117345"/>
          </a:xfrm>
        </p:grpSpPr>
        <p:grpSp>
          <p:nvGrpSpPr>
            <p:cNvPr id="15" name="Group 14"/>
            <p:cNvGrpSpPr/>
            <p:nvPr/>
          </p:nvGrpSpPr>
          <p:grpSpPr>
            <a:xfrm>
              <a:off x="4539228" y="210532"/>
              <a:ext cx="6327777" cy="1117345"/>
              <a:chOff x="4539228" y="210532"/>
              <a:chExt cx="6327777" cy="1117345"/>
            </a:xfrm>
          </p:grpSpPr>
          <p:sp>
            <p:nvSpPr>
              <p:cNvPr id="17" name="TextBox 16"/>
              <p:cNvSpPr txBox="1"/>
              <p:nvPr/>
            </p:nvSpPr>
            <p:spPr>
              <a:xfrm>
                <a:off x="4539228" y="210532"/>
                <a:ext cx="6327777"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vi-VN" sz="3600" dirty="0">
                    <a:solidFill>
                      <a:srgbClr val="0000CC"/>
                    </a:solidFill>
                    <a:latin typeface="Times New Roman" pitchFamily="18" charset="0"/>
                    <a:cs typeface="Times New Roman" pitchFamily="18" charset="0"/>
                  </a:rPr>
                  <a:t> 2 </a:t>
                </a:r>
                <a:r>
                  <a:rPr lang="en-US" sz="3600" dirty="0" err="1">
                    <a:solidFill>
                      <a:srgbClr val="0000CC"/>
                    </a:solidFill>
                    <a:latin typeface="Times New Roman" pitchFamily="18" charset="0"/>
                    <a:cs typeface="Times New Roman" pitchFamily="18" charset="0"/>
                  </a:rPr>
                  <a:t>ngày</a:t>
                </a:r>
                <a:r>
                  <a:rPr lang="vi-VN" sz="3600" dirty="0">
                    <a:solidFill>
                      <a:srgbClr val="0000CC"/>
                    </a:solidFill>
                    <a:latin typeface="Times New Roman" pitchFamily="18" charset="0"/>
                    <a:cs typeface="Times New Roman" pitchFamily="18" charset="0"/>
                  </a:rPr>
                  <a:t> 2 </a:t>
                </a:r>
                <a:r>
                  <a:rPr lang="en-US" sz="3600" dirty="0" err="1">
                    <a:solidFill>
                      <a:srgbClr val="0000CC"/>
                    </a:solidFill>
                    <a:latin typeface="Times New Roman" pitchFamily="18" charset="0"/>
                    <a:cs typeface="Times New Roman" pitchFamily="18" charset="0"/>
                  </a:rPr>
                  <a:t>tháng</a:t>
                </a:r>
                <a:r>
                  <a:rPr lang="vi-VN" sz="3600" dirty="0">
                    <a:solidFill>
                      <a:srgbClr val="0000CC"/>
                    </a:solidFill>
                    <a:latin typeface="Times New Roman" pitchFamily="18" charset="0"/>
                    <a:cs typeface="Times New Roman" pitchFamily="18" charset="0"/>
                  </a:rPr>
                  <a:t> 12 </a:t>
                </a:r>
                <a:r>
                  <a:rPr lang="en-US" sz="3600" dirty="0" err="1">
                    <a:solidFill>
                      <a:srgbClr val="0000CC"/>
                    </a:solidFill>
                    <a:latin typeface="Times New Roman" pitchFamily="18" charset="0"/>
                    <a:cs typeface="Times New Roman" pitchFamily="18" charset="0"/>
                  </a:rPr>
                  <a:t>năm</a:t>
                </a:r>
                <a:r>
                  <a:rPr lang="vi-VN" sz="3600" dirty="0">
                    <a:solidFill>
                      <a:srgbClr val="0000CC"/>
                    </a:solidFill>
                    <a:latin typeface="Times New Roman" pitchFamily="18" charset="0"/>
                    <a:cs typeface="Times New Roman" pitchFamily="18" charset="0"/>
                  </a:rPr>
                  <a:t> 2024</a:t>
                </a:r>
                <a:r>
                  <a:rPr lang="en-US" sz="3600" dirty="0">
                    <a:solidFill>
                      <a:srgbClr val="0000CC"/>
                    </a:solidFill>
                    <a:latin typeface="Times New Roman" pitchFamily="18" charset="0"/>
                    <a:cs typeface="Times New Roman" pitchFamily="18" charset="0"/>
                  </a:rPr>
                  <a:t>.</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380266" y="1596711"/>
            <a:ext cx="10770005" cy="804148"/>
            <a:chOff x="1604221" y="1448196"/>
            <a:chExt cx="8733709" cy="2011394"/>
          </a:xfrm>
        </p:grpSpPr>
        <p:sp>
          <p:nvSpPr>
            <p:cNvPr id="10" name="Rectangle 9"/>
            <p:cNvSpPr/>
            <p:nvPr/>
          </p:nvSpPr>
          <p:spPr>
            <a:xfrm>
              <a:off x="1604221" y="1448196"/>
              <a:ext cx="8733709" cy="2011394"/>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TÌNH CẢM ANH CHỊ EM</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062460" y="2762071"/>
            <a:ext cx="14122805"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Bài </a:t>
            </a:r>
            <a:r>
              <a:rPr lang="en-US" sz="3600" b="1" dirty="0">
                <a:solidFill>
                  <a:srgbClr val="FF0000"/>
                </a:solidFill>
                <a:latin typeface="Times New Roman" pitchFamily="18" charset="0"/>
                <a:cs typeface="Times New Roman" pitchFamily="18" charset="0"/>
              </a:rPr>
              <a:t>2</a:t>
            </a:r>
            <a:r>
              <a:rPr lang="en-US" sz="3600" b="1">
                <a:solidFill>
                  <a:srgbClr val="FF0000"/>
                </a:solidFill>
                <a:latin typeface="Times New Roman" pitchFamily="18" charset="0"/>
                <a:cs typeface="Times New Roman" pitchFamily="18" charset="0"/>
              </a:rPr>
              <a:t>. a) </a:t>
            </a:r>
            <a:r>
              <a:rPr lang="vi-VN" sz="3600" b="1">
                <a:solidFill>
                  <a:srgbClr val="FF0000"/>
                </a:solidFill>
                <a:latin typeface="Times New Roman" pitchFamily="18" charset="0"/>
                <a:cs typeface="Times New Roman" pitchFamily="18" charset="0"/>
              </a:rPr>
              <a:t>Kể </a:t>
            </a:r>
            <a:r>
              <a:rPr lang="vi-VN" sz="3600" b="1" dirty="0">
                <a:solidFill>
                  <a:srgbClr val="FF0000"/>
                </a:solidFill>
                <a:latin typeface="Times New Roman" pitchFamily="18" charset="0"/>
                <a:cs typeface="Times New Roman" pitchFamily="18" charset="0"/>
              </a:rPr>
              <a:t>về những việc em thường làm cùng với anh, chị hoặc em của em. Nêu cảm nghĩ của em khi có anh, chị em làm việc cùng.</a:t>
            </a:r>
            <a:endParaRPr lang="en-US" sz="3600" b="1" dirty="0">
              <a:solidFill>
                <a:srgbClr val="FF0000"/>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1032139" y="4495800"/>
            <a:ext cx="14426210" cy="1754326"/>
          </a:xfrm>
          <a:prstGeom prst="rect">
            <a:avLst/>
          </a:prstGeom>
        </p:spPr>
        <p:txBody>
          <a:bodyPr wrap="square">
            <a:spAutoFit/>
          </a:bodyPr>
          <a:lstStyle/>
          <a:p>
            <a:pPr lvl="0" algn="just"/>
            <a:r>
              <a:rPr lang="en-US" sz="3600" b="1">
                <a:solidFill>
                  <a:srgbClr val="0000CC"/>
                </a:solidFill>
                <a:latin typeface="Times New Roman" pitchFamily="18" charset="0"/>
                <a:cs typeface="Times New Roman" pitchFamily="18" charset="0"/>
              </a:rPr>
              <a:t>     - </a:t>
            </a:r>
            <a:r>
              <a:rPr lang="vi-VN" sz="3600" b="1">
                <a:solidFill>
                  <a:srgbClr val="0000CC"/>
                </a:solidFill>
                <a:latin typeface="Times New Roman" pitchFamily="18" charset="0"/>
                <a:cs typeface="Times New Roman" pitchFamily="18" charset="0"/>
              </a:rPr>
              <a:t>Hằng ngày, em phụ chị gái rửa bát. Chị rửa bát còn em sẽ xếp bát lên giá để cho ráo nước. Hai chị em vừa làm vừa hát rất vui.</a:t>
            </a:r>
            <a:r>
              <a:rPr lang="en-US" sz="3600" b="1">
                <a:solidFill>
                  <a:srgbClr val="0000CC"/>
                </a:solidFill>
                <a:latin typeface="Times New Roman" pitchFamily="18" charset="0"/>
                <a:cs typeface="Times New Roman" pitchFamily="18" charset="0"/>
              </a:rPr>
              <a:t> Em yêu chị em rất nhiều.</a:t>
            </a:r>
            <a:endParaRPr lang="en-US" sz="3600" b="1" dirty="0">
              <a:solidFill>
                <a:srgbClr val="0000CC"/>
              </a:solidFill>
              <a:latin typeface="Times New Roman" pitchFamily="18" charset="0"/>
              <a:cs typeface="Times New Roman" pitchFamily="18" charset="0"/>
            </a:endParaRPr>
          </a:p>
        </p:txBody>
      </p:sp>
      <p:sp>
        <p:nvSpPr>
          <p:cNvPr id="20" name="Rectangle 19"/>
          <p:cNvSpPr/>
          <p:nvPr/>
        </p:nvSpPr>
        <p:spPr>
          <a:xfrm>
            <a:off x="1204119" y="6781800"/>
            <a:ext cx="14426210" cy="1754326"/>
          </a:xfrm>
          <a:prstGeom prst="rect">
            <a:avLst/>
          </a:prstGeom>
        </p:spPr>
        <p:txBody>
          <a:bodyPr wrap="square">
            <a:spAutoFit/>
          </a:bodyPr>
          <a:lstStyle/>
          <a:p>
            <a:pPr lvl="0" algn="just"/>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Kết</a:t>
            </a:r>
            <a:r>
              <a:rPr lang="en-US" sz="3600" b="1" i="1" dirty="0">
                <a:solidFill>
                  <a:srgbClr val="FF0066"/>
                </a:solidFill>
                <a:latin typeface="Times New Roman" pitchFamily="18" charset="0"/>
                <a:cs typeface="Times New Roman" pitchFamily="18" charset="0"/>
              </a:rPr>
              <a:t> </a:t>
            </a:r>
            <a:r>
              <a:rPr lang="en-US" sz="3600" b="1" i="1" dirty="0" err="1">
                <a:solidFill>
                  <a:srgbClr val="FF0066"/>
                </a:solidFill>
                <a:latin typeface="Times New Roman" pitchFamily="18" charset="0"/>
                <a:cs typeface="Times New Roman" pitchFamily="18" charset="0"/>
              </a:rPr>
              <a:t>luận</a:t>
            </a:r>
            <a:r>
              <a:rPr lang="en-US" sz="3600" b="1" i="1" dirty="0">
                <a:solidFill>
                  <a:srgbClr val="FF0066"/>
                </a:solidFill>
                <a:latin typeface="Times New Roman" pitchFamily="18" charset="0"/>
                <a:cs typeface="Times New Roman" pitchFamily="18" charset="0"/>
              </a:rPr>
              <a:t>: K</a:t>
            </a:r>
            <a:r>
              <a:rPr lang="vi-VN" sz="3600" b="1" i="1" dirty="0">
                <a:solidFill>
                  <a:srgbClr val="FF0066"/>
                </a:solidFill>
                <a:latin typeface="Times New Roman" pitchFamily="18" charset="0"/>
                <a:cs typeface="Times New Roman" pitchFamily="18" charset="0"/>
              </a:rPr>
              <a:t>hi </a:t>
            </a:r>
            <a:r>
              <a:rPr lang="en-US" sz="3600" b="1" i="1" dirty="0" err="1">
                <a:solidFill>
                  <a:srgbClr val="FF0066"/>
                </a:solidFill>
                <a:latin typeface="Times New Roman" pitchFamily="18" charset="0"/>
                <a:cs typeface="Times New Roman" pitchFamily="18" charset="0"/>
              </a:rPr>
              <a:t>chúng</a:t>
            </a:r>
            <a:r>
              <a:rPr lang="en-US" sz="3600" b="1" i="1" dirty="0">
                <a:solidFill>
                  <a:srgbClr val="FF0066"/>
                </a:solidFill>
                <a:latin typeface="Times New Roman" pitchFamily="18" charset="0"/>
                <a:cs typeface="Times New Roman" pitchFamily="18" charset="0"/>
              </a:rPr>
              <a:t> ta </a:t>
            </a:r>
            <a:r>
              <a:rPr lang="vi-VN" sz="3600" b="1" i="1" dirty="0">
                <a:solidFill>
                  <a:srgbClr val="FF0066"/>
                </a:solidFill>
                <a:latin typeface="Times New Roman" pitchFamily="18" charset="0"/>
                <a:cs typeface="Times New Roman" pitchFamily="18" charset="0"/>
              </a:rPr>
              <a:t>làm việc cùng người thân cần biết nhường nhịn, hỗ trợ nhau. Qua công việc và trò chuyện trong lúc làm cùng, sẽ hiểu tính tình của người thân, tình cảm </a:t>
            </a:r>
            <a:r>
              <a:rPr lang="vi-VN" sz="3600" b="1" i="1">
                <a:solidFill>
                  <a:srgbClr val="FF0066"/>
                </a:solidFill>
                <a:latin typeface="Times New Roman" pitchFamily="18" charset="0"/>
                <a:cs typeface="Times New Roman" pitchFamily="18" charset="0"/>
              </a:rPr>
              <a:t>càng thêm </a:t>
            </a:r>
            <a:r>
              <a:rPr lang="vi-VN" sz="3600" b="1" i="1" dirty="0">
                <a:solidFill>
                  <a:srgbClr val="FF0066"/>
                </a:solidFill>
                <a:latin typeface="Times New Roman" pitchFamily="18" charset="0"/>
                <a:cs typeface="Times New Roman" pitchFamily="18" charset="0"/>
              </a:rPr>
              <a:t>gắn bó, ....</a:t>
            </a:r>
            <a:endParaRPr lang="en-US" sz="3600" b="1" i="1" dirty="0">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30894775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6654386" cy="1117345"/>
            <a:chOff x="4539228" y="210532"/>
            <a:chExt cx="6542107" cy="1117345"/>
          </a:xfrm>
        </p:grpSpPr>
        <p:grpSp>
          <p:nvGrpSpPr>
            <p:cNvPr id="15" name="Group 14"/>
            <p:cNvGrpSpPr/>
            <p:nvPr/>
          </p:nvGrpSpPr>
          <p:grpSpPr>
            <a:xfrm>
              <a:off x="4539228" y="210532"/>
              <a:ext cx="6542107" cy="1117345"/>
              <a:chOff x="4539228" y="210532"/>
              <a:chExt cx="6542107" cy="1117345"/>
            </a:xfrm>
          </p:grpSpPr>
          <p:sp>
            <p:nvSpPr>
              <p:cNvPr id="17" name="TextBox 16"/>
              <p:cNvSpPr txBox="1"/>
              <p:nvPr/>
            </p:nvSpPr>
            <p:spPr>
              <a:xfrm>
                <a:off x="4539228" y="210532"/>
                <a:ext cx="6542107"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vi-VN" sz="3600" dirty="0">
                    <a:solidFill>
                      <a:srgbClr val="0000CC"/>
                    </a:solidFill>
                    <a:latin typeface="Times New Roman" pitchFamily="18" charset="0"/>
                    <a:cs typeface="Times New Roman" pitchFamily="18" charset="0"/>
                  </a:rPr>
                  <a:t> hai </a:t>
                </a:r>
                <a:r>
                  <a:rPr lang="en-US" sz="3600" dirty="0" err="1">
                    <a:solidFill>
                      <a:srgbClr val="0000CC"/>
                    </a:solidFill>
                    <a:latin typeface="Times New Roman" pitchFamily="18" charset="0"/>
                    <a:cs typeface="Times New Roman" pitchFamily="18" charset="0"/>
                  </a:rPr>
                  <a:t>ngày</a:t>
                </a:r>
                <a:r>
                  <a:rPr lang="vi-VN" sz="3600" dirty="0">
                    <a:solidFill>
                      <a:srgbClr val="0000CC"/>
                    </a:solidFill>
                    <a:latin typeface="Times New Roman" pitchFamily="18" charset="0"/>
                    <a:cs typeface="Times New Roman" pitchFamily="18" charset="0"/>
                  </a:rPr>
                  <a:t> 2 </a:t>
                </a:r>
                <a:r>
                  <a:rPr lang="en-US" sz="3600" dirty="0" err="1">
                    <a:solidFill>
                      <a:srgbClr val="0000CC"/>
                    </a:solidFill>
                    <a:latin typeface="Times New Roman" pitchFamily="18" charset="0"/>
                    <a:cs typeface="Times New Roman" pitchFamily="18" charset="0"/>
                  </a:rPr>
                  <a:t>tháng</a:t>
                </a:r>
                <a:r>
                  <a:rPr lang="vi-VN" sz="3600" dirty="0">
                    <a:solidFill>
                      <a:srgbClr val="0000CC"/>
                    </a:solidFill>
                    <a:latin typeface="Times New Roman" pitchFamily="18" charset="0"/>
                    <a:cs typeface="Times New Roman" pitchFamily="18" charset="0"/>
                  </a:rPr>
                  <a:t> 12 </a:t>
                </a:r>
                <a:r>
                  <a:rPr lang="en-US" sz="3600" dirty="0" err="1">
                    <a:solidFill>
                      <a:srgbClr val="0000CC"/>
                    </a:solidFill>
                    <a:latin typeface="Times New Roman" pitchFamily="18" charset="0"/>
                    <a:cs typeface="Times New Roman" pitchFamily="18" charset="0"/>
                  </a:rPr>
                  <a:t>năm</a:t>
                </a:r>
                <a:r>
                  <a:rPr lang="vi-VN" sz="3600" dirty="0">
                    <a:solidFill>
                      <a:srgbClr val="0000CC"/>
                    </a:solidFill>
                    <a:latin typeface="Times New Roman" pitchFamily="18" charset="0"/>
                    <a:cs typeface="Times New Roman" pitchFamily="18" charset="0"/>
                  </a:rPr>
                  <a:t> 2024</a:t>
                </a:r>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380266" y="1596711"/>
            <a:ext cx="10770005" cy="804148"/>
            <a:chOff x="1604221" y="1448196"/>
            <a:chExt cx="8733709" cy="2011394"/>
          </a:xfrm>
        </p:grpSpPr>
        <p:sp>
          <p:nvSpPr>
            <p:cNvPr id="10" name="Rectangle 9"/>
            <p:cNvSpPr/>
            <p:nvPr/>
          </p:nvSpPr>
          <p:spPr>
            <a:xfrm>
              <a:off x="1604221" y="1448196"/>
              <a:ext cx="8733709" cy="2011394"/>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TÌNH CẢM ANH CHỊ EM</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062460" y="2422630"/>
            <a:ext cx="14122805" cy="1200329"/>
          </a:xfrm>
          <a:prstGeom prst="rect">
            <a:avLst/>
          </a:prstGeom>
        </p:spPr>
        <p:txBody>
          <a:bodyPr wrap="square">
            <a:spAutoFit/>
          </a:bodyPr>
          <a:lstStyle/>
          <a:p>
            <a:pPr indent="685800" algn="just"/>
            <a:r>
              <a:rPr lang="en-US" sz="3600" b="1"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2</a:t>
            </a:r>
            <a:r>
              <a:rPr lang="en-US" sz="3600" b="1">
                <a:solidFill>
                  <a:srgbClr val="FF0000"/>
                </a:solidFill>
                <a:latin typeface="Times New Roman" pitchFamily="18" charset="0"/>
                <a:cs typeface="Times New Roman" pitchFamily="18" charset="0"/>
              </a:rPr>
              <a:t>. b) Em mong muốn mình có người anh, người chị hoặc người em như thế nào? Vì sao?</a:t>
            </a:r>
            <a:endParaRPr lang="en-US" sz="3600" b="1" dirty="0">
              <a:solidFill>
                <a:srgbClr val="FF0000"/>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947" t="32889" r="50112" b="37556"/>
          <a:stretch/>
        </p:blipFill>
        <p:spPr bwMode="auto">
          <a:xfrm>
            <a:off x="12481719" y="5957037"/>
            <a:ext cx="3393186" cy="2828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062460" y="4248877"/>
            <a:ext cx="11266860" cy="2862322"/>
          </a:xfrm>
          <a:prstGeom prst="rect">
            <a:avLst/>
          </a:prstGeom>
        </p:spPr>
        <p:txBody>
          <a:bodyPr wrap="square">
            <a:spAutoFit/>
          </a:bodyPr>
          <a:lstStyle/>
          <a:p>
            <a:pPr algn="just"/>
            <a:r>
              <a:rPr lang="en-US" sz="3600">
                <a:solidFill>
                  <a:srgbClr val="0000CC"/>
                </a:solidFill>
                <a:latin typeface="Times New Roman" pitchFamily="18" charset="0"/>
                <a:cs typeface="Times New Roman" pitchFamily="18" charset="0"/>
              </a:rPr>
              <a:t>      Em thích nhất có một người anh yêu thương em, cùng chơi với em. </a:t>
            </a:r>
            <a:r>
              <a:rPr lang="vi-VN" sz="3600">
                <a:solidFill>
                  <a:srgbClr val="0000CC"/>
                </a:solidFill>
                <a:latin typeface="Times New Roman" pitchFamily="18" charset="0"/>
                <a:cs typeface="Times New Roman" pitchFamily="18" charset="0"/>
              </a:rPr>
              <a:t>Mỗi buổi chiều đi học về, </a:t>
            </a:r>
            <a:r>
              <a:rPr lang="en-US" sz="3600">
                <a:solidFill>
                  <a:srgbClr val="0000CC"/>
                </a:solidFill>
                <a:latin typeface="Times New Roman" pitchFamily="18" charset="0"/>
                <a:cs typeface="Times New Roman" pitchFamily="18" charset="0"/>
              </a:rPr>
              <a:t>hai anh em sẽ </a:t>
            </a:r>
            <a:r>
              <a:rPr lang="vi-VN" sz="3600">
                <a:solidFill>
                  <a:srgbClr val="0000CC"/>
                </a:solidFill>
                <a:latin typeface="Times New Roman" pitchFamily="18" charset="0"/>
                <a:cs typeface="Times New Roman" pitchFamily="18" charset="0"/>
              </a:rPr>
              <a:t>đi đá bóng ở sân bóng gần nhà. Anh dạy em cách sút bóng sao cho đúng. Nhờ có anh mà em đá bóng ngày càng giỏi hơn. Em cảm thấy rất vui khi được chơi đá bóng cùng anh.</a:t>
            </a:r>
            <a:endParaRPr lang="en-US" sz="3600">
              <a:solidFill>
                <a:srgbClr val="0000CC"/>
              </a:solidFill>
              <a:latin typeface="Times New Roman" pitchFamily="18" charset="0"/>
              <a:cs typeface="Times New Roman" pitchFamily="18" charset="0"/>
            </a:endParaRPr>
          </a:p>
        </p:txBody>
      </p:sp>
      <p:pic>
        <p:nvPicPr>
          <p:cNvPr id="2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006" t="32889" r="70124" b="37556"/>
          <a:stretch/>
        </p:blipFill>
        <p:spPr bwMode="auto">
          <a:xfrm>
            <a:off x="12481719" y="3276601"/>
            <a:ext cx="3393186" cy="2838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734374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i là Triệu Phú - TV House/Mùa 2 | Wiki Custom WWTBAM | Fand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256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2619038" y="0"/>
            <a:ext cx="3657599" cy="9144000"/>
          </a:xfrm>
          <a:prstGeom prst="roundRect">
            <a:avLst/>
          </a:prstGeom>
        </p:spPr>
        <p:style>
          <a:lnRef idx="0">
            <a:schemeClr val="accent5"/>
          </a:lnRef>
          <a:fillRef idx="3">
            <a:schemeClr val="accent5"/>
          </a:fillRef>
          <a:effectRef idx="3">
            <a:schemeClr val="accent5"/>
          </a:effectRef>
          <a:fontRef idx="minor">
            <a:schemeClr val="lt1"/>
          </a:fontRef>
        </p:style>
        <p:txBody>
          <a:bodyPr lIns="122018" tIns="61009" rIns="122018" bIns="61009" rtlCol="0" anchor="ctr"/>
          <a:lstStyle/>
          <a:p>
            <a:pPr algn="ctr"/>
            <a:endParaRPr lang="vi-VN" dirty="0"/>
          </a:p>
        </p:txBody>
      </p:sp>
      <p:grpSp>
        <p:nvGrpSpPr>
          <p:cNvPr id="6" name="Group 5"/>
          <p:cNvGrpSpPr/>
          <p:nvPr/>
        </p:nvGrpSpPr>
        <p:grpSpPr>
          <a:xfrm>
            <a:off x="12899263" y="168927"/>
            <a:ext cx="947446" cy="946245"/>
            <a:chOff x="8625386" y="109182"/>
            <a:chExt cx="709684" cy="709684"/>
          </a:xfrm>
        </p:grpSpPr>
        <p:sp>
          <p:nvSpPr>
            <p:cNvPr id="7" name="Oval 6"/>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p>
          </p:txBody>
        </p:sp>
        <p:sp>
          <p:nvSpPr>
            <p:cNvPr id="8" name="TextBox 7"/>
            <p:cNvSpPr txBox="1"/>
            <p:nvPr/>
          </p:nvSpPr>
          <p:spPr>
            <a:xfrm>
              <a:off x="8631107" y="279358"/>
              <a:ext cx="667846" cy="346249"/>
            </a:xfrm>
            <a:prstGeom prst="rect">
              <a:avLst/>
            </a:prstGeom>
            <a:noFill/>
          </p:spPr>
          <p:txBody>
            <a:bodyPr wrap="none" rtlCol="0">
              <a:spAutoFit/>
            </a:bodyPr>
            <a:lstStyle/>
            <a:p>
              <a:r>
                <a:rPr lang="en-US" b="1" dirty="0">
                  <a:solidFill>
                    <a:schemeClr val="bg1"/>
                  </a:solidFill>
                </a:rPr>
                <a:t>50:50</a:t>
              </a:r>
              <a:endParaRPr lang="vi-VN" dirty="0">
                <a:solidFill>
                  <a:schemeClr val="bg1"/>
                </a:solidFill>
              </a:endParaRPr>
            </a:p>
          </p:txBody>
        </p:sp>
      </p:grpSp>
      <p:grpSp>
        <p:nvGrpSpPr>
          <p:cNvPr id="9" name="Group 8"/>
          <p:cNvGrpSpPr/>
          <p:nvPr/>
        </p:nvGrpSpPr>
        <p:grpSpPr>
          <a:xfrm>
            <a:off x="13921019" y="145576"/>
            <a:ext cx="947447" cy="946245"/>
            <a:chOff x="9862782" y="109182"/>
            <a:chExt cx="709684" cy="709684"/>
          </a:xfrm>
        </p:grpSpPr>
        <p:sp>
          <p:nvSpPr>
            <p:cNvPr id="10" name="Oval 9"/>
            <p:cNvSpPr/>
            <p:nvPr/>
          </p:nvSpPr>
          <p:spPr>
            <a:xfrm>
              <a:off x="9862782"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1" name="Picture 1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9977651" y="201873"/>
              <a:ext cx="524301" cy="524301"/>
            </a:xfrm>
            <a:prstGeom prst="rect">
              <a:avLst/>
            </a:prstGeom>
          </p:spPr>
        </p:pic>
      </p:grpSp>
      <p:grpSp>
        <p:nvGrpSpPr>
          <p:cNvPr id="12" name="Group 11"/>
          <p:cNvGrpSpPr/>
          <p:nvPr/>
        </p:nvGrpSpPr>
        <p:grpSpPr>
          <a:xfrm>
            <a:off x="15191872" y="145576"/>
            <a:ext cx="947447" cy="946245"/>
            <a:chOff x="11169555" y="109182"/>
            <a:chExt cx="709684" cy="709684"/>
          </a:xfrm>
        </p:grpSpPr>
        <p:sp>
          <p:nvSpPr>
            <p:cNvPr id="13" name="Oval 12"/>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4" name="Picture 1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15" name="Picture 1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16" name="Picture 15"/>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17" name="TextBox 16">
            <a:hlinkClick r:id="rId5" action="ppaction://hlinkpres?slideindex=1&amp;slidetitle="/>
          </p:cNvPr>
          <p:cNvSpPr txBox="1"/>
          <p:nvPr/>
        </p:nvSpPr>
        <p:spPr>
          <a:xfrm>
            <a:off x="12908439" y="2279948"/>
            <a:ext cx="2986881" cy="615652"/>
          </a:xfrm>
          <a:prstGeom prst="rect">
            <a:avLst/>
          </a:prstGeom>
        </p:spPr>
        <p:style>
          <a:lnRef idx="0">
            <a:schemeClr val="accent2"/>
          </a:lnRef>
          <a:fillRef idx="3">
            <a:schemeClr val="accent2"/>
          </a:fillRef>
          <a:effectRef idx="3">
            <a:schemeClr val="accent2"/>
          </a:effectRef>
          <a:fontRef idx="minor">
            <a:schemeClr val="lt1"/>
          </a:fontRef>
        </p:style>
        <p:txBody>
          <a:bodyPr wrap="square" lIns="122018" tIns="61009" rIns="122018" bIns="61009" rtlCol="0">
            <a:spAutoFit/>
          </a:bodyPr>
          <a:lstStyle/>
          <a:p>
            <a:pPr algn="ctr"/>
            <a:r>
              <a:rPr lang="en-US" sz="3200" b="1">
                <a:solidFill>
                  <a:schemeClr val="bg1"/>
                </a:solidFill>
              </a:rPr>
              <a:t>CÂU SỐ 4</a:t>
            </a:r>
            <a:endParaRPr lang="vi-VN" sz="3200" b="1" dirty="0">
              <a:solidFill>
                <a:schemeClr val="bg1"/>
              </a:solidFill>
            </a:endParaRPr>
          </a:p>
        </p:txBody>
      </p:sp>
      <p:sp>
        <p:nvSpPr>
          <p:cNvPr id="18" name="TextBox 17">
            <a:hlinkClick r:id="rId6" action="ppaction://hlinkpres?slideindex=1&amp;slidetitle="/>
          </p:cNvPr>
          <p:cNvSpPr txBox="1"/>
          <p:nvPr/>
        </p:nvSpPr>
        <p:spPr>
          <a:xfrm>
            <a:off x="12923838" y="3499148"/>
            <a:ext cx="2986881" cy="615652"/>
          </a:xfrm>
          <a:prstGeom prst="rect">
            <a:avLst/>
          </a:prstGeom>
        </p:spPr>
        <p:style>
          <a:lnRef idx="0">
            <a:schemeClr val="accent2"/>
          </a:lnRef>
          <a:fillRef idx="3">
            <a:schemeClr val="accent2"/>
          </a:fillRef>
          <a:effectRef idx="3">
            <a:schemeClr val="accent2"/>
          </a:effectRef>
          <a:fontRef idx="minor">
            <a:schemeClr val="lt1"/>
          </a:fontRef>
        </p:style>
        <p:txBody>
          <a:bodyPr wrap="square" lIns="122018" tIns="61009" rIns="122018" bIns="61009" rtlCol="0">
            <a:spAutoFit/>
          </a:bodyPr>
          <a:lstStyle/>
          <a:p>
            <a:pPr algn="ctr"/>
            <a:r>
              <a:rPr lang="en-US" sz="3200" b="1">
                <a:solidFill>
                  <a:schemeClr val="bg1"/>
                </a:solidFill>
              </a:rPr>
              <a:t>CÂU SỐ 3</a:t>
            </a:r>
            <a:endParaRPr lang="vi-VN" sz="3200" b="1" dirty="0">
              <a:solidFill>
                <a:schemeClr val="bg1"/>
              </a:solidFill>
            </a:endParaRPr>
          </a:p>
        </p:txBody>
      </p:sp>
      <p:sp>
        <p:nvSpPr>
          <p:cNvPr id="19" name="TextBox 18">
            <a:hlinkClick r:id="rId7" action="ppaction://hlinkpres?slideindex=1&amp;slidetitle="/>
          </p:cNvPr>
          <p:cNvSpPr txBox="1"/>
          <p:nvPr/>
        </p:nvSpPr>
        <p:spPr>
          <a:xfrm>
            <a:off x="12923838" y="4788496"/>
            <a:ext cx="2986881" cy="615652"/>
          </a:xfrm>
          <a:prstGeom prst="rect">
            <a:avLst/>
          </a:prstGeom>
        </p:spPr>
        <p:style>
          <a:lnRef idx="0">
            <a:schemeClr val="accent2"/>
          </a:lnRef>
          <a:fillRef idx="3">
            <a:schemeClr val="accent2"/>
          </a:fillRef>
          <a:effectRef idx="3">
            <a:schemeClr val="accent2"/>
          </a:effectRef>
          <a:fontRef idx="minor">
            <a:schemeClr val="lt1"/>
          </a:fontRef>
        </p:style>
        <p:txBody>
          <a:bodyPr wrap="square" lIns="122018" tIns="61009" rIns="122018" bIns="61009" rtlCol="0">
            <a:spAutoFit/>
          </a:bodyPr>
          <a:lstStyle/>
          <a:p>
            <a:pPr algn="ctr"/>
            <a:r>
              <a:rPr lang="en-US" sz="3200" b="1">
                <a:solidFill>
                  <a:schemeClr val="bg1"/>
                </a:solidFill>
              </a:rPr>
              <a:t>CÂU SỐ 2</a:t>
            </a:r>
            <a:endParaRPr lang="vi-VN" sz="3200" b="1" dirty="0">
              <a:solidFill>
                <a:schemeClr val="bg1"/>
              </a:solidFill>
            </a:endParaRPr>
          </a:p>
        </p:txBody>
      </p:sp>
      <p:sp>
        <p:nvSpPr>
          <p:cNvPr id="20" name="TextBox 19">
            <a:hlinkClick r:id="rId8" action="ppaction://hlinkpres?slideindex=1&amp;slidetitle="/>
          </p:cNvPr>
          <p:cNvSpPr txBox="1"/>
          <p:nvPr/>
        </p:nvSpPr>
        <p:spPr>
          <a:xfrm>
            <a:off x="12923838" y="6089948"/>
            <a:ext cx="2986881" cy="615652"/>
          </a:xfrm>
          <a:prstGeom prst="rect">
            <a:avLst/>
          </a:prstGeom>
        </p:spPr>
        <p:style>
          <a:lnRef idx="0">
            <a:schemeClr val="accent2"/>
          </a:lnRef>
          <a:fillRef idx="3">
            <a:schemeClr val="accent2"/>
          </a:fillRef>
          <a:effectRef idx="3">
            <a:schemeClr val="accent2"/>
          </a:effectRef>
          <a:fontRef idx="minor">
            <a:schemeClr val="lt1"/>
          </a:fontRef>
        </p:style>
        <p:txBody>
          <a:bodyPr wrap="square" lIns="122018" tIns="61009" rIns="122018" bIns="61009" rtlCol="0">
            <a:spAutoFit/>
          </a:bodyPr>
          <a:lstStyle/>
          <a:p>
            <a:pPr algn="ctr"/>
            <a:r>
              <a:rPr lang="en-US" sz="3200" b="1">
                <a:solidFill>
                  <a:schemeClr val="bg1"/>
                </a:solidFill>
              </a:rPr>
              <a:t>CÂU SỐ 1</a:t>
            </a:r>
            <a:endParaRPr lang="vi-VN" sz="3200" b="1" dirty="0">
              <a:solidFill>
                <a:schemeClr val="bg1"/>
              </a:solidFill>
            </a:endParaRPr>
          </a:p>
        </p:txBody>
      </p:sp>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after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after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after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7" grpId="0" animBg="1"/>
      <p:bldP spid="18" grpId="0" animBg="1"/>
      <p:bldP spid="19"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l="41273" t="28795" r="26942" b="17350"/>
          <a:stretch/>
        </p:blipFill>
        <p:spPr bwMode="auto">
          <a:xfrm>
            <a:off x="-25967" y="0"/>
            <a:ext cx="16302605" cy="9067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12843973"/>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31080" y="149573"/>
            <a:ext cx="6038833" cy="1632363"/>
            <a:chOff x="4931080" y="149573"/>
            <a:chExt cx="6038833" cy="1632363"/>
          </a:xfrm>
        </p:grpSpPr>
        <p:grpSp>
          <p:nvGrpSpPr>
            <p:cNvPr id="14" name="Group 13"/>
            <p:cNvGrpSpPr/>
            <p:nvPr/>
          </p:nvGrpSpPr>
          <p:grpSpPr>
            <a:xfrm>
              <a:off x="4931080" y="149573"/>
              <a:ext cx="6038833" cy="1055790"/>
              <a:chOff x="4847876" y="210532"/>
              <a:chExt cx="5936940" cy="1055790"/>
            </a:xfrm>
          </p:grpSpPr>
          <p:grpSp>
            <p:nvGrpSpPr>
              <p:cNvPr id="15" name="Group 14"/>
              <p:cNvGrpSpPr/>
              <p:nvPr/>
            </p:nvGrpSpPr>
            <p:grpSpPr>
              <a:xfrm>
                <a:off x="4847876" y="210532"/>
                <a:ext cx="5936940" cy="1055790"/>
                <a:chOff x="4847876" y="210532"/>
                <a:chExt cx="5936940" cy="1055790"/>
              </a:xfrm>
            </p:grpSpPr>
            <p:sp>
              <p:nvSpPr>
                <p:cNvPr id="17" name="TextBox 16"/>
                <p:cNvSpPr txBox="1"/>
                <p:nvPr/>
              </p:nvSpPr>
              <p:spPr>
                <a:xfrm>
                  <a:off x="4847876" y="210532"/>
                  <a:ext cx="5936940" cy="584775"/>
                </a:xfrm>
                <a:prstGeom prst="rect">
                  <a:avLst/>
                </a:prstGeom>
                <a:noFill/>
              </p:spPr>
              <p:txBody>
                <a:bodyPr wrap="none" rtlCol="0">
                  <a:spAutoFit/>
                </a:bodyPr>
                <a:lstStyle/>
                <a:p>
                  <a:r>
                    <a:rPr lang="en-US" sz="3200" dirty="0" err="1">
                      <a:solidFill>
                        <a:srgbClr val="0000CC"/>
                      </a:solidFill>
                      <a:latin typeface="Times New Roman" pitchFamily="18" charset="0"/>
                      <a:cs typeface="Times New Roman" pitchFamily="18" charset="0"/>
                    </a:rPr>
                    <a:t>Thứ</a:t>
                  </a:r>
                  <a:r>
                    <a:rPr lang="vi-VN" sz="3200" dirty="0">
                      <a:solidFill>
                        <a:srgbClr val="0000CC"/>
                      </a:solidFill>
                      <a:latin typeface="Times New Roman" pitchFamily="18" charset="0"/>
                      <a:cs typeface="Times New Roman" pitchFamily="18" charset="0"/>
                    </a:rPr>
                    <a:t> hai </a:t>
                  </a:r>
                  <a:r>
                    <a:rPr lang="en-US" sz="3200" dirty="0" err="1">
                      <a:solidFill>
                        <a:srgbClr val="0000CC"/>
                      </a:solidFill>
                      <a:latin typeface="Times New Roman" pitchFamily="18" charset="0"/>
                      <a:cs typeface="Times New Roman" pitchFamily="18" charset="0"/>
                    </a:rPr>
                    <a:t>ngày</a:t>
                  </a:r>
                  <a:r>
                    <a:rPr lang="vi-VN" sz="3200" dirty="0">
                      <a:solidFill>
                        <a:srgbClr val="0000CC"/>
                      </a:solidFill>
                      <a:latin typeface="Times New Roman" pitchFamily="18" charset="0"/>
                      <a:cs typeface="Times New Roman" pitchFamily="18" charset="0"/>
                    </a:rPr>
                    <a:t> 2 </a:t>
                  </a:r>
                  <a:r>
                    <a:rPr lang="en-US" sz="3200" dirty="0" err="1">
                      <a:solidFill>
                        <a:srgbClr val="0000CC"/>
                      </a:solidFill>
                      <a:latin typeface="Times New Roman" pitchFamily="18" charset="0"/>
                      <a:cs typeface="Times New Roman" pitchFamily="18" charset="0"/>
                    </a:rPr>
                    <a:t>tháng</a:t>
                  </a:r>
                  <a:r>
                    <a:rPr lang="vi-VN" sz="3200" dirty="0">
                      <a:solidFill>
                        <a:srgbClr val="0000CC"/>
                      </a:solidFill>
                      <a:latin typeface="Times New Roman" pitchFamily="18" charset="0"/>
                      <a:cs typeface="Times New Roman" pitchFamily="18" charset="0"/>
                    </a:rPr>
                    <a:t> 12 </a:t>
                  </a:r>
                  <a:r>
                    <a:rPr lang="en-US" sz="3200" dirty="0" err="1">
                      <a:solidFill>
                        <a:srgbClr val="0000CC"/>
                      </a:solidFill>
                      <a:latin typeface="Times New Roman" pitchFamily="18" charset="0"/>
                      <a:cs typeface="Times New Roman" pitchFamily="18" charset="0"/>
                    </a:rPr>
                    <a:t>năm</a:t>
                  </a:r>
                  <a:r>
                    <a:rPr lang="vi-VN" sz="3200" dirty="0">
                      <a:solidFill>
                        <a:srgbClr val="0000CC"/>
                      </a:solidFill>
                      <a:latin typeface="Times New Roman" pitchFamily="18" charset="0"/>
                      <a:cs typeface="Times New Roman" pitchFamily="18" charset="0"/>
                    </a:rPr>
                    <a:t> 2024</a:t>
                  </a:r>
                  <a:r>
                    <a:rPr lang="en-US" sz="3200" dirty="0">
                      <a:solidFill>
                        <a:srgbClr val="0000CC"/>
                      </a:solidFill>
                      <a:latin typeface="Times New Roman" pitchFamily="18" charset="0"/>
                      <a:cs typeface="Times New Roman" pitchFamily="18" charset="0"/>
                    </a:rPr>
                    <a:t>.</a:t>
                  </a:r>
                </a:p>
              </p:txBody>
            </p:sp>
            <p:sp>
              <p:nvSpPr>
                <p:cNvPr id="18" name="TextBox 17"/>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796269" y="1227594"/>
                <a:ext cx="1977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090319" y="1205958"/>
              <a:ext cx="58673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vi-VN" sz="2800" b="1" dirty="0">
                  <a:solidFill>
                    <a:srgbClr val="0000CC"/>
                  </a:solidFill>
                  <a:effectLst>
                    <a:outerShdw blurRad="38100" dist="38100" dir="2700000" algn="tl">
                      <a:srgbClr val="000000">
                        <a:alpha val="43137"/>
                      </a:srgbClr>
                    </a:outerShdw>
                  </a:effectLst>
                  <a:latin typeface="Times New Roman" pitchFamily="18" charset="0"/>
                </a:rPr>
                <a:t>23</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vi-VN" sz="2800" b="1" dirty="0">
                  <a:solidFill>
                    <a:srgbClr val="0000CC"/>
                  </a:solidFill>
                  <a:effectLst>
                    <a:outerShdw blurRad="38100" dist="38100" dir="2700000" algn="tl">
                      <a:srgbClr val="000000">
                        <a:alpha val="43137"/>
                      </a:srgbClr>
                    </a:outerShdw>
                  </a:effectLst>
                  <a:latin typeface="Times New Roman" pitchFamily="18" charset="0"/>
                </a:rPr>
                <a:t>TÔI YÊU </a:t>
              </a:r>
              <a:r>
                <a:rPr lang="vi-VN" sz="2800" b="1">
                  <a:solidFill>
                    <a:srgbClr val="0000CC"/>
                  </a:solidFill>
                  <a:effectLst>
                    <a:outerShdw blurRad="38100" dist="38100" dir="2700000" algn="tl">
                      <a:srgbClr val="000000">
                        <a:alpha val="43137"/>
                      </a:srgbClr>
                    </a:outerShdw>
                  </a:effectLst>
                  <a:latin typeface="Times New Roman" pitchFamily="18" charset="0"/>
                </a:rPr>
                <a:t>EM TÔI</a:t>
              </a:r>
              <a:r>
                <a:rPr lang="en-US" sz="2800" b="1">
                  <a:solidFill>
                    <a:srgbClr val="0000CC"/>
                  </a:solidFill>
                  <a:effectLst>
                    <a:outerShdw blurRad="38100" dist="38100" dir="2700000" algn="tl">
                      <a:srgbClr val="000000">
                        <a:alpha val="43137"/>
                      </a:srgbClr>
                    </a:outerShdw>
                  </a:effectLst>
                  <a:latin typeface="Times New Roman" pitchFamily="18" charset="0"/>
                </a:rPr>
                <a:t> (T1,2)</a:t>
              </a:r>
              <a:endParaRPr lang="en-US" sz="2800" b="1" dirty="0">
                <a:solidFill>
                  <a:srgbClr val="0000CC"/>
                </a:solidFill>
                <a:effectLst>
                  <a:outerShdw blurRad="38100" dist="38100" dir="2700000" algn="tl">
                    <a:srgbClr val="000000">
                      <a:alpha val="43137"/>
                    </a:srgbClr>
                  </a:outerShdw>
                </a:effectLst>
                <a:latin typeface="Times New Roman" pitchFamily="18" charset="0"/>
              </a:endParaRPr>
            </a:p>
          </p:txBody>
        </p:sp>
      </p:grpSp>
      <p:sp>
        <p:nvSpPr>
          <p:cNvPr id="2" name="Rectangle 1"/>
          <p:cNvSpPr/>
          <p:nvPr/>
        </p:nvSpPr>
        <p:spPr>
          <a:xfrm>
            <a:off x="1563435" y="2828092"/>
            <a:ext cx="13966284" cy="1938992"/>
          </a:xfrm>
          <a:prstGeom prst="rect">
            <a:avLst/>
          </a:prstGeom>
        </p:spPr>
        <p:txBody>
          <a:bodyPr wrap="square">
            <a:spAutoFit/>
          </a:bodyPr>
          <a:lstStyle/>
          <a:p>
            <a:pPr algn="just">
              <a:spcAft>
                <a:spcPts val="0"/>
              </a:spcAft>
            </a:pPr>
            <a:r>
              <a:rPr lang="nl-NL" sz="4000" b="1" dirty="0">
                <a:solidFill>
                  <a:srgbClr val="0000CC"/>
                </a:solidFill>
                <a:latin typeface="Times New Roman"/>
                <a:ea typeface="Times New Roman"/>
              </a:rPr>
              <a:t>-</a:t>
            </a:r>
            <a:r>
              <a:rPr lang="vi-VN" sz="4000" b="1" dirty="0">
                <a:solidFill>
                  <a:srgbClr val="0000CC"/>
                </a:solidFill>
                <a:latin typeface="Times New Roman"/>
                <a:ea typeface="Times New Roman"/>
              </a:rPr>
              <a:t> Đọc</a:t>
            </a:r>
            <a:r>
              <a:rPr lang="nl-NL" sz="4000" b="1" dirty="0">
                <a:solidFill>
                  <a:srgbClr val="0000CC"/>
                </a:solidFill>
                <a:latin typeface="Times New Roman"/>
                <a:ea typeface="Times New Roman"/>
              </a:rPr>
              <a:t> đúng và</a:t>
            </a:r>
            <a:r>
              <a:rPr lang="vi-VN" sz="4000" b="1" dirty="0">
                <a:solidFill>
                  <a:srgbClr val="0000CC"/>
                </a:solidFill>
                <a:latin typeface="Times New Roman"/>
                <a:ea typeface="Times New Roman"/>
              </a:rPr>
              <a:t> rõ ràng bài thơ </a:t>
            </a:r>
            <a:r>
              <a:rPr lang="nl-NL" sz="4000" b="1" dirty="0">
                <a:solidFill>
                  <a:srgbClr val="0000CC"/>
                </a:solidFill>
                <a:latin typeface="Times New Roman"/>
                <a:ea typeface="Times New Roman"/>
              </a:rPr>
              <a:t>“Tôi yêu em tôi”</a:t>
            </a:r>
            <a:r>
              <a:rPr lang="vi-VN" sz="4000" b="1" dirty="0">
                <a:solidFill>
                  <a:srgbClr val="0000CC"/>
                </a:solidFill>
                <a:latin typeface="Times New Roman"/>
                <a:ea typeface="Times New Roman"/>
              </a:rPr>
              <a:t>. </a:t>
            </a:r>
            <a:r>
              <a:rPr lang="nl-NL" sz="4000" b="1" dirty="0">
                <a:solidFill>
                  <a:srgbClr val="0000CC"/>
                </a:solidFill>
                <a:latin typeface="Times New Roman"/>
                <a:ea typeface="Times New Roman"/>
              </a:rPr>
              <a:t>Biết nghỉ hơi giữa các dòng thơ; giọng đọc thể hiện cảm xúc của bạn </a:t>
            </a:r>
            <a:r>
              <a:rPr lang="nl-NL" sz="4000" b="1">
                <a:solidFill>
                  <a:srgbClr val="0000CC"/>
                </a:solidFill>
                <a:latin typeface="Times New Roman"/>
                <a:ea typeface="Times New Roman"/>
              </a:rPr>
              <a:t>nhỏ </a:t>
            </a:r>
            <a:r>
              <a:rPr lang="vi-VN" sz="4000" b="1">
                <a:solidFill>
                  <a:srgbClr val="0000CC"/>
                </a:solidFill>
                <a:latin typeface="Times New Roman"/>
                <a:ea typeface="Times New Roman"/>
              </a:rPr>
              <a:t>(nhân </a:t>
            </a:r>
            <a:r>
              <a:rPr lang="vi-VN" sz="4000" b="1" dirty="0">
                <a:solidFill>
                  <a:srgbClr val="0000CC"/>
                </a:solidFill>
                <a:latin typeface="Times New Roman"/>
                <a:ea typeface="Times New Roman"/>
              </a:rPr>
              <a:t>vật xưng “ tôi” trong bài thơ ) </a:t>
            </a:r>
            <a:r>
              <a:rPr lang="nl-NL" sz="4000" b="1" dirty="0">
                <a:solidFill>
                  <a:srgbClr val="0000CC"/>
                </a:solidFill>
                <a:latin typeface="Times New Roman"/>
                <a:ea typeface="Times New Roman"/>
              </a:rPr>
              <a:t>đối với em gái của mình.</a:t>
            </a:r>
            <a:endParaRPr lang="en-US" sz="3600" b="1" dirty="0">
              <a:solidFill>
                <a:srgbClr val="0000CC"/>
              </a:solidFill>
              <a:effectLst/>
              <a:latin typeface="Times New Roman"/>
              <a:ea typeface="Times New Roman"/>
            </a:endParaRPr>
          </a:p>
        </p:txBody>
      </p:sp>
      <p:sp>
        <p:nvSpPr>
          <p:cNvPr id="3" name="Rectangle 2"/>
          <p:cNvSpPr/>
          <p:nvPr/>
        </p:nvSpPr>
        <p:spPr>
          <a:xfrm>
            <a:off x="1493837" y="5867400"/>
            <a:ext cx="13578681" cy="677108"/>
          </a:xfrm>
          <a:prstGeom prst="rect">
            <a:avLst/>
          </a:prstGeom>
        </p:spPr>
        <p:txBody>
          <a:bodyPr wrap="square">
            <a:spAutoFit/>
          </a:bodyPr>
          <a:lstStyle/>
          <a:p>
            <a:r>
              <a:rPr lang="en-US" sz="3800" b="1" dirty="0">
                <a:solidFill>
                  <a:srgbClr val="0000CC"/>
                </a:solidFill>
                <a:latin typeface="Times New Roman" pitchFamily="18" charset="0"/>
                <a:cs typeface="Times New Roman" pitchFamily="18" charset="0"/>
              </a:rPr>
              <a:t>+</a:t>
            </a:r>
            <a:r>
              <a:rPr lang="vi-VN" sz="3800" b="1" dirty="0">
                <a:solidFill>
                  <a:srgbClr val="0000CC"/>
                </a:solidFill>
                <a:latin typeface="Times New Roman" pitchFamily="18" charset="0"/>
                <a:cs typeface="Times New Roman" pitchFamily="18" charset="0"/>
              </a:rPr>
              <a:t> Bài có 6 khổ thơ. Mỗi đoạn là một khổ thơ.</a:t>
            </a:r>
            <a:endParaRPr lang="en-US" sz="38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91897" y="4984642"/>
            <a:ext cx="4191000" cy="677108"/>
            <a:chOff x="1582845" y="2529906"/>
            <a:chExt cx="3733800" cy="677108"/>
          </a:xfrm>
        </p:grpSpPr>
        <p:sp>
          <p:nvSpPr>
            <p:cNvPr id="23" name="Rectangle 22"/>
            <p:cNvSpPr/>
            <p:nvPr/>
          </p:nvSpPr>
          <p:spPr>
            <a:xfrm>
              <a:off x="1582845" y="2529906"/>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Chia </a:t>
              </a:r>
              <a:r>
                <a:rPr lang="en-US" sz="3800" b="1" dirty="0" err="1">
                  <a:solidFill>
                    <a:srgbClr val="FF0066"/>
                  </a:solidFill>
                  <a:latin typeface="Times New Roman" pitchFamily="18" charset="0"/>
                  <a:cs typeface="Times New Roman" pitchFamily="18" charset="0"/>
                </a:rPr>
                <a:t>đoạn</a:t>
              </a:r>
              <a:r>
                <a:rPr lang="en-US" sz="3800" b="1" dirty="0">
                  <a:solidFill>
                    <a:srgbClr val="FF0066"/>
                  </a:solidFill>
                  <a:latin typeface="Times New Roman" pitchFamily="18" charset="0"/>
                  <a:cs typeface="Times New Roman" pitchFamily="18" charset="0"/>
                </a:rPr>
                <a:t>.</a:t>
              </a:r>
            </a:p>
          </p:txBody>
        </p:sp>
        <p:cxnSp>
          <p:nvCxnSpPr>
            <p:cNvPr id="24" name="Straight Connector 23"/>
            <p:cNvCxnSpPr/>
            <p:nvPr/>
          </p:nvCxnSpPr>
          <p:spPr>
            <a:xfrm>
              <a:off x="1673234" y="3107864"/>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5120" y="3056395"/>
            <a:ext cx="2133599" cy="707886"/>
          </a:xfrm>
          <a:prstGeom prst="rect">
            <a:avLst/>
          </a:prstGeom>
        </p:spPr>
        <p:txBody>
          <a:bodyPr wrap="square">
            <a:spAutoFit/>
          </a:bodyPr>
          <a:lstStyle/>
          <a:p>
            <a:pPr lvl="0"/>
            <a:r>
              <a:rPr lang="vi-VN" sz="4000" b="1" i="1" dirty="0">
                <a:solidFill>
                  <a:srgbClr val="C00000"/>
                </a:solidFill>
                <a:latin typeface="Times New Roman" pitchFamily="18" charset="0"/>
                <a:cs typeface="Times New Roman" pitchFamily="18" charset="0"/>
              </a:rPr>
              <a:t>r</a:t>
            </a:r>
            <a:r>
              <a:rPr lang="vi-VN" sz="4000" b="1" i="1" dirty="0">
                <a:solidFill>
                  <a:srgbClr val="0000CC"/>
                </a:solidFill>
                <a:latin typeface="Times New Roman" pitchFamily="18" charset="0"/>
                <a:cs typeface="Times New Roman" pitchFamily="18" charset="0"/>
              </a:rPr>
              <a:t>úc </a:t>
            </a:r>
            <a:r>
              <a:rPr lang="vi-VN" sz="4000" b="1" i="1" dirty="0">
                <a:solidFill>
                  <a:srgbClr val="C00000"/>
                </a:solidFill>
                <a:latin typeface="Times New Roman" pitchFamily="18" charset="0"/>
                <a:cs typeface="Times New Roman" pitchFamily="18" charset="0"/>
              </a:rPr>
              <a:t>r</a:t>
            </a:r>
            <a:r>
              <a:rPr lang="vi-VN" sz="4000" b="1" i="1" dirty="0">
                <a:solidFill>
                  <a:srgbClr val="0000CC"/>
                </a:solidFill>
                <a:latin typeface="Times New Roman" pitchFamily="18" charset="0"/>
                <a:cs typeface="Times New Roman" pitchFamily="18" charset="0"/>
              </a:rPr>
              <a:t>ích</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5090319" y="4438380"/>
            <a:ext cx="5791200" cy="2369880"/>
          </a:xfrm>
          <a:prstGeom prst="rect">
            <a:avLst/>
          </a:prstGeom>
        </p:spPr>
        <p:txBody>
          <a:bodyPr wrap="square">
            <a:spAutoFit/>
          </a:bodyPr>
          <a:lstStyle/>
          <a:p>
            <a:pPr lvl="0" algn="ctr"/>
            <a:r>
              <a:rPr lang="en-US" sz="4000" b="1" dirty="0">
                <a:solidFill>
                  <a:srgbClr val="0000CC"/>
                </a:solidFill>
                <a:latin typeface="Times New Roman" pitchFamily="18" charset="0"/>
                <a:cs typeface="Times New Roman" pitchFamily="18" charset="0"/>
              </a:rPr>
              <a:t> </a:t>
            </a:r>
            <a:r>
              <a:rPr lang="vi-VN" sz="3600" b="1" dirty="0">
                <a:solidFill>
                  <a:srgbClr val="0000CC"/>
                </a:solidFill>
                <a:latin typeface="Times New Roman" pitchFamily="18" charset="0"/>
                <a:cs typeface="Times New Roman" pitchFamily="18" charset="0"/>
              </a:rPr>
              <a:t>Tôi đi đâu lâu</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endParaRPr lang="vi-VN" sz="3600" b="1" dirty="0">
              <a:solidFill>
                <a:srgbClr val="0000CC"/>
              </a:solidFill>
              <a:latin typeface="Times New Roman" pitchFamily="18" charset="0"/>
              <a:cs typeface="Times New Roman" pitchFamily="18" charset="0"/>
            </a:endParaRPr>
          </a:p>
          <a:p>
            <a:pPr lvl="0" algn="ctr"/>
            <a:r>
              <a:rPr lang="vi-VN" sz="3600" b="1" dirty="0">
                <a:solidFill>
                  <a:srgbClr val="0000CC"/>
                </a:solidFill>
                <a:latin typeface="Times New Roman" pitchFamily="18" charset="0"/>
                <a:cs typeface="Times New Roman" pitchFamily="18" charset="0"/>
              </a:rPr>
              <a:t>Nó mong</a:t>
            </a:r>
            <a:r>
              <a:rPr lang="en-US" sz="3600" b="1" dirty="0">
                <a:solidFill>
                  <a:srgbClr val="0000CC"/>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nó nhắc</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endParaRPr lang="vi-VN" sz="3600" b="1" dirty="0">
              <a:solidFill>
                <a:srgbClr val="0000CC"/>
              </a:solidFill>
              <a:latin typeface="Times New Roman" pitchFamily="18" charset="0"/>
              <a:cs typeface="Times New Roman" pitchFamily="18" charset="0"/>
            </a:endParaRPr>
          </a:p>
          <a:p>
            <a:pPr lvl="0" algn="ctr"/>
            <a:r>
              <a:rPr lang="vi-VN" sz="3600" b="1" dirty="0">
                <a:solidFill>
                  <a:srgbClr val="0000CC"/>
                </a:solidFill>
                <a:latin typeface="Times New Roman" pitchFamily="18" charset="0"/>
                <a:cs typeface="Times New Roman" pitchFamily="18" charset="0"/>
              </a:rPr>
              <a:t>Nó nấp sau cây</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a:t>
            </a:r>
          </a:p>
          <a:p>
            <a:pPr lvl="0" algn="ctr"/>
            <a:r>
              <a:rPr lang="vi-VN" sz="3600" b="1" dirty="0">
                <a:solidFill>
                  <a:srgbClr val="0000CC"/>
                </a:solidFill>
                <a:latin typeface="Times New Roman" pitchFamily="18" charset="0"/>
                <a:cs typeface="Times New Roman" pitchFamily="18" charset="0"/>
              </a:rPr>
              <a:t>Òa ra ôm chặt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
        <p:nvSpPr>
          <p:cNvPr id="21" name="Rectangle 20"/>
          <p:cNvSpPr/>
          <p:nvPr/>
        </p:nvSpPr>
        <p:spPr>
          <a:xfrm>
            <a:off x="3718719" y="3089414"/>
            <a:ext cx="2059506" cy="707886"/>
          </a:xfrm>
          <a:prstGeom prst="rect">
            <a:avLst/>
          </a:prstGeom>
        </p:spPr>
        <p:txBody>
          <a:bodyPr wrap="square">
            <a:spAutoFit/>
          </a:bodyPr>
          <a:lstStyle/>
          <a:p>
            <a:pPr lvl="0"/>
            <a:r>
              <a:rPr lang="vi-VN" sz="4000" b="1" i="1" dirty="0">
                <a:solidFill>
                  <a:srgbClr val="0000CC"/>
                </a:solidFill>
                <a:latin typeface="Times New Roman" pitchFamily="18" charset="0"/>
                <a:cs typeface="Times New Roman" pitchFamily="18" charset="0"/>
              </a:rPr>
              <a:t>nó th</a:t>
            </a:r>
            <a:r>
              <a:rPr lang="vi-VN" sz="4000" b="1" i="1" dirty="0">
                <a:solidFill>
                  <a:srgbClr val="C00000"/>
                </a:solidFill>
                <a:latin typeface="Times New Roman" pitchFamily="18" charset="0"/>
                <a:cs typeface="Times New Roman" pitchFamily="18" charset="0"/>
              </a:rPr>
              <a:t>ích</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3" name="Rectangle 22"/>
          <p:cNvSpPr/>
          <p:nvPr/>
        </p:nvSpPr>
        <p:spPr>
          <a:xfrm>
            <a:off x="5699919" y="3102114"/>
            <a:ext cx="2528349" cy="707886"/>
          </a:xfrm>
          <a:prstGeom prst="rect">
            <a:avLst/>
          </a:prstGeom>
        </p:spPr>
        <p:txBody>
          <a:bodyPr wrap="square">
            <a:spAutoFit/>
          </a:bodyPr>
          <a:lstStyle/>
          <a:p>
            <a:pPr lvl="0"/>
            <a:r>
              <a:rPr lang="vi-VN" sz="4000" b="1" i="1" dirty="0">
                <a:solidFill>
                  <a:srgbClr val="0000CC"/>
                </a:solidFill>
                <a:latin typeface="Times New Roman" pitchFamily="18" charset="0"/>
                <a:cs typeface="Times New Roman" pitchFamily="18" charset="0"/>
              </a:rPr>
              <a:t>kh</a:t>
            </a:r>
            <a:r>
              <a:rPr lang="vi-VN" sz="4000" b="1" i="1" dirty="0">
                <a:solidFill>
                  <a:srgbClr val="C00000"/>
                </a:solidFill>
                <a:latin typeface="Times New Roman" pitchFamily="18" charset="0"/>
                <a:cs typeface="Times New Roman" pitchFamily="18" charset="0"/>
              </a:rPr>
              <a:t>ướu</a:t>
            </a:r>
            <a:r>
              <a:rPr lang="vi-VN" sz="4000" b="1" i="1" dirty="0">
                <a:solidFill>
                  <a:srgbClr val="0000CC"/>
                </a:solidFill>
                <a:latin typeface="Times New Roman" pitchFamily="18" charset="0"/>
                <a:cs typeface="Times New Roman" pitchFamily="18" charset="0"/>
              </a:rPr>
              <a:t> h</a:t>
            </a:r>
            <a:r>
              <a:rPr lang="vi-VN" sz="4000" b="1" i="1" dirty="0">
                <a:solidFill>
                  <a:srgbClr val="FF0000"/>
                </a:solidFill>
                <a:latin typeface="Times New Roman" pitchFamily="18" charset="0"/>
                <a:cs typeface="Times New Roman" pitchFamily="18" charset="0"/>
              </a:rPr>
              <a:t>ót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p:cNvSpPr/>
          <p:nvPr/>
        </p:nvSpPr>
        <p:spPr>
          <a:xfrm>
            <a:off x="8228268" y="3123885"/>
            <a:ext cx="1815051" cy="707886"/>
          </a:xfrm>
          <a:prstGeom prst="rect">
            <a:avLst/>
          </a:prstGeom>
        </p:spPr>
        <p:txBody>
          <a:bodyPr wrap="square">
            <a:spAutoFit/>
          </a:bodyPr>
          <a:lstStyle/>
          <a:p>
            <a:pPr algn="just"/>
            <a:r>
              <a:rPr lang="vi-VN" sz="4000" b="1" i="1">
                <a:solidFill>
                  <a:srgbClr val="0000CC"/>
                </a:solidFill>
                <a:latin typeface="Times New Roman" pitchFamily="18" charset="0"/>
                <a:cs typeface="Times New Roman" pitchFamily="18" charset="0"/>
              </a:rPr>
              <a:t>v</a:t>
            </a:r>
            <a:r>
              <a:rPr lang="vi-VN" sz="4000" b="1" i="1">
                <a:solidFill>
                  <a:srgbClr val="FF0000"/>
                </a:solidFill>
                <a:latin typeface="Times New Roman" pitchFamily="18" charset="0"/>
                <a:cs typeface="Times New Roman" pitchFamily="18" charset="0"/>
              </a:rPr>
              <a:t>ẽ </a:t>
            </a:r>
            <a:r>
              <a:rPr lang="en-US" sz="4000" b="1" i="1" dirty="0">
                <a:solidFill>
                  <a:srgbClr val="FF0000"/>
                </a:solidFill>
                <a:latin typeface="Times New Roman" pitchFamily="18" charset="0"/>
                <a:cs typeface="Times New Roman" pitchFamily="18" charset="0"/>
              </a:rPr>
              <a:t>l</a:t>
            </a:r>
            <a:r>
              <a:rPr lang="vi-VN" sz="4000" b="1" i="1" dirty="0">
                <a:solidFill>
                  <a:srgbClr val="0000CC"/>
                </a:solidFill>
                <a:latin typeface="Times New Roman" pitchFamily="18" charset="0"/>
                <a:cs typeface="Times New Roman" pitchFamily="18" charset="0"/>
              </a:rPr>
              <a:t>ắm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5" name="Rectangle 24"/>
          <p:cNvSpPr/>
          <p:nvPr/>
        </p:nvSpPr>
        <p:spPr>
          <a:xfrm>
            <a:off x="9971769" y="3146952"/>
            <a:ext cx="2128950" cy="707886"/>
          </a:xfrm>
          <a:prstGeom prst="rect">
            <a:avLst/>
          </a:prstGeom>
        </p:spPr>
        <p:txBody>
          <a:bodyPr wrap="square">
            <a:spAutoFit/>
          </a:bodyPr>
          <a:lstStyle/>
          <a:p>
            <a:pPr lvl="0"/>
            <a:r>
              <a:rPr lang="vi-VN" sz="4000" b="1" i="1" dirty="0">
                <a:solidFill>
                  <a:srgbClr val="0000CC"/>
                </a:solidFill>
                <a:latin typeface="Times New Roman" pitchFamily="18" charset="0"/>
                <a:cs typeface="Times New Roman" pitchFamily="18" charset="0"/>
              </a:rPr>
              <a:t>nó nh</a:t>
            </a:r>
            <a:r>
              <a:rPr lang="vi-VN" sz="4000" b="1" i="1" dirty="0">
                <a:solidFill>
                  <a:srgbClr val="C00000"/>
                </a:solidFill>
                <a:latin typeface="Times New Roman" pitchFamily="18" charset="0"/>
                <a:cs typeface="Times New Roman" pitchFamily="18" charset="0"/>
              </a:rPr>
              <a:t>ắc</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6" name="Rectangle 25"/>
          <p:cNvSpPr/>
          <p:nvPr/>
        </p:nvSpPr>
        <p:spPr>
          <a:xfrm>
            <a:off x="11948319" y="3146952"/>
            <a:ext cx="2362200" cy="707886"/>
          </a:xfrm>
          <a:prstGeom prst="rect">
            <a:avLst/>
          </a:prstGeom>
        </p:spPr>
        <p:txBody>
          <a:bodyPr wrap="square">
            <a:spAutoFit/>
          </a:bodyPr>
          <a:lstStyle/>
          <a:p>
            <a:pPr lvl="0"/>
            <a:r>
              <a:rPr lang="vi-VN" sz="4000" b="1" i="1">
                <a:solidFill>
                  <a:srgbClr val="0000CC"/>
                </a:solidFill>
                <a:latin typeface="Times New Roman" pitchFamily="18" charset="0"/>
                <a:cs typeface="Times New Roman" pitchFamily="18" charset="0"/>
              </a:rPr>
              <a:t>vườn </a:t>
            </a:r>
            <a:r>
              <a:rPr lang="vi-VN" sz="4000" b="1" i="1">
                <a:solidFill>
                  <a:srgbClr val="C00000"/>
                </a:solidFill>
                <a:latin typeface="Times New Roman" pitchFamily="18" charset="0"/>
                <a:cs typeface="Times New Roman" pitchFamily="18" charset="0"/>
              </a:rPr>
              <a:t>s</a:t>
            </a:r>
            <a:r>
              <a:rPr lang="vi-VN" sz="4000" b="1" i="1">
                <a:solidFill>
                  <a:srgbClr val="0000CC"/>
                </a:solidFill>
                <a:latin typeface="Times New Roman" pitchFamily="18" charset="0"/>
                <a:cs typeface="Times New Roman" pitchFamily="18" charset="0"/>
              </a:rPr>
              <a:t>au</a:t>
            </a:r>
            <a:r>
              <a:rPr lang="en-US" sz="4000" b="1" i="1">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19" name="Group 18"/>
          <p:cNvGrpSpPr/>
          <p:nvPr/>
        </p:nvGrpSpPr>
        <p:grpSpPr>
          <a:xfrm>
            <a:off x="5090319" y="682143"/>
            <a:ext cx="5867399" cy="1099793"/>
            <a:chOff x="5090319" y="682143"/>
            <a:chExt cx="5867399" cy="1099793"/>
          </a:xfrm>
        </p:grpSpPr>
        <p:grpSp>
          <p:nvGrpSpPr>
            <p:cNvPr id="22" name="Group 21"/>
            <p:cNvGrpSpPr/>
            <p:nvPr/>
          </p:nvGrpSpPr>
          <p:grpSpPr>
            <a:xfrm>
              <a:off x="6765270" y="682143"/>
              <a:ext cx="2300566" cy="523220"/>
              <a:chOff x="6651116" y="743102"/>
              <a:chExt cx="2261748" cy="523220"/>
            </a:xfrm>
          </p:grpSpPr>
          <p:sp>
            <p:nvSpPr>
              <p:cNvPr id="31" name="TextBox 30"/>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cxnSp>
            <p:nvCxnSpPr>
              <p:cNvPr id="29" name="Straight Connector 28"/>
              <p:cNvCxnSpPr/>
              <p:nvPr/>
            </p:nvCxnSpPr>
            <p:spPr>
              <a:xfrm>
                <a:off x="6796269" y="1227594"/>
                <a:ext cx="1977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7" name="Text Box 14"/>
            <p:cNvSpPr txBox="1">
              <a:spLocks noChangeArrowheads="1"/>
            </p:cNvSpPr>
            <p:nvPr/>
          </p:nvSpPr>
          <p:spPr bwMode="auto">
            <a:xfrm>
              <a:off x="5090319" y="1205958"/>
              <a:ext cx="58673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vi-VN" sz="2800" b="1" dirty="0">
                  <a:solidFill>
                    <a:srgbClr val="0000CC"/>
                  </a:solidFill>
                  <a:effectLst>
                    <a:outerShdw blurRad="38100" dist="38100" dir="2700000" algn="tl">
                      <a:srgbClr val="000000">
                        <a:alpha val="43137"/>
                      </a:srgbClr>
                    </a:outerShdw>
                  </a:effectLst>
                  <a:latin typeface="Times New Roman" pitchFamily="18" charset="0"/>
                </a:rPr>
                <a:t>23</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vi-VN" sz="2800" b="1" dirty="0">
                  <a:solidFill>
                    <a:srgbClr val="0000CC"/>
                  </a:solidFill>
                  <a:effectLst>
                    <a:outerShdw blurRad="38100" dist="38100" dir="2700000" algn="tl">
                      <a:srgbClr val="000000">
                        <a:alpha val="43137"/>
                      </a:srgbClr>
                    </a:outerShdw>
                  </a:effectLst>
                  <a:latin typeface="Times New Roman" pitchFamily="18" charset="0"/>
                </a:rPr>
                <a:t>TÔI YÊU </a:t>
              </a:r>
              <a:r>
                <a:rPr lang="vi-VN" sz="2800" b="1">
                  <a:solidFill>
                    <a:srgbClr val="0000CC"/>
                  </a:solidFill>
                  <a:effectLst>
                    <a:outerShdw blurRad="38100" dist="38100" dir="2700000" algn="tl">
                      <a:srgbClr val="000000">
                        <a:alpha val="43137"/>
                      </a:srgbClr>
                    </a:outerShdw>
                  </a:effectLst>
                  <a:latin typeface="Times New Roman" pitchFamily="18" charset="0"/>
                </a:rPr>
                <a:t>EM TÔI</a:t>
              </a:r>
              <a:r>
                <a:rPr lang="en-US" sz="2800" b="1">
                  <a:solidFill>
                    <a:srgbClr val="0000CC"/>
                  </a:solidFill>
                  <a:effectLst>
                    <a:outerShdw blurRad="38100" dist="38100" dir="2700000" algn="tl">
                      <a:srgbClr val="000000">
                        <a:alpha val="43137"/>
                      </a:srgbClr>
                    </a:outerShdw>
                  </a:effectLst>
                  <a:latin typeface="Times New Roman" pitchFamily="18" charset="0"/>
                </a:rPr>
                <a:t> (T1,2)</a:t>
              </a:r>
              <a:endParaRPr lang="en-US" sz="28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xEl>
                                              <p:pRg st="0" end="0"/>
                                            </p:txEl>
                                          </p:spTgt>
                                        </p:tgtEl>
                                        <p:attrNameLst>
                                          <p:attrName>style.visibility</p:attrName>
                                        </p:attrNameLst>
                                      </p:cBhvr>
                                      <p:to>
                                        <p:strVal val="visible"/>
                                      </p:to>
                                    </p:set>
                                    <p:animEffect transition="in" filter="fade">
                                      <p:cBhvr>
                                        <p:cTn id="27" dur="500"/>
                                        <p:tgtEl>
                                          <p:spTgt spid="2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xEl>
                                              <p:pRg st="0" end="0"/>
                                            </p:txEl>
                                          </p:spTgt>
                                        </p:tgtEl>
                                        <p:attrNameLst>
                                          <p:attrName>style.visibility</p:attrName>
                                        </p:attrNameLst>
                                      </p:cBhvr>
                                      <p:to>
                                        <p:strVal val="visible"/>
                                      </p:to>
                                    </p:set>
                                    <p:animEffect transition="in" filter="fade">
                                      <p:cBhvr>
                                        <p:cTn id="32" dur="500"/>
                                        <p:tgtEl>
                                          <p:spTgt spid="2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460783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4783719" y="2743200"/>
            <a:ext cx="10926861" cy="1200329"/>
          </a:xfrm>
          <a:prstGeom prst="rect">
            <a:avLst/>
          </a:prstGeom>
        </p:spPr>
        <p:txBody>
          <a:bodyPr wrap="square">
            <a:spAutoFit/>
          </a:bodyPr>
          <a:lstStyle/>
          <a:p>
            <a:pPr>
              <a:spcAft>
                <a:spcPts val="0"/>
              </a:spcAft>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a:ea typeface="Times New Roman"/>
              </a:rPr>
              <a:t>Khổ</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thơ</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đầu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biết</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bạn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nhỏ</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yêu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gái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điều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gì</a:t>
            </a:r>
            <a:r>
              <a:rPr lang="en-US" sz="3600" b="1" dirty="0">
                <a:solidFill>
                  <a:srgbClr val="FF0000"/>
                </a:solidFill>
                <a:latin typeface="Times New Roman"/>
                <a:ea typeface="Times New Roman"/>
              </a:rPr>
              <a:t>? </a:t>
            </a:r>
            <a:endParaRPr lang="en-US" sz="3600" b="1" dirty="0">
              <a:solidFill>
                <a:srgbClr val="FF0000"/>
              </a:solidFill>
              <a:effectLst/>
              <a:latin typeface="Times New Roman"/>
              <a:ea typeface="Times New Roman"/>
            </a:endParaRPr>
          </a:p>
        </p:txBody>
      </p:sp>
      <p:sp>
        <p:nvSpPr>
          <p:cNvPr id="45" name="Rectangle 44"/>
          <p:cNvSpPr/>
          <p:nvPr/>
        </p:nvSpPr>
        <p:spPr>
          <a:xfrm>
            <a:off x="325554" y="5637074"/>
            <a:ext cx="4078966" cy="2308324"/>
          </a:xfrm>
          <a:prstGeom prst="rect">
            <a:avLst/>
          </a:prstGeom>
        </p:spPr>
        <p:txBody>
          <a:bodyPr wrap="square">
            <a:spAutoFit/>
          </a:bodyPr>
          <a:lstStyle/>
          <a:p>
            <a:r>
              <a:rPr lang="vi-VN" sz="3600" b="1" dirty="0">
                <a:solidFill>
                  <a:srgbClr val="0000CC"/>
                </a:solidFill>
                <a:latin typeface="Times New Roman" pitchFamily="18" charset="0"/>
                <a:cs typeface="Times New Roman" pitchFamily="18" charset="0"/>
              </a:rPr>
              <a:t>Tôi đi đâu lâu</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endParaRPr lang="vi-VN" sz="3600" b="1" dirty="0">
              <a:solidFill>
                <a:srgbClr val="0000CC"/>
              </a:solidFill>
              <a:latin typeface="Times New Roman" pitchFamily="18" charset="0"/>
              <a:cs typeface="Times New Roman" pitchFamily="18" charset="0"/>
            </a:endParaRPr>
          </a:p>
          <a:p>
            <a:r>
              <a:rPr lang="vi-VN" sz="3600" b="1" dirty="0">
                <a:solidFill>
                  <a:srgbClr val="0000CC"/>
                </a:solidFill>
                <a:latin typeface="Times New Roman" pitchFamily="18" charset="0"/>
                <a:cs typeface="Times New Roman" pitchFamily="18" charset="0"/>
              </a:rPr>
              <a:t>Nó mong</a:t>
            </a:r>
            <a:r>
              <a:rPr lang="en-US" sz="3600" b="1" dirty="0">
                <a:solidFill>
                  <a:srgbClr val="0000CC"/>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nó nhắc</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endParaRPr lang="vi-VN" sz="3600" b="1" dirty="0">
              <a:solidFill>
                <a:srgbClr val="0000CC"/>
              </a:solidFill>
              <a:latin typeface="Times New Roman" pitchFamily="18" charset="0"/>
              <a:cs typeface="Times New Roman" pitchFamily="18" charset="0"/>
            </a:endParaRPr>
          </a:p>
          <a:p>
            <a:r>
              <a:rPr lang="vi-VN" sz="3600" b="1" dirty="0">
                <a:solidFill>
                  <a:srgbClr val="0000CC"/>
                </a:solidFill>
                <a:latin typeface="Times New Roman" pitchFamily="18" charset="0"/>
                <a:cs typeface="Times New Roman" pitchFamily="18" charset="0"/>
              </a:rPr>
              <a:t>Nó nấp sau cây</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a:t>
            </a:r>
          </a:p>
          <a:p>
            <a:r>
              <a:rPr lang="vi-VN" sz="3600" b="1" dirty="0">
                <a:solidFill>
                  <a:srgbClr val="0000CC"/>
                </a:solidFill>
                <a:latin typeface="Times New Roman" pitchFamily="18" charset="0"/>
                <a:cs typeface="Times New Roman" pitchFamily="18" charset="0"/>
              </a:rPr>
              <a:t>Òa ra ôm chặt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
        <p:nvSpPr>
          <p:cNvPr id="12" name="Rectangle 11"/>
          <p:cNvSpPr/>
          <p:nvPr/>
        </p:nvSpPr>
        <p:spPr>
          <a:xfrm>
            <a:off x="4783719" y="4286071"/>
            <a:ext cx="11050801" cy="1200329"/>
          </a:xfrm>
          <a:prstGeom prst="rect">
            <a:avLst/>
          </a:prstGeom>
        </p:spPr>
        <p:txBody>
          <a:bodyPr wrap="square">
            <a:spAutoFit/>
          </a:bodyPr>
          <a:lstStyle/>
          <a:p>
            <a:pPr algn="just">
              <a:spcAft>
                <a:spcPts val="0"/>
              </a:spcAft>
            </a:pPr>
            <a:r>
              <a:rPr lang="nl-NL" sz="3600" b="1" dirty="0">
                <a:solidFill>
                  <a:srgbClr val="0000CC"/>
                </a:solidFill>
                <a:latin typeface="Times New Roman" pitchFamily="18" charset="0"/>
                <a:cs typeface="Times New Roman" pitchFamily="18" charset="0"/>
              </a:rPr>
              <a:t> </a:t>
            </a:r>
            <a:r>
              <a:rPr lang="nl-NL" sz="3600" b="1" dirty="0">
                <a:solidFill>
                  <a:srgbClr val="0000CC"/>
                </a:solidFill>
                <a:latin typeface="Times New Roman"/>
                <a:ea typeface="Times New Roman"/>
              </a:rPr>
              <a:t>+ Bạn nhỏ yêu em gái vì em cười rúc rích khi bạn nhỏ nói đùa.</a:t>
            </a:r>
            <a:endParaRPr lang="en-US" sz="3600" b="1" dirty="0">
              <a:solidFill>
                <a:srgbClr val="0000CC"/>
              </a:solidFill>
              <a:effectLst/>
              <a:latin typeface="Times New Roman"/>
              <a:ea typeface="Times New Roman"/>
            </a:endParaRPr>
          </a:p>
        </p:txBody>
      </p:sp>
      <p:sp>
        <p:nvSpPr>
          <p:cNvPr id="33" name="Rectangle 32"/>
          <p:cNvSpPr/>
          <p:nvPr/>
        </p:nvSpPr>
        <p:spPr>
          <a:xfrm>
            <a:off x="325553" y="2795766"/>
            <a:ext cx="2262982" cy="646331"/>
          </a:xfrm>
          <a:prstGeom prst="rect">
            <a:avLst/>
          </a:prstGeom>
        </p:spPr>
        <p:txBody>
          <a:bodyPr wrap="square">
            <a:spAutoFit/>
          </a:bodyPr>
          <a:lstStyle/>
          <a:p>
            <a:r>
              <a:rPr lang="vi-VN" sz="3600" b="1" i="1" dirty="0">
                <a:solidFill>
                  <a:srgbClr val="C00000"/>
                </a:solidFill>
                <a:latin typeface="Times New Roman" pitchFamily="18" charset="0"/>
                <a:cs typeface="Times New Roman" pitchFamily="18" charset="0"/>
              </a:rPr>
              <a:t>r</a:t>
            </a:r>
            <a:r>
              <a:rPr lang="vi-VN" sz="3600" b="1" i="1" dirty="0">
                <a:solidFill>
                  <a:srgbClr val="0000CC"/>
                </a:solidFill>
                <a:latin typeface="Times New Roman" pitchFamily="18" charset="0"/>
                <a:cs typeface="Times New Roman" pitchFamily="18" charset="0"/>
              </a:rPr>
              <a:t>úc </a:t>
            </a:r>
            <a:r>
              <a:rPr lang="vi-VN" sz="3600" b="1" i="1" dirty="0">
                <a:solidFill>
                  <a:srgbClr val="C00000"/>
                </a:solidFill>
                <a:latin typeface="Times New Roman" pitchFamily="18" charset="0"/>
                <a:cs typeface="Times New Roman" pitchFamily="18" charset="0"/>
              </a:rPr>
              <a:t>r</a:t>
            </a:r>
            <a:r>
              <a:rPr lang="vi-VN" sz="3600" b="1" i="1" dirty="0">
                <a:solidFill>
                  <a:srgbClr val="0000CC"/>
                </a:solidFill>
                <a:latin typeface="Times New Roman" pitchFamily="18" charset="0"/>
                <a:cs typeface="Times New Roman" pitchFamily="18" charset="0"/>
              </a:rPr>
              <a:t>ích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5" name="Rectangle 34"/>
          <p:cNvSpPr/>
          <p:nvPr/>
        </p:nvSpPr>
        <p:spPr>
          <a:xfrm>
            <a:off x="2434448" y="2795766"/>
            <a:ext cx="2122471" cy="646331"/>
          </a:xfrm>
          <a:prstGeom prst="rect">
            <a:avLst/>
          </a:prstGeom>
        </p:spPr>
        <p:txBody>
          <a:bodyPr wrap="square">
            <a:spAutoFit/>
          </a:bodyPr>
          <a:lstStyle/>
          <a:p>
            <a:r>
              <a:rPr lang="vi-VN" sz="3600" b="1" i="1" dirty="0">
                <a:solidFill>
                  <a:srgbClr val="0000CC"/>
                </a:solidFill>
                <a:latin typeface="Times New Roman" pitchFamily="18" charset="0"/>
                <a:cs typeface="Times New Roman" pitchFamily="18" charset="0"/>
              </a:rPr>
              <a:t>nó th</a:t>
            </a:r>
            <a:r>
              <a:rPr lang="vi-VN" sz="3600" b="1" i="1" dirty="0">
                <a:solidFill>
                  <a:srgbClr val="C00000"/>
                </a:solidFill>
                <a:latin typeface="Times New Roman" pitchFamily="18" charset="0"/>
                <a:cs typeface="Times New Roman" pitchFamily="18" charset="0"/>
              </a:rPr>
              <a:t>ích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6" name="Rectangle 35"/>
          <p:cNvSpPr/>
          <p:nvPr/>
        </p:nvSpPr>
        <p:spPr>
          <a:xfrm>
            <a:off x="325553" y="3596640"/>
            <a:ext cx="2612155" cy="646331"/>
          </a:xfrm>
          <a:prstGeom prst="rect">
            <a:avLst/>
          </a:prstGeom>
        </p:spPr>
        <p:txBody>
          <a:bodyPr wrap="square">
            <a:spAutoFit/>
          </a:bodyPr>
          <a:lstStyle/>
          <a:p>
            <a:r>
              <a:rPr lang="vi-VN" sz="3600" b="1" i="1" dirty="0">
                <a:solidFill>
                  <a:srgbClr val="0000CC"/>
                </a:solidFill>
                <a:latin typeface="Times New Roman" pitchFamily="18" charset="0"/>
                <a:cs typeface="Times New Roman" pitchFamily="18" charset="0"/>
              </a:rPr>
              <a:t>kh</a:t>
            </a:r>
            <a:r>
              <a:rPr lang="vi-VN" sz="3600" b="1" i="1" dirty="0">
                <a:solidFill>
                  <a:srgbClr val="C00000"/>
                </a:solidFill>
                <a:latin typeface="Times New Roman" pitchFamily="18" charset="0"/>
                <a:cs typeface="Times New Roman" pitchFamily="18" charset="0"/>
              </a:rPr>
              <a:t>ướu</a:t>
            </a:r>
            <a:r>
              <a:rPr lang="vi-VN" sz="3600" b="1" i="1" dirty="0">
                <a:solidFill>
                  <a:srgbClr val="0000CC"/>
                </a:solidFill>
                <a:latin typeface="Times New Roman" pitchFamily="18" charset="0"/>
                <a:cs typeface="Times New Roman" pitchFamily="18" charset="0"/>
              </a:rPr>
              <a:t> hót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7" name="Rectangle 36"/>
          <p:cNvSpPr/>
          <p:nvPr/>
        </p:nvSpPr>
        <p:spPr>
          <a:xfrm>
            <a:off x="2293105" y="4382226"/>
            <a:ext cx="2324029" cy="646331"/>
          </a:xfrm>
          <a:prstGeom prst="rect">
            <a:avLst/>
          </a:prstGeom>
        </p:spPr>
        <p:txBody>
          <a:bodyPr wrap="square">
            <a:spAutoFit/>
          </a:bodyPr>
          <a:lstStyle/>
          <a:p>
            <a:r>
              <a:rPr lang="vi-VN" sz="3600" b="1" i="1" dirty="0">
                <a:solidFill>
                  <a:srgbClr val="0000CC"/>
                </a:solidFill>
                <a:latin typeface="Times New Roman" pitchFamily="18" charset="0"/>
                <a:cs typeface="Times New Roman" pitchFamily="18" charset="0"/>
              </a:rPr>
              <a:t>vườn </a:t>
            </a:r>
            <a:r>
              <a:rPr lang="vi-VN" sz="3600" b="1" i="1" dirty="0">
                <a:solidFill>
                  <a:srgbClr val="C0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au</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8" name="Rectangle 37"/>
          <p:cNvSpPr/>
          <p:nvPr/>
        </p:nvSpPr>
        <p:spPr>
          <a:xfrm>
            <a:off x="325553" y="4371340"/>
            <a:ext cx="2108895" cy="646331"/>
          </a:xfrm>
          <a:prstGeom prst="rect">
            <a:avLst/>
          </a:prstGeom>
        </p:spPr>
        <p:txBody>
          <a:bodyPr wrap="square">
            <a:spAutoFit/>
          </a:bodyPr>
          <a:lstStyle/>
          <a:p>
            <a:r>
              <a:rPr lang="vi-VN" sz="3600" b="1" i="1" dirty="0">
                <a:solidFill>
                  <a:srgbClr val="0000CC"/>
                </a:solidFill>
                <a:latin typeface="Times New Roman" pitchFamily="18" charset="0"/>
                <a:cs typeface="Times New Roman" pitchFamily="18" charset="0"/>
              </a:rPr>
              <a:t>nó nh</a:t>
            </a:r>
            <a:r>
              <a:rPr lang="vi-VN" sz="3600" b="1" i="1" dirty="0">
                <a:solidFill>
                  <a:srgbClr val="C00000"/>
                </a:solidFill>
                <a:latin typeface="Times New Roman" pitchFamily="18" charset="0"/>
                <a:cs typeface="Times New Roman" pitchFamily="18" charset="0"/>
              </a:rPr>
              <a:t>ắc</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9" name="Rectangle 38"/>
          <p:cNvSpPr/>
          <p:nvPr/>
        </p:nvSpPr>
        <p:spPr>
          <a:xfrm>
            <a:off x="2788335" y="3589586"/>
            <a:ext cx="1828799" cy="646331"/>
          </a:xfrm>
          <a:prstGeom prst="rect">
            <a:avLst/>
          </a:prstGeom>
        </p:spPr>
        <p:txBody>
          <a:bodyPr wrap="square">
            <a:spAutoFit/>
          </a:bodyPr>
          <a:lstStyle/>
          <a:p>
            <a:r>
              <a:rPr lang="vi-VN" sz="3600" b="1" i="1" dirty="0">
                <a:solidFill>
                  <a:srgbClr val="FF0000"/>
                </a:solidFill>
                <a:latin typeface="Times New Roman" pitchFamily="18" charset="0"/>
                <a:cs typeface="Times New Roman" pitchFamily="18" charset="0"/>
              </a:rPr>
              <a:t>v</a:t>
            </a:r>
            <a:r>
              <a:rPr lang="vi-VN" sz="3600" b="1" i="1" dirty="0">
                <a:solidFill>
                  <a:srgbClr val="0000CC"/>
                </a:solidFill>
                <a:latin typeface="Times New Roman" pitchFamily="18" charset="0"/>
                <a:cs typeface="Times New Roman" pitchFamily="18" charset="0"/>
              </a:rPr>
              <a:t>ẽ</a:t>
            </a:r>
            <a:r>
              <a:rPr lang="vi-VN" sz="3600" b="1" i="1" dirty="0">
                <a:solidFill>
                  <a:srgbClr val="FF0000"/>
                </a:solidFill>
                <a:latin typeface="Times New Roman" pitchFamily="18" charset="0"/>
                <a:cs typeface="Times New Roman" pitchFamily="18" charset="0"/>
              </a:rPr>
              <a:t> </a:t>
            </a:r>
            <a:r>
              <a:rPr lang="en-US"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ắm</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grpSp>
        <p:nvGrpSpPr>
          <p:cNvPr id="34" name="Group 33"/>
          <p:cNvGrpSpPr/>
          <p:nvPr/>
        </p:nvGrpSpPr>
        <p:grpSpPr>
          <a:xfrm>
            <a:off x="5090319" y="682143"/>
            <a:ext cx="5867399" cy="1099793"/>
            <a:chOff x="5090319" y="682143"/>
            <a:chExt cx="5867399" cy="1099793"/>
          </a:xfrm>
        </p:grpSpPr>
        <p:grpSp>
          <p:nvGrpSpPr>
            <p:cNvPr id="43" name="Group 42"/>
            <p:cNvGrpSpPr/>
            <p:nvPr/>
          </p:nvGrpSpPr>
          <p:grpSpPr>
            <a:xfrm>
              <a:off x="6765267" y="682143"/>
              <a:ext cx="2300565" cy="523220"/>
              <a:chOff x="6651116" y="743102"/>
              <a:chExt cx="2261748" cy="523220"/>
            </a:xfrm>
          </p:grpSpPr>
          <p:sp>
            <p:nvSpPr>
              <p:cNvPr id="49" name="TextBox 48"/>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cxnSp>
            <p:nvCxnSpPr>
              <p:cNvPr id="47" name="Straight Connector 46"/>
              <p:cNvCxnSpPr/>
              <p:nvPr/>
            </p:nvCxnSpPr>
            <p:spPr>
              <a:xfrm>
                <a:off x="6796269" y="1227594"/>
                <a:ext cx="1977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14"/>
            <p:cNvSpPr txBox="1">
              <a:spLocks noChangeArrowheads="1"/>
            </p:cNvSpPr>
            <p:nvPr/>
          </p:nvSpPr>
          <p:spPr bwMode="auto">
            <a:xfrm>
              <a:off x="5090319" y="1205958"/>
              <a:ext cx="58673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vi-VN" sz="2800" b="1" dirty="0">
                  <a:solidFill>
                    <a:srgbClr val="0000CC"/>
                  </a:solidFill>
                  <a:effectLst>
                    <a:outerShdw blurRad="38100" dist="38100" dir="2700000" algn="tl">
                      <a:srgbClr val="000000">
                        <a:alpha val="43137"/>
                      </a:srgbClr>
                    </a:outerShdw>
                  </a:effectLst>
                  <a:latin typeface="Times New Roman" pitchFamily="18" charset="0"/>
                </a:rPr>
                <a:t>23</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vi-VN" sz="2800" b="1" dirty="0">
                  <a:solidFill>
                    <a:srgbClr val="0000CC"/>
                  </a:solidFill>
                  <a:effectLst>
                    <a:outerShdw blurRad="38100" dist="38100" dir="2700000" algn="tl">
                      <a:srgbClr val="000000">
                        <a:alpha val="43137"/>
                      </a:srgbClr>
                    </a:outerShdw>
                  </a:effectLst>
                  <a:latin typeface="Times New Roman" pitchFamily="18" charset="0"/>
                </a:rPr>
                <a:t>TÔI YÊU </a:t>
              </a:r>
              <a:r>
                <a:rPr lang="vi-VN" sz="2800" b="1">
                  <a:solidFill>
                    <a:srgbClr val="0000CC"/>
                  </a:solidFill>
                  <a:effectLst>
                    <a:outerShdw blurRad="38100" dist="38100" dir="2700000" algn="tl">
                      <a:srgbClr val="000000">
                        <a:alpha val="43137"/>
                      </a:srgbClr>
                    </a:outerShdw>
                  </a:effectLst>
                  <a:latin typeface="Times New Roman" pitchFamily="18" charset="0"/>
                </a:rPr>
                <a:t>EM TÔI</a:t>
              </a:r>
              <a:r>
                <a:rPr lang="en-US" sz="2800" b="1">
                  <a:solidFill>
                    <a:srgbClr val="0000CC"/>
                  </a:solidFill>
                  <a:effectLst>
                    <a:outerShdw blurRad="38100" dist="38100" dir="2700000" algn="tl">
                      <a:srgbClr val="000000">
                        <a:alpha val="43137"/>
                      </a:srgbClr>
                    </a:outerShdw>
                  </a:effectLst>
                  <a:latin typeface="Times New Roman" pitchFamily="18" charset="0"/>
                </a:rPr>
                <a:t> (T1,2)</a:t>
              </a:r>
              <a:endParaRPr lang="en-US" sz="28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460783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Rectangle 44"/>
          <p:cNvSpPr/>
          <p:nvPr/>
        </p:nvSpPr>
        <p:spPr>
          <a:xfrm>
            <a:off x="325554" y="5637074"/>
            <a:ext cx="4078966" cy="2308324"/>
          </a:xfrm>
          <a:prstGeom prst="rect">
            <a:avLst/>
          </a:prstGeom>
        </p:spPr>
        <p:txBody>
          <a:bodyPr wrap="square">
            <a:spAutoFit/>
          </a:bodyPr>
          <a:lstStyle/>
          <a:p>
            <a:r>
              <a:rPr lang="vi-VN" sz="3600" b="1" dirty="0">
                <a:solidFill>
                  <a:srgbClr val="0000CC"/>
                </a:solidFill>
                <a:latin typeface="Times New Roman" pitchFamily="18" charset="0"/>
                <a:cs typeface="Times New Roman" pitchFamily="18" charset="0"/>
              </a:rPr>
              <a:t>Tôi đi đâu lâu</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endParaRPr lang="vi-VN" sz="3600" b="1" dirty="0">
              <a:solidFill>
                <a:srgbClr val="0000CC"/>
              </a:solidFill>
              <a:latin typeface="Times New Roman" pitchFamily="18" charset="0"/>
              <a:cs typeface="Times New Roman" pitchFamily="18" charset="0"/>
            </a:endParaRPr>
          </a:p>
          <a:p>
            <a:r>
              <a:rPr lang="vi-VN" sz="3600" b="1" dirty="0">
                <a:solidFill>
                  <a:srgbClr val="0000CC"/>
                </a:solidFill>
                <a:latin typeface="Times New Roman" pitchFamily="18" charset="0"/>
                <a:cs typeface="Times New Roman" pitchFamily="18" charset="0"/>
              </a:rPr>
              <a:t>Nó mong</a:t>
            </a:r>
            <a:r>
              <a:rPr lang="en-US" sz="3600" b="1" dirty="0">
                <a:solidFill>
                  <a:srgbClr val="0000CC"/>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nó nhắc</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endParaRPr lang="vi-VN" sz="3600" b="1" dirty="0">
              <a:solidFill>
                <a:srgbClr val="0000CC"/>
              </a:solidFill>
              <a:latin typeface="Times New Roman" pitchFamily="18" charset="0"/>
              <a:cs typeface="Times New Roman" pitchFamily="18" charset="0"/>
            </a:endParaRPr>
          </a:p>
          <a:p>
            <a:r>
              <a:rPr lang="vi-VN" sz="3600" b="1" dirty="0">
                <a:solidFill>
                  <a:srgbClr val="0000CC"/>
                </a:solidFill>
                <a:latin typeface="Times New Roman" pitchFamily="18" charset="0"/>
                <a:cs typeface="Times New Roman" pitchFamily="18" charset="0"/>
              </a:rPr>
              <a:t>Nó nấp sau cây</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a:t>
            </a:r>
          </a:p>
          <a:p>
            <a:r>
              <a:rPr lang="vi-VN" sz="3600" b="1" dirty="0">
                <a:solidFill>
                  <a:srgbClr val="0000CC"/>
                </a:solidFill>
                <a:latin typeface="Times New Roman" pitchFamily="18" charset="0"/>
                <a:cs typeface="Times New Roman" pitchFamily="18" charset="0"/>
              </a:rPr>
              <a:t>Òa ra ôm chặt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
        <p:nvSpPr>
          <p:cNvPr id="33" name="Rectangle 32"/>
          <p:cNvSpPr/>
          <p:nvPr/>
        </p:nvSpPr>
        <p:spPr>
          <a:xfrm>
            <a:off x="325553" y="2795766"/>
            <a:ext cx="2262982" cy="646331"/>
          </a:xfrm>
          <a:prstGeom prst="rect">
            <a:avLst/>
          </a:prstGeom>
        </p:spPr>
        <p:txBody>
          <a:bodyPr wrap="square">
            <a:spAutoFit/>
          </a:bodyPr>
          <a:lstStyle/>
          <a:p>
            <a:r>
              <a:rPr lang="vi-VN" sz="3600" b="1" i="1" dirty="0">
                <a:solidFill>
                  <a:srgbClr val="C00000"/>
                </a:solidFill>
                <a:latin typeface="Times New Roman" pitchFamily="18" charset="0"/>
                <a:cs typeface="Times New Roman" pitchFamily="18" charset="0"/>
              </a:rPr>
              <a:t>r</a:t>
            </a:r>
            <a:r>
              <a:rPr lang="vi-VN" sz="3600" b="1" i="1" dirty="0">
                <a:solidFill>
                  <a:srgbClr val="0000CC"/>
                </a:solidFill>
                <a:latin typeface="Times New Roman" pitchFamily="18" charset="0"/>
                <a:cs typeface="Times New Roman" pitchFamily="18" charset="0"/>
              </a:rPr>
              <a:t>úc </a:t>
            </a:r>
            <a:r>
              <a:rPr lang="vi-VN" sz="3600" b="1" i="1" dirty="0">
                <a:solidFill>
                  <a:srgbClr val="C00000"/>
                </a:solidFill>
                <a:latin typeface="Times New Roman" pitchFamily="18" charset="0"/>
                <a:cs typeface="Times New Roman" pitchFamily="18" charset="0"/>
              </a:rPr>
              <a:t>r</a:t>
            </a:r>
            <a:r>
              <a:rPr lang="vi-VN" sz="3600" b="1" i="1" dirty="0">
                <a:solidFill>
                  <a:srgbClr val="0000CC"/>
                </a:solidFill>
                <a:latin typeface="Times New Roman" pitchFamily="18" charset="0"/>
                <a:cs typeface="Times New Roman" pitchFamily="18" charset="0"/>
              </a:rPr>
              <a:t>ích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5" name="Rectangle 34"/>
          <p:cNvSpPr/>
          <p:nvPr/>
        </p:nvSpPr>
        <p:spPr>
          <a:xfrm>
            <a:off x="2434448" y="2795766"/>
            <a:ext cx="2122471" cy="646331"/>
          </a:xfrm>
          <a:prstGeom prst="rect">
            <a:avLst/>
          </a:prstGeom>
        </p:spPr>
        <p:txBody>
          <a:bodyPr wrap="square">
            <a:spAutoFit/>
          </a:bodyPr>
          <a:lstStyle/>
          <a:p>
            <a:r>
              <a:rPr lang="vi-VN" sz="3600" b="1" i="1" dirty="0">
                <a:solidFill>
                  <a:srgbClr val="0000CC"/>
                </a:solidFill>
                <a:latin typeface="Times New Roman" pitchFamily="18" charset="0"/>
                <a:cs typeface="Times New Roman" pitchFamily="18" charset="0"/>
              </a:rPr>
              <a:t>nó th</a:t>
            </a:r>
            <a:r>
              <a:rPr lang="vi-VN" sz="3600" b="1" i="1" dirty="0">
                <a:solidFill>
                  <a:srgbClr val="C00000"/>
                </a:solidFill>
                <a:latin typeface="Times New Roman" pitchFamily="18" charset="0"/>
                <a:cs typeface="Times New Roman" pitchFamily="18" charset="0"/>
              </a:rPr>
              <a:t>ích</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6" name="Rectangle 35"/>
          <p:cNvSpPr/>
          <p:nvPr/>
        </p:nvSpPr>
        <p:spPr>
          <a:xfrm>
            <a:off x="325553" y="3596640"/>
            <a:ext cx="2612155" cy="646331"/>
          </a:xfrm>
          <a:prstGeom prst="rect">
            <a:avLst/>
          </a:prstGeom>
        </p:spPr>
        <p:txBody>
          <a:bodyPr wrap="square">
            <a:spAutoFit/>
          </a:bodyPr>
          <a:lstStyle/>
          <a:p>
            <a:r>
              <a:rPr lang="vi-VN" sz="3600" b="1" i="1" dirty="0">
                <a:solidFill>
                  <a:srgbClr val="0000CC"/>
                </a:solidFill>
                <a:latin typeface="Times New Roman" pitchFamily="18" charset="0"/>
                <a:cs typeface="Times New Roman" pitchFamily="18" charset="0"/>
              </a:rPr>
              <a:t>kh</a:t>
            </a:r>
            <a:r>
              <a:rPr lang="vi-VN" sz="3600" b="1" i="1" dirty="0">
                <a:solidFill>
                  <a:srgbClr val="C00000"/>
                </a:solidFill>
                <a:latin typeface="Times New Roman" pitchFamily="18" charset="0"/>
                <a:cs typeface="Times New Roman" pitchFamily="18" charset="0"/>
              </a:rPr>
              <a:t>ướu</a:t>
            </a:r>
            <a:r>
              <a:rPr lang="vi-VN" sz="3600" b="1" i="1" dirty="0">
                <a:solidFill>
                  <a:srgbClr val="0000CC"/>
                </a:solidFill>
                <a:latin typeface="Times New Roman" pitchFamily="18" charset="0"/>
                <a:cs typeface="Times New Roman" pitchFamily="18" charset="0"/>
              </a:rPr>
              <a:t> hót</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7" name="Rectangle 36"/>
          <p:cNvSpPr/>
          <p:nvPr/>
        </p:nvSpPr>
        <p:spPr>
          <a:xfrm>
            <a:off x="2293105" y="4382226"/>
            <a:ext cx="2324029" cy="646331"/>
          </a:xfrm>
          <a:prstGeom prst="rect">
            <a:avLst/>
          </a:prstGeom>
        </p:spPr>
        <p:txBody>
          <a:bodyPr wrap="square">
            <a:spAutoFit/>
          </a:bodyPr>
          <a:lstStyle/>
          <a:p>
            <a:r>
              <a:rPr lang="vi-VN" sz="3600" b="1" i="1" dirty="0">
                <a:solidFill>
                  <a:srgbClr val="0000CC"/>
                </a:solidFill>
                <a:latin typeface="Times New Roman" pitchFamily="18" charset="0"/>
                <a:cs typeface="Times New Roman" pitchFamily="18" charset="0"/>
              </a:rPr>
              <a:t>vườn </a:t>
            </a:r>
            <a:r>
              <a:rPr lang="vi-VN" sz="3600" b="1" i="1" dirty="0">
                <a:solidFill>
                  <a:srgbClr val="C00000"/>
                </a:solidFill>
                <a:latin typeface="Times New Roman" pitchFamily="18" charset="0"/>
                <a:cs typeface="Times New Roman" pitchFamily="18" charset="0"/>
              </a:rPr>
              <a:t>s</a:t>
            </a:r>
            <a:r>
              <a:rPr lang="vi-VN" sz="3600" b="1" i="1" dirty="0">
                <a:solidFill>
                  <a:srgbClr val="0000CC"/>
                </a:solidFill>
                <a:latin typeface="Times New Roman" pitchFamily="18" charset="0"/>
                <a:cs typeface="Times New Roman" pitchFamily="18" charset="0"/>
              </a:rPr>
              <a:t>au</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8" name="Rectangle 37"/>
          <p:cNvSpPr/>
          <p:nvPr/>
        </p:nvSpPr>
        <p:spPr>
          <a:xfrm>
            <a:off x="325553" y="4371340"/>
            <a:ext cx="2108895" cy="646331"/>
          </a:xfrm>
          <a:prstGeom prst="rect">
            <a:avLst/>
          </a:prstGeom>
        </p:spPr>
        <p:txBody>
          <a:bodyPr wrap="square">
            <a:spAutoFit/>
          </a:bodyPr>
          <a:lstStyle/>
          <a:p>
            <a:r>
              <a:rPr lang="vi-VN" sz="3600" b="1" i="1" dirty="0">
                <a:solidFill>
                  <a:srgbClr val="0000CC"/>
                </a:solidFill>
                <a:latin typeface="Times New Roman" pitchFamily="18" charset="0"/>
                <a:cs typeface="Times New Roman" pitchFamily="18" charset="0"/>
              </a:rPr>
              <a:t>nó nh</a:t>
            </a:r>
            <a:r>
              <a:rPr lang="vi-VN" sz="3600" b="1" i="1" dirty="0">
                <a:solidFill>
                  <a:srgbClr val="C00000"/>
                </a:solidFill>
                <a:latin typeface="Times New Roman" pitchFamily="18" charset="0"/>
                <a:cs typeface="Times New Roman" pitchFamily="18" charset="0"/>
              </a:rPr>
              <a:t>ắc</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39" name="Rectangle 38"/>
          <p:cNvSpPr/>
          <p:nvPr/>
        </p:nvSpPr>
        <p:spPr>
          <a:xfrm>
            <a:off x="2788335" y="3589586"/>
            <a:ext cx="1828799" cy="646331"/>
          </a:xfrm>
          <a:prstGeom prst="rect">
            <a:avLst/>
          </a:prstGeom>
        </p:spPr>
        <p:txBody>
          <a:bodyPr wrap="square">
            <a:spAutoFit/>
          </a:bodyPr>
          <a:lstStyle/>
          <a:p>
            <a:r>
              <a:rPr lang="vi-VN" sz="3600" b="1" i="1" dirty="0">
                <a:solidFill>
                  <a:srgbClr val="FF0000"/>
                </a:solidFill>
                <a:latin typeface="Times New Roman" pitchFamily="18" charset="0"/>
                <a:cs typeface="Times New Roman" pitchFamily="18" charset="0"/>
              </a:rPr>
              <a:t>v</a:t>
            </a:r>
            <a:r>
              <a:rPr lang="vi-VN" sz="3600" b="1" i="1" dirty="0">
                <a:solidFill>
                  <a:srgbClr val="0000CC"/>
                </a:solidFill>
                <a:latin typeface="Times New Roman" pitchFamily="18" charset="0"/>
                <a:cs typeface="Times New Roman" pitchFamily="18" charset="0"/>
              </a:rPr>
              <a:t>ẽ</a:t>
            </a:r>
            <a:r>
              <a:rPr lang="vi-VN" sz="3600" b="1" i="1" dirty="0">
                <a:solidFill>
                  <a:srgbClr val="FF0000"/>
                </a:solidFill>
                <a:latin typeface="Times New Roman" pitchFamily="18" charset="0"/>
                <a:cs typeface="Times New Roman" pitchFamily="18" charset="0"/>
              </a:rPr>
              <a:t> </a:t>
            </a:r>
            <a:r>
              <a:rPr lang="en-US" sz="3600" b="1" i="1" dirty="0">
                <a:solidFill>
                  <a:srgbClr val="FF0000"/>
                </a:solidFill>
                <a:latin typeface="Times New Roman" pitchFamily="18" charset="0"/>
                <a:cs typeface="Times New Roman" pitchFamily="18" charset="0"/>
              </a:rPr>
              <a:t>l</a:t>
            </a:r>
            <a:r>
              <a:rPr lang="vi-VN" sz="3600" b="1" i="1" dirty="0">
                <a:solidFill>
                  <a:srgbClr val="0000CC"/>
                </a:solidFill>
                <a:latin typeface="Times New Roman" pitchFamily="18" charset="0"/>
                <a:cs typeface="Times New Roman" pitchFamily="18" charset="0"/>
              </a:rPr>
              <a:t>ắm</a:t>
            </a:r>
            <a:r>
              <a:rPr lang="en-US" sz="3600" b="1" i="1" dirty="0">
                <a:solidFill>
                  <a:srgbClr val="0000CC"/>
                </a:solidFill>
                <a:latin typeface="Times New Roman" pitchFamily="18" charset="0"/>
                <a:cs typeface="Times New Roman" pitchFamily="18" charset="0"/>
              </a:rPr>
              <a:t>, </a:t>
            </a:r>
            <a:endParaRPr lang="en-US" sz="3600" b="1" dirty="0">
              <a:solidFill>
                <a:srgbClr val="0000CC"/>
              </a:solidFill>
              <a:latin typeface="Times New Roman" pitchFamily="18" charset="0"/>
              <a:cs typeface="Times New Roman" pitchFamily="18" charset="0"/>
            </a:endParaRPr>
          </a:p>
        </p:txBody>
      </p:sp>
      <p:sp>
        <p:nvSpPr>
          <p:cNvPr id="40" name="Rectangle 39"/>
          <p:cNvSpPr/>
          <p:nvPr/>
        </p:nvSpPr>
        <p:spPr>
          <a:xfrm>
            <a:off x="4783719" y="2895600"/>
            <a:ext cx="10926861" cy="1200329"/>
          </a:xfrm>
          <a:prstGeom prst="rect">
            <a:avLst/>
          </a:prstGeom>
        </p:spPr>
        <p:txBody>
          <a:bodyPr wrap="square">
            <a:spAutoFit/>
          </a:bodyPr>
          <a:lstStyle/>
          <a:p>
            <a:pPr algn="just">
              <a:spcAft>
                <a:spcPts val="0"/>
              </a:spcAft>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2</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a:ea typeface="Times New Roman"/>
              </a:rPr>
              <a:t>Trong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khổ</a:t>
            </a:r>
            <a:r>
              <a:rPr lang="en-US" sz="3600" b="1" dirty="0">
                <a:solidFill>
                  <a:srgbClr val="FF0000"/>
                </a:solidFill>
                <a:latin typeface="Times New Roman"/>
                <a:ea typeface="Times New Roman"/>
              </a:rPr>
              <a:t> 2,3 </a:t>
            </a:r>
            <a:r>
              <a:rPr lang="en-US" sz="3600" b="1" dirty="0" err="1">
                <a:solidFill>
                  <a:srgbClr val="FF0000"/>
                </a:solidFill>
                <a:latin typeface="Times New Roman"/>
                <a:ea typeface="Times New Roman"/>
              </a:rPr>
              <a:t>bạn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nhỏ</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tả</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gái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mình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đáng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yêu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như</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thế</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nào</a:t>
            </a:r>
            <a:r>
              <a:rPr lang="en-US" sz="3600" b="1" dirty="0">
                <a:solidFill>
                  <a:srgbClr val="FF0000"/>
                </a:solidFill>
                <a:latin typeface="Times New Roman"/>
                <a:ea typeface="Times New Roman"/>
              </a:rPr>
              <a:t>?</a:t>
            </a:r>
          </a:p>
        </p:txBody>
      </p:sp>
      <p:sp>
        <p:nvSpPr>
          <p:cNvPr id="41" name="Rectangle 40"/>
          <p:cNvSpPr/>
          <p:nvPr/>
        </p:nvSpPr>
        <p:spPr>
          <a:xfrm>
            <a:off x="4730942" y="4584680"/>
            <a:ext cx="11332177" cy="3416320"/>
          </a:xfrm>
          <a:prstGeom prst="rect">
            <a:avLst/>
          </a:prstGeom>
        </p:spPr>
        <p:txBody>
          <a:bodyPr wrap="square">
            <a:spAutoFit/>
          </a:bodyPr>
          <a:lstStyle/>
          <a:p>
            <a:pPr>
              <a:spcAft>
                <a:spcPts val="0"/>
              </a:spcAft>
            </a:pPr>
            <a:r>
              <a:rPr lang="nl-NL" sz="3600" b="1" dirty="0">
                <a:solidFill>
                  <a:srgbClr val="0000CC"/>
                </a:solidFill>
                <a:latin typeface="Times New Roman" pitchFamily="18" charset="0"/>
                <a:cs typeface="Times New Roman" pitchFamily="18" charset="0"/>
              </a:rPr>
              <a:t> </a:t>
            </a:r>
            <a:r>
              <a:rPr lang="nl-NL" sz="3600" b="1" dirty="0">
                <a:solidFill>
                  <a:srgbClr val="0000CC"/>
                </a:solidFill>
                <a:latin typeface="Times New Roman"/>
                <a:ea typeface="Times New Roman"/>
              </a:rPr>
              <a:t>+ Bạn nhỏ kể</a:t>
            </a:r>
            <a:r>
              <a:rPr lang="vi-VN" sz="3600" b="1" dirty="0">
                <a:solidFill>
                  <a:srgbClr val="0000CC"/>
                </a:solidFill>
                <a:latin typeface="Times New Roman"/>
                <a:ea typeface="Times New Roman"/>
              </a:rPr>
              <a:t>, </a:t>
            </a:r>
            <a:r>
              <a:rPr lang="nl-NL" sz="3600" b="1" dirty="0">
                <a:solidFill>
                  <a:srgbClr val="0000CC"/>
                </a:solidFill>
                <a:latin typeface="Times New Roman"/>
                <a:ea typeface="Times New Roman"/>
              </a:rPr>
              <a:t>tả về </a:t>
            </a:r>
            <a:r>
              <a:rPr lang="vi-VN" sz="3600" b="1" dirty="0">
                <a:solidFill>
                  <a:srgbClr val="0000CC"/>
                </a:solidFill>
                <a:latin typeface="Times New Roman"/>
                <a:ea typeface="Times New Roman"/>
              </a:rPr>
              <a:t>cô </a:t>
            </a:r>
            <a:r>
              <a:rPr lang="nl-NL" sz="3600" b="1" dirty="0">
                <a:solidFill>
                  <a:srgbClr val="0000CC"/>
                </a:solidFill>
                <a:latin typeface="Times New Roman"/>
                <a:ea typeface="Times New Roman"/>
              </a:rPr>
              <a:t>em gái của mình rất xinh đẹp, rất đáng yêu:</a:t>
            </a:r>
            <a:endParaRPr lang="en-US" sz="3600" b="1" dirty="0">
              <a:solidFill>
                <a:srgbClr val="0000CC"/>
              </a:solidFill>
              <a:latin typeface="Times New Roman"/>
              <a:ea typeface="Times New Roman"/>
            </a:endParaRPr>
          </a:p>
          <a:p>
            <a:pPr>
              <a:spcAft>
                <a:spcPts val="0"/>
              </a:spcAft>
            </a:pPr>
            <a:r>
              <a:rPr lang="vi-VN" sz="3600" b="1" dirty="0">
                <a:solidFill>
                  <a:srgbClr val="0000CC"/>
                </a:solidFill>
                <a:latin typeface="Times New Roman"/>
                <a:ea typeface="Times New Roman"/>
              </a:rPr>
              <a:t>- </a:t>
            </a:r>
            <a:r>
              <a:rPr lang="nl-NL" sz="3600" b="1" dirty="0">
                <a:solidFill>
                  <a:srgbClr val="0000CC"/>
                </a:solidFill>
                <a:latin typeface="Times New Roman"/>
                <a:ea typeface="Times New Roman"/>
              </a:rPr>
              <a:t>Mắt em đen ngời, trong veo như nước.</a:t>
            </a:r>
            <a:endParaRPr lang="en-US" sz="3600" b="1" dirty="0">
              <a:solidFill>
                <a:srgbClr val="0000CC"/>
              </a:solidFill>
              <a:latin typeface="Times New Roman"/>
              <a:ea typeface="Times New Roman"/>
            </a:endParaRPr>
          </a:p>
          <a:p>
            <a:pPr>
              <a:spcAft>
                <a:spcPts val="0"/>
              </a:spcAft>
            </a:pPr>
            <a:r>
              <a:rPr lang="vi-VN" sz="3600" b="1" dirty="0">
                <a:solidFill>
                  <a:srgbClr val="0000CC"/>
                </a:solidFill>
                <a:latin typeface="Times New Roman"/>
                <a:ea typeface="Times New Roman"/>
              </a:rPr>
              <a:t>- </a:t>
            </a:r>
            <a:r>
              <a:rPr lang="nl-NL" sz="3600" b="1" dirty="0">
                <a:solidFill>
                  <a:srgbClr val="0000CC"/>
                </a:solidFill>
                <a:latin typeface="Times New Roman"/>
                <a:ea typeface="Times New Roman"/>
              </a:rPr>
              <a:t>Miệng em tươi hồng, nói như khướu hót.</a:t>
            </a:r>
            <a:endParaRPr lang="en-US" sz="3600" b="1" dirty="0">
              <a:solidFill>
                <a:srgbClr val="0000CC"/>
              </a:solidFill>
              <a:latin typeface="Times New Roman"/>
              <a:ea typeface="Times New Roman"/>
            </a:endParaRPr>
          </a:p>
          <a:p>
            <a:pPr>
              <a:spcAft>
                <a:spcPts val="0"/>
              </a:spcAft>
            </a:pPr>
            <a:r>
              <a:rPr lang="vi-VN" sz="3600" b="1" dirty="0">
                <a:solidFill>
                  <a:srgbClr val="0000CC"/>
                </a:solidFill>
                <a:latin typeface="Times New Roman"/>
                <a:ea typeface="Times New Roman"/>
              </a:rPr>
              <a:t>- </a:t>
            </a:r>
            <a:r>
              <a:rPr lang="nl-NL" sz="3600" b="1" dirty="0">
                <a:solidFill>
                  <a:srgbClr val="0000CC"/>
                </a:solidFill>
                <a:latin typeface="Times New Roman"/>
                <a:ea typeface="Times New Roman"/>
              </a:rPr>
              <a:t>Cách làm điệu của em</a:t>
            </a:r>
            <a:r>
              <a:rPr lang="vi-VN" sz="3600" b="1" dirty="0">
                <a:solidFill>
                  <a:srgbClr val="0000CC"/>
                </a:solidFill>
                <a:latin typeface="Times New Roman"/>
                <a:ea typeface="Times New Roman"/>
              </a:rPr>
              <a:t>:</a:t>
            </a:r>
            <a:r>
              <a:rPr lang="nl-NL" sz="3600" b="1" dirty="0">
                <a:solidFill>
                  <a:srgbClr val="0000CC"/>
                </a:solidFill>
                <a:latin typeface="Times New Roman"/>
                <a:ea typeface="Times New Roman"/>
              </a:rPr>
              <a:t> hoa lan, hoa lí em nhặt cài </a:t>
            </a:r>
            <a:r>
              <a:rPr lang="vi-VN" sz="3600" b="1" dirty="0">
                <a:solidFill>
                  <a:srgbClr val="0000CC"/>
                </a:solidFill>
                <a:latin typeface="Times New Roman"/>
                <a:ea typeface="Times New Roman"/>
              </a:rPr>
              <a:t>đầu</a:t>
            </a:r>
            <a:r>
              <a:rPr lang="nl-NL" sz="3600" b="1" dirty="0">
                <a:solidFill>
                  <a:srgbClr val="0000CC"/>
                </a:solidFill>
                <a:latin typeface="Times New Roman"/>
                <a:ea typeface="Times New Roman"/>
              </a:rPr>
              <a:t>, hương thơm bay theo em từ sân trước tới vườn sau.</a:t>
            </a:r>
            <a:endParaRPr lang="en-US" sz="3600" b="1" dirty="0">
              <a:solidFill>
                <a:srgbClr val="0000CC"/>
              </a:solidFill>
              <a:effectLst/>
              <a:latin typeface="Times New Roman"/>
              <a:ea typeface="Times New Roman"/>
            </a:endParaRPr>
          </a:p>
        </p:txBody>
      </p:sp>
      <p:grpSp>
        <p:nvGrpSpPr>
          <p:cNvPr id="34" name="Group 33"/>
          <p:cNvGrpSpPr/>
          <p:nvPr/>
        </p:nvGrpSpPr>
        <p:grpSpPr>
          <a:xfrm>
            <a:off x="4931080" y="149573"/>
            <a:ext cx="6026638" cy="1632363"/>
            <a:chOff x="4931080" y="149573"/>
            <a:chExt cx="6026638" cy="1632363"/>
          </a:xfrm>
        </p:grpSpPr>
        <p:grpSp>
          <p:nvGrpSpPr>
            <p:cNvPr id="43" name="Group 42"/>
            <p:cNvGrpSpPr/>
            <p:nvPr/>
          </p:nvGrpSpPr>
          <p:grpSpPr>
            <a:xfrm>
              <a:off x="4931080" y="149573"/>
              <a:ext cx="5639685" cy="1055790"/>
              <a:chOff x="4847876" y="210532"/>
              <a:chExt cx="5544526" cy="1055790"/>
            </a:xfrm>
          </p:grpSpPr>
          <p:grpSp>
            <p:nvGrpSpPr>
              <p:cNvPr id="46" name="Group 45"/>
              <p:cNvGrpSpPr/>
              <p:nvPr/>
            </p:nvGrpSpPr>
            <p:grpSpPr>
              <a:xfrm>
                <a:off x="4847876" y="210532"/>
                <a:ext cx="5544526" cy="1055790"/>
                <a:chOff x="4847876" y="210532"/>
                <a:chExt cx="5544526" cy="1055790"/>
              </a:xfrm>
            </p:grpSpPr>
            <p:sp>
              <p:nvSpPr>
                <p:cNvPr id="48" name="TextBox 47"/>
                <p:cNvSpPr txBox="1"/>
                <p:nvPr/>
              </p:nvSpPr>
              <p:spPr>
                <a:xfrm>
                  <a:off x="4847876" y="210532"/>
                  <a:ext cx="5544526" cy="584775"/>
                </a:xfrm>
                <a:prstGeom prst="rect">
                  <a:avLst/>
                </a:prstGeom>
                <a:noFill/>
              </p:spPr>
              <p:txBody>
                <a:bodyPr wrap="none" rtlCol="0">
                  <a:spAutoFit/>
                </a:bodyPr>
                <a:lstStyle/>
                <a:p>
                  <a:r>
                    <a:rPr lang="en-US" sz="3200" dirty="0" err="1">
                      <a:solidFill>
                        <a:srgbClr val="0000CC"/>
                      </a:solidFill>
                      <a:latin typeface="Times New Roman" pitchFamily="18" charset="0"/>
                      <a:cs typeface="Times New Roman" pitchFamily="18" charset="0"/>
                    </a:rPr>
                    <a:t>Thứ</a:t>
                  </a:r>
                  <a:r>
                    <a:rPr lang="vi-VN" sz="3200" dirty="0">
                      <a:solidFill>
                        <a:srgbClr val="0000CC"/>
                      </a:solidFill>
                      <a:latin typeface="Times New Roman" pitchFamily="18" charset="0"/>
                      <a:cs typeface="Times New Roman" pitchFamily="18" charset="0"/>
                    </a:rPr>
                    <a:t> 2 </a:t>
                  </a:r>
                  <a:r>
                    <a:rPr lang="en-US" sz="3200" dirty="0" err="1">
                      <a:solidFill>
                        <a:srgbClr val="0000CC"/>
                      </a:solidFill>
                      <a:latin typeface="Times New Roman" pitchFamily="18" charset="0"/>
                      <a:cs typeface="Times New Roman" pitchFamily="18" charset="0"/>
                    </a:rPr>
                    <a:t>ngày</a:t>
                  </a:r>
                  <a:r>
                    <a:rPr lang="vi-VN" sz="3200" dirty="0">
                      <a:solidFill>
                        <a:srgbClr val="0000CC"/>
                      </a:solidFill>
                      <a:latin typeface="Times New Roman" pitchFamily="18" charset="0"/>
                      <a:cs typeface="Times New Roman" pitchFamily="18" charset="0"/>
                    </a:rPr>
                    <a:t> 2 </a:t>
                  </a:r>
                  <a:r>
                    <a:rPr lang="en-US" sz="3200" dirty="0" err="1">
                      <a:solidFill>
                        <a:srgbClr val="0000CC"/>
                      </a:solidFill>
                      <a:latin typeface="Times New Roman" pitchFamily="18" charset="0"/>
                      <a:cs typeface="Times New Roman" pitchFamily="18" charset="0"/>
                    </a:rPr>
                    <a:t>tháng</a:t>
                  </a:r>
                  <a:r>
                    <a:rPr lang="vi-VN" sz="3200" dirty="0">
                      <a:solidFill>
                        <a:srgbClr val="0000CC"/>
                      </a:solidFill>
                      <a:latin typeface="Times New Roman" pitchFamily="18" charset="0"/>
                      <a:cs typeface="Times New Roman" pitchFamily="18" charset="0"/>
                    </a:rPr>
                    <a:t> 12 </a:t>
                  </a:r>
                  <a:r>
                    <a:rPr lang="en-US" sz="3200" dirty="0" err="1">
                      <a:solidFill>
                        <a:srgbClr val="0000CC"/>
                      </a:solidFill>
                      <a:latin typeface="Times New Roman" pitchFamily="18" charset="0"/>
                      <a:cs typeface="Times New Roman" pitchFamily="18" charset="0"/>
                    </a:rPr>
                    <a:t>năm</a:t>
                  </a:r>
                  <a:r>
                    <a:rPr lang="vi-VN" sz="3200" dirty="0">
                      <a:solidFill>
                        <a:srgbClr val="0000CC"/>
                      </a:solidFill>
                      <a:latin typeface="Times New Roman" pitchFamily="18" charset="0"/>
                      <a:cs typeface="Times New Roman" pitchFamily="18" charset="0"/>
                    </a:rPr>
                    <a:t> 2024</a:t>
                  </a:r>
                  <a:endParaRPr lang="en-US" sz="3200" dirty="0">
                    <a:solidFill>
                      <a:srgbClr val="0000CC"/>
                    </a:solidFill>
                    <a:latin typeface="Times New Roman" pitchFamily="18" charset="0"/>
                    <a:cs typeface="Times New Roman" pitchFamily="18" charset="0"/>
                  </a:endParaRPr>
                </a:p>
              </p:txBody>
            </p:sp>
            <p:sp>
              <p:nvSpPr>
                <p:cNvPr id="49" name="TextBox 48"/>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7" name="Straight Connector 46"/>
              <p:cNvCxnSpPr/>
              <p:nvPr/>
            </p:nvCxnSpPr>
            <p:spPr>
              <a:xfrm>
                <a:off x="6796269" y="1227594"/>
                <a:ext cx="1977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14"/>
            <p:cNvSpPr txBox="1">
              <a:spLocks noChangeArrowheads="1"/>
            </p:cNvSpPr>
            <p:nvPr/>
          </p:nvSpPr>
          <p:spPr bwMode="auto">
            <a:xfrm>
              <a:off x="5090319" y="1205958"/>
              <a:ext cx="58673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vi-VN" sz="2800" b="1" dirty="0">
                  <a:solidFill>
                    <a:srgbClr val="0000CC"/>
                  </a:solidFill>
                  <a:effectLst>
                    <a:outerShdw blurRad="38100" dist="38100" dir="2700000" algn="tl">
                      <a:srgbClr val="000000">
                        <a:alpha val="43137"/>
                      </a:srgbClr>
                    </a:outerShdw>
                  </a:effectLst>
                  <a:latin typeface="Times New Roman" pitchFamily="18" charset="0"/>
                </a:rPr>
                <a:t>23</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vi-VN" sz="2800" b="1" dirty="0">
                  <a:solidFill>
                    <a:srgbClr val="0000CC"/>
                  </a:solidFill>
                  <a:effectLst>
                    <a:outerShdw blurRad="38100" dist="38100" dir="2700000" algn="tl">
                      <a:srgbClr val="000000">
                        <a:alpha val="43137"/>
                      </a:srgbClr>
                    </a:outerShdw>
                  </a:effectLst>
                  <a:latin typeface="Times New Roman" pitchFamily="18" charset="0"/>
                </a:rPr>
                <a:t>TÔI YÊU </a:t>
              </a:r>
              <a:r>
                <a:rPr lang="vi-VN" sz="2800" b="1">
                  <a:solidFill>
                    <a:srgbClr val="0000CC"/>
                  </a:solidFill>
                  <a:effectLst>
                    <a:outerShdw blurRad="38100" dist="38100" dir="2700000" algn="tl">
                      <a:srgbClr val="000000">
                        <a:alpha val="43137"/>
                      </a:srgbClr>
                    </a:outerShdw>
                  </a:effectLst>
                  <a:latin typeface="Times New Roman" pitchFamily="18" charset="0"/>
                </a:rPr>
                <a:t>EM TÔI</a:t>
              </a:r>
              <a:r>
                <a:rPr lang="en-US" sz="2800" b="1">
                  <a:solidFill>
                    <a:srgbClr val="0000CC"/>
                  </a:solidFill>
                  <a:effectLst>
                    <a:outerShdw blurRad="38100" dist="38100" dir="2700000" algn="tl">
                      <a:srgbClr val="000000">
                        <a:alpha val="43137"/>
                      </a:srgbClr>
                    </a:outerShdw>
                  </a:effectLst>
                  <a:latin typeface="Times New Roman" pitchFamily="18" charset="0"/>
                </a:rPr>
                <a:t> (T1,2)</a:t>
              </a:r>
              <a:endParaRPr lang="en-US" sz="28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40550479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460783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4783719" y="2743200"/>
            <a:ext cx="10926861" cy="1200329"/>
          </a:xfrm>
          <a:prstGeom prst="rect">
            <a:avLst/>
          </a:prstGeom>
        </p:spPr>
        <p:txBody>
          <a:bodyPr wrap="square">
            <a:spAutoFit/>
          </a:bodyPr>
          <a:lstStyle/>
          <a:p>
            <a:pPr>
              <a:spcAft>
                <a:spcPts val="0"/>
              </a:spcAft>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3</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a:ea typeface="Times New Roman"/>
              </a:rPr>
              <a:t>Khổ</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thơ</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nào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thấy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bạn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nhỏ</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được</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gái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của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mình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yêu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quý</a:t>
            </a:r>
            <a:r>
              <a:rPr lang="en-US" sz="3600" b="1" dirty="0">
                <a:solidFill>
                  <a:srgbClr val="FF0000"/>
                </a:solidFill>
                <a:latin typeface="Times New Roman"/>
                <a:ea typeface="Times New Roman"/>
              </a:rPr>
              <a:t>?</a:t>
            </a:r>
            <a:endParaRPr lang="en-US" sz="3200" b="1" dirty="0">
              <a:solidFill>
                <a:srgbClr val="FF0000"/>
              </a:solidFill>
              <a:effectLst/>
              <a:latin typeface="Times New Roman"/>
              <a:ea typeface="Times New Roman"/>
            </a:endParaRPr>
          </a:p>
        </p:txBody>
      </p:sp>
      <p:sp>
        <p:nvSpPr>
          <p:cNvPr id="45" name="Rectangle 44"/>
          <p:cNvSpPr/>
          <p:nvPr/>
        </p:nvSpPr>
        <p:spPr>
          <a:xfrm>
            <a:off x="325553" y="5637074"/>
            <a:ext cx="5006181" cy="2308324"/>
          </a:xfrm>
          <a:prstGeom prst="rect">
            <a:avLst/>
          </a:prstGeom>
        </p:spPr>
        <p:txBody>
          <a:bodyPr wrap="square">
            <a:spAutoFit/>
          </a:bodyPr>
          <a:lstStyle/>
          <a:p>
            <a:r>
              <a:rPr lang="vi-VN" sz="3600" b="1" dirty="0">
                <a:solidFill>
                  <a:srgbClr val="0000CC"/>
                </a:solidFill>
                <a:latin typeface="Times New Roman" pitchFamily="18" charset="0"/>
                <a:cs typeface="Times New Roman" pitchFamily="18" charset="0"/>
              </a:rPr>
              <a:t>Tôi đi đâu lâu</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endParaRPr lang="vi-VN" sz="3600" b="1" dirty="0">
              <a:solidFill>
                <a:srgbClr val="0000CC"/>
              </a:solidFill>
              <a:latin typeface="Times New Roman" pitchFamily="18" charset="0"/>
              <a:cs typeface="Times New Roman" pitchFamily="18" charset="0"/>
            </a:endParaRPr>
          </a:p>
          <a:p>
            <a:r>
              <a:rPr lang="vi-VN" sz="3600" b="1" dirty="0">
                <a:solidFill>
                  <a:srgbClr val="0000CC"/>
                </a:solidFill>
                <a:latin typeface="Times New Roman" pitchFamily="18" charset="0"/>
                <a:cs typeface="Times New Roman" pitchFamily="18" charset="0"/>
              </a:rPr>
              <a:t>Nó mong</a:t>
            </a:r>
            <a:r>
              <a:rPr lang="en-US" sz="3600" b="1" dirty="0">
                <a:solidFill>
                  <a:srgbClr val="0000CC"/>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nó nhắc</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endParaRPr lang="vi-VN" sz="3600" b="1" dirty="0">
              <a:solidFill>
                <a:srgbClr val="0000CC"/>
              </a:solidFill>
              <a:latin typeface="Times New Roman" pitchFamily="18" charset="0"/>
              <a:cs typeface="Times New Roman" pitchFamily="18" charset="0"/>
            </a:endParaRPr>
          </a:p>
          <a:p>
            <a:r>
              <a:rPr lang="vi-VN" sz="3600" b="1" dirty="0">
                <a:solidFill>
                  <a:srgbClr val="0000CC"/>
                </a:solidFill>
                <a:latin typeface="Times New Roman" pitchFamily="18" charset="0"/>
                <a:cs typeface="Times New Roman" pitchFamily="18" charset="0"/>
              </a:rPr>
              <a:t>Nó nấp sau cây</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a:t>
            </a:r>
          </a:p>
          <a:p>
            <a:r>
              <a:rPr lang="vi-VN" sz="3600" b="1" dirty="0">
                <a:solidFill>
                  <a:srgbClr val="0000CC"/>
                </a:solidFill>
                <a:latin typeface="Times New Roman" pitchFamily="18" charset="0"/>
                <a:cs typeface="Times New Roman" pitchFamily="18" charset="0"/>
              </a:rPr>
              <a:t>Òa ra ôm chặt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
        <p:nvSpPr>
          <p:cNvPr id="12" name="Rectangle 11"/>
          <p:cNvSpPr/>
          <p:nvPr/>
        </p:nvSpPr>
        <p:spPr>
          <a:xfrm>
            <a:off x="4783719" y="3878897"/>
            <a:ext cx="11050801" cy="1754326"/>
          </a:xfrm>
          <a:prstGeom prst="rect">
            <a:avLst/>
          </a:prstGeom>
        </p:spPr>
        <p:txBody>
          <a:bodyPr wrap="square">
            <a:spAutoFit/>
          </a:bodyPr>
          <a:lstStyle/>
          <a:p>
            <a:pPr>
              <a:spcAft>
                <a:spcPts val="0"/>
              </a:spcAft>
            </a:pPr>
            <a:r>
              <a:rPr lang="nl-NL" sz="3600" b="1" dirty="0">
                <a:solidFill>
                  <a:srgbClr val="0000CC"/>
                </a:solidFill>
                <a:latin typeface="Times New Roman" pitchFamily="18" charset="0"/>
                <a:cs typeface="Times New Roman" pitchFamily="18" charset="0"/>
              </a:rPr>
              <a:t> </a:t>
            </a:r>
            <a:r>
              <a:rPr lang="nl-NL" sz="3600" b="1" dirty="0">
                <a:solidFill>
                  <a:srgbClr val="0000CC"/>
                </a:solidFill>
                <a:latin typeface="Times New Roman"/>
                <a:ea typeface="Times New Roman"/>
              </a:rPr>
              <a:t>+ Khổ </a:t>
            </a:r>
            <a:r>
              <a:rPr lang="vi-VN" sz="3600" b="1" dirty="0">
                <a:solidFill>
                  <a:srgbClr val="0000CC"/>
                </a:solidFill>
                <a:latin typeface="Times New Roman"/>
                <a:ea typeface="Times New Roman"/>
              </a:rPr>
              <a:t>thơ thứ tư, bạn nhỏ kể cô em gái rất mong, rất nhớ mỗi khi mình đi đâu lâu và khi trở về, em lấp sau cây chạy òa ra ôm chặt.</a:t>
            </a:r>
            <a:endParaRPr lang="en-US" sz="3200" b="1" dirty="0">
              <a:solidFill>
                <a:srgbClr val="0000CC"/>
              </a:solidFill>
              <a:effectLst/>
              <a:latin typeface="Times New Roman"/>
              <a:ea typeface="Times New Roman"/>
            </a:endParaRPr>
          </a:p>
        </p:txBody>
      </p:sp>
      <p:sp>
        <p:nvSpPr>
          <p:cNvPr id="33" name="Rectangle 32"/>
          <p:cNvSpPr/>
          <p:nvPr/>
        </p:nvSpPr>
        <p:spPr>
          <a:xfrm>
            <a:off x="325553" y="2795766"/>
            <a:ext cx="2262982" cy="707886"/>
          </a:xfrm>
          <a:prstGeom prst="rect">
            <a:avLst/>
          </a:prstGeom>
        </p:spPr>
        <p:txBody>
          <a:bodyPr wrap="square">
            <a:spAutoFit/>
          </a:bodyPr>
          <a:lstStyle/>
          <a:p>
            <a:r>
              <a:rPr lang="vi-VN" sz="4000" b="1" i="1" dirty="0">
                <a:solidFill>
                  <a:srgbClr val="C00000"/>
                </a:solidFill>
                <a:latin typeface="Times New Roman" pitchFamily="18" charset="0"/>
                <a:cs typeface="Times New Roman" pitchFamily="18" charset="0"/>
              </a:rPr>
              <a:t>r</a:t>
            </a:r>
            <a:r>
              <a:rPr lang="vi-VN" sz="4000" b="1" i="1" dirty="0">
                <a:solidFill>
                  <a:srgbClr val="0000CC"/>
                </a:solidFill>
                <a:latin typeface="Times New Roman" pitchFamily="18" charset="0"/>
                <a:cs typeface="Times New Roman" pitchFamily="18" charset="0"/>
              </a:rPr>
              <a:t>úc </a:t>
            </a:r>
            <a:r>
              <a:rPr lang="vi-VN" sz="4000" b="1" i="1" dirty="0">
                <a:solidFill>
                  <a:srgbClr val="C00000"/>
                </a:solidFill>
                <a:latin typeface="Times New Roman" pitchFamily="18" charset="0"/>
                <a:cs typeface="Times New Roman" pitchFamily="18" charset="0"/>
              </a:rPr>
              <a:t>r</a:t>
            </a:r>
            <a:r>
              <a:rPr lang="vi-VN" sz="4000" b="1" i="1" dirty="0">
                <a:solidFill>
                  <a:srgbClr val="0000CC"/>
                </a:solidFill>
                <a:latin typeface="Times New Roman" pitchFamily="18" charset="0"/>
                <a:cs typeface="Times New Roman" pitchFamily="18" charset="0"/>
              </a:rPr>
              <a:t>ích</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5" name="Rectangle 34"/>
          <p:cNvSpPr/>
          <p:nvPr/>
        </p:nvSpPr>
        <p:spPr>
          <a:xfrm>
            <a:off x="2300039" y="2795766"/>
            <a:ext cx="2104480" cy="707886"/>
          </a:xfrm>
          <a:prstGeom prst="rect">
            <a:avLst/>
          </a:prstGeom>
        </p:spPr>
        <p:txBody>
          <a:bodyPr wrap="square">
            <a:spAutoFit/>
          </a:bodyPr>
          <a:lstStyle/>
          <a:p>
            <a:r>
              <a:rPr lang="vi-VN" sz="4000" b="1" i="1" dirty="0">
                <a:solidFill>
                  <a:srgbClr val="0000CC"/>
                </a:solidFill>
                <a:latin typeface="Times New Roman" pitchFamily="18" charset="0"/>
                <a:cs typeface="Times New Roman" pitchFamily="18" charset="0"/>
              </a:rPr>
              <a:t>nó th</a:t>
            </a:r>
            <a:r>
              <a:rPr lang="vi-VN" sz="4000" b="1" i="1" dirty="0">
                <a:solidFill>
                  <a:srgbClr val="C00000"/>
                </a:solidFill>
                <a:latin typeface="Times New Roman" pitchFamily="18" charset="0"/>
                <a:cs typeface="Times New Roman" pitchFamily="18" charset="0"/>
              </a:rPr>
              <a:t>ích</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p:cNvSpPr/>
          <p:nvPr/>
        </p:nvSpPr>
        <p:spPr>
          <a:xfrm>
            <a:off x="325553" y="3596640"/>
            <a:ext cx="2612155" cy="707886"/>
          </a:xfrm>
          <a:prstGeom prst="rect">
            <a:avLst/>
          </a:prstGeom>
        </p:spPr>
        <p:txBody>
          <a:bodyPr wrap="square">
            <a:spAutoFit/>
          </a:bodyPr>
          <a:lstStyle/>
          <a:p>
            <a:r>
              <a:rPr lang="vi-VN" sz="4000" b="1" i="1" dirty="0">
                <a:solidFill>
                  <a:srgbClr val="0000CC"/>
                </a:solidFill>
                <a:latin typeface="Times New Roman" pitchFamily="18" charset="0"/>
                <a:cs typeface="Times New Roman" pitchFamily="18" charset="0"/>
              </a:rPr>
              <a:t>kh</a:t>
            </a:r>
            <a:r>
              <a:rPr lang="vi-VN" sz="4000" b="1" i="1" dirty="0">
                <a:solidFill>
                  <a:srgbClr val="C00000"/>
                </a:solidFill>
                <a:latin typeface="Times New Roman" pitchFamily="18" charset="0"/>
                <a:cs typeface="Times New Roman" pitchFamily="18" charset="0"/>
              </a:rPr>
              <a:t>ướu</a:t>
            </a:r>
            <a:r>
              <a:rPr lang="vi-VN" sz="4000" b="1" i="1" dirty="0">
                <a:solidFill>
                  <a:srgbClr val="0000CC"/>
                </a:solidFill>
                <a:latin typeface="Times New Roman" pitchFamily="18" charset="0"/>
                <a:cs typeface="Times New Roman" pitchFamily="18" charset="0"/>
              </a:rPr>
              <a:t> hót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7" name="Rectangle 36"/>
          <p:cNvSpPr/>
          <p:nvPr/>
        </p:nvSpPr>
        <p:spPr>
          <a:xfrm>
            <a:off x="2293105" y="4382226"/>
            <a:ext cx="2324029" cy="707886"/>
          </a:xfrm>
          <a:prstGeom prst="rect">
            <a:avLst/>
          </a:prstGeom>
        </p:spPr>
        <p:txBody>
          <a:bodyPr wrap="square">
            <a:spAutoFit/>
          </a:bodyPr>
          <a:lstStyle/>
          <a:p>
            <a:r>
              <a:rPr lang="vi-VN" sz="4000" b="1" i="1" dirty="0">
                <a:solidFill>
                  <a:srgbClr val="0000CC"/>
                </a:solidFill>
                <a:latin typeface="Times New Roman" pitchFamily="18" charset="0"/>
                <a:cs typeface="Times New Roman" pitchFamily="18" charset="0"/>
              </a:rPr>
              <a:t>vườn </a:t>
            </a:r>
            <a:r>
              <a:rPr lang="vi-VN" sz="4000" b="1" i="1" dirty="0">
                <a:solidFill>
                  <a:srgbClr val="C00000"/>
                </a:solidFill>
                <a:latin typeface="Times New Roman" pitchFamily="18" charset="0"/>
                <a:cs typeface="Times New Roman" pitchFamily="18" charset="0"/>
              </a:rPr>
              <a:t>s</a:t>
            </a:r>
            <a:r>
              <a:rPr lang="vi-VN" sz="4000" b="1" i="1" dirty="0">
                <a:solidFill>
                  <a:srgbClr val="0000CC"/>
                </a:solidFill>
                <a:latin typeface="Times New Roman" pitchFamily="18" charset="0"/>
                <a:cs typeface="Times New Roman" pitchFamily="18" charset="0"/>
              </a:rPr>
              <a:t>au</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8" name="Rectangle 37"/>
          <p:cNvSpPr/>
          <p:nvPr/>
        </p:nvSpPr>
        <p:spPr>
          <a:xfrm>
            <a:off x="325553" y="4371340"/>
            <a:ext cx="2108895" cy="707886"/>
          </a:xfrm>
          <a:prstGeom prst="rect">
            <a:avLst/>
          </a:prstGeom>
        </p:spPr>
        <p:txBody>
          <a:bodyPr wrap="square">
            <a:spAutoFit/>
          </a:bodyPr>
          <a:lstStyle/>
          <a:p>
            <a:r>
              <a:rPr lang="vi-VN" sz="4000" b="1" i="1" dirty="0">
                <a:solidFill>
                  <a:srgbClr val="0000CC"/>
                </a:solidFill>
                <a:latin typeface="Times New Roman" pitchFamily="18" charset="0"/>
                <a:cs typeface="Times New Roman" pitchFamily="18" charset="0"/>
              </a:rPr>
              <a:t>nó nh</a:t>
            </a:r>
            <a:r>
              <a:rPr lang="vi-VN" sz="4000" b="1" i="1" dirty="0">
                <a:solidFill>
                  <a:srgbClr val="C00000"/>
                </a:solidFill>
                <a:latin typeface="Times New Roman" pitchFamily="18" charset="0"/>
                <a:cs typeface="Times New Roman" pitchFamily="18" charset="0"/>
              </a:rPr>
              <a:t>ắc</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9" name="Rectangle 38"/>
          <p:cNvSpPr/>
          <p:nvPr/>
        </p:nvSpPr>
        <p:spPr>
          <a:xfrm>
            <a:off x="2788335" y="3589586"/>
            <a:ext cx="1828799" cy="707886"/>
          </a:xfrm>
          <a:prstGeom prst="rect">
            <a:avLst/>
          </a:prstGeom>
        </p:spPr>
        <p:txBody>
          <a:bodyPr wrap="square">
            <a:spAutoFit/>
          </a:bodyPr>
          <a:lstStyle/>
          <a:p>
            <a:r>
              <a:rPr lang="vi-VN" sz="4000" b="1" i="1" dirty="0">
                <a:solidFill>
                  <a:srgbClr val="FF0000"/>
                </a:solidFill>
                <a:latin typeface="Times New Roman" pitchFamily="18" charset="0"/>
                <a:cs typeface="Times New Roman" pitchFamily="18" charset="0"/>
              </a:rPr>
              <a:t>v</a:t>
            </a:r>
            <a:r>
              <a:rPr lang="vi-VN" sz="4000" b="1" i="1" dirty="0">
                <a:solidFill>
                  <a:srgbClr val="0000CC"/>
                </a:solidFill>
                <a:latin typeface="Times New Roman" pitchFamily="18" charset="0"/>
                <a:cs typeface="Times New Roman" pitchFamily="18" charset="0"/>
              </a:rPr>
              <a:t>ẽ</a:t>
            </a:r>
            <a:r>
              <a:rPr lang="vi-VN" sz="4000" b="1" i="1" dirty="0">
                <a:solidFill>
                  <a:srgbClr val="FF0000"/>
                </a:solidFill>
                <a:latin typeface="Times New Roman" pitchFamily="18" charset="0"/>
                <a:cs typeface="Times New Roman" pitchFamily="18" charset="0"/>
              </a:rPr>
              <a:t> </a:t>
            </a:r>
            <a:r>
              <a:rPr lang="en-US" sz="4000" b="1" i="1" dirty="0">
                <a:solidFill>
                  <a:srgbClr val="FF0000"/>
                </a:solidFill>
                <a:latin typeface="Times New Roman" pitchFamily="18" charset="0"/>
                <a:cs typeface="Times New Roman" pitchFamily="18" charset="0"/>
              </a:rPr>
              <a:t>l</a:t>
            </a:r>
            <a:r>
              <a:rPr lang="vi-VN" sz="4000" b="1" i="1" dirty="0">
                <a:solidFill>
                  <a:srgbClr val="0000CC"/>
                </a:solidFill>
                <a:latin typeface="Times New Roman" pitchFamily="18" charset="0"/>
                <a:cs typeface="Times New Roman" pitchFamily="18" charset="0"/>
              </a:rPr>
              <a:t>ắm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24" name="Group 23"/>
          <p:cNvGrpSpPr/>
          <p:nvPr/>
        </p:nvGrpSpPr>
        <p:grpSpPr>
          <a:xfrm>
            <a:off x="5090319" y="682143"/>
            <a:ext cx="5867399" cy="1099793"/>
            <a:chOff x="5090319" y="682143"/>
            <a:chExt cx="5867399" cy="1099793"/>
          </a:xfrm>
        </p:grpSpPr>
        <p:grpSp>
          <p:nvGrpSpPr>
            <p:cNvPr id="34" name="Group 33"/>
            <p:cNvGrpSpPr/>
            <p:nvPr/>
          </p:nvGrpSpPr>
          <p:grpSpPr>
            <a:xfrm>
              <a:off x="6765270" y="682143"/>
              <a:ext cx="2300566" cy="523220"/>
              <a:chOff x="6651116" y="743102"/>
              <a:chExt cx="2261748" cy="523220"/>
            </a:xfrm>
          </p:grpSpPr>
          <p:sp>
            <p:nvSpPr>
              <p:cNvPr id="46" name="TextBox 45"/>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cxnSp>
            <p:nvCxnSpPr>
              <p:cNvPr id="43" name="Straight Connector 42"/>
              <p:cNvCxnSpPr/>
              <p:nvPr/>
            </p:nvCxnSpPr>
            <p:spPr>
              <a:xfrm>
                <a:off x="6796269" y="1227594"/>
                <a:ext cx="1977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0" name="Text Box 14"/>
            <p:cNvSpPr txBox="1">
              <a:spLocks noChangeArrowheads="1"/>
            </p:cNvSpPr>
            <p:nvPr/>
          </p:nvSpPr>
          <p:spPr bwMode="auto">
            <a:xfrm>
              <a:off x="5090319" y="1205958"/>
              <a:ext cx="58673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vi-VN" sz="2800" b="1" dirty="0">
                  <a:solidFill>
                    <a:srgbClr val="0000CC"/>
                  </a:solidFill>
                  <a:effectLst>
                    <a:outerShdw blurRad="38100" dist="38100" dir="2700000" algn="tl">
                      <a:srgbClr val="000000">
                        <a:alpha val="43137"/>
                      </a:srgbClr>
                    </a:outerShdw>
                  </a:effectLst>
                  <a:latin typeface="Times New Roman" pitchFamily="18" charset="0"/>
                </a:rPr>
                <a:t>23</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vi-VN" sz="2800" b="1" dirty="0">
                  <a:solidFill>
                    <a:srgbClr val="0000CC"/>
                  </a:solidFill>
                  <a:effectLst>
                    <a:outerShdw blurRad="38100" dist="38100" dir="2700000" algn="tl">
                      <a:srgbClr val="000000">
                        <a:alpha val="43137"/>
                      </a:srgbClr>
                    </a:outerShdw>
                  </a:effectLst>
                  <a:latin typeface="Times New Roman" pitchFamily="18" charset="0"/>
                </a:rPr>
                <a:t>TÔI YÊU </a:t>
              </a:r>
              <a:r>
                <a:rPr lang="vi-VN" sz="2800" b="1">
                  <a:solidFill>
                    <a:srgbClr val="0000CC"/>
                  </a:solidFill>
                  <a:effectLst>
                    <a:outerShdw blurRad="38100" dist="38100" dir="2700000" algn="tl">
                      <a:srgbClr val="000000">
                        <a:alpha val="43137"/>
                      </a:srgbClr>
                    </a:outerShdw>
                  </a:effectLst>
                  <a:latin typeface="Times New Roman" pitchFamily="18" charset="0"/>
                </a:rPr>
                <a:t>EM TÔI</a:t>
              </a:r>
              <a:r>
                <a:rPr lang="en-US" sz="2800" b="1">
                  <a:solidFill>
                    <a:srgbClr val="0000CC"/>
                  </a:solidFill>
                  <a:effectLst>
                    <a:outerShdw blurRad="38100" dist="38100" dir="2700000" algn="tl">
                      <a:srgbClr val="000000">
                        <a:alpha val="43137"/>
                      </a:srgbClr>
                    </a:outerShdw>
                  </a:effectLst>
                  <a:latin typeface="Times New Roman" pitchFamily="18" charset="0"/>
                </a:rPr>
                <a:t> (T1,2)</a:t>
              </a:r>
              <a:endParaRPr lang="en-US" sz="28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208613648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4607839"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4783719" y="2743200"/>
            <a:ext cx="10926861" cy="1200329"/>
          </a:xfrm>
          <a:prstGeom prst="rect">
            <a:avLst/>
          </a:prstGeom>
        </p:spPr>
        <p:txBody>
          <a:bodyPr wrap="square">
            <a:spAutoFit/>
          </a:bodyPr>
          <a:lstStyle/>
          <a:p>
            <a:pPr algn="just">
              <a:spcAft>
                <a:spcPts val="0"/>
              </a:spcAft>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4</a:t>
            </a:r>
            <a:r>
              <a:rPr lang="en-US" sz="3600" b="1" dirty="0">
                <a:solidFill>
                  <a:srgbClr val="FF0000"/>
                </a:solidFill>
                <a:latin typeface="Times New Roman" pitchFamily="18" charset="0"/>
                <a:cs typeface="Times New Roman" pitchFamily="18" charset="0"/>
              </a:rPr>
              <a:t>: </a:t>
            </a:r>
            <a:r>
              <a:rPr lang="en-US" sz="3600" b="1" dirty="0">
                <a:solidFill>
                  <a:srgbClr val="FF0000"/>
                </a:solidFill>
                <a:latin typeface="Times New Roman"/>
                <a:ea typeface="Times New Roman"/>
              </a:rPr>
              <a:t>Chi </a:t>
            </a:r>
            <a:r>
              <a:rPr lang="en-US" sz="3600" b="1" dirty="0" err="1">
                <a:solidFill>
                  <a:srgbClr val="FF0000"/>
                </a:solidFill>
                <a:latin typeface="Times New Roman"/>
                <a:ea typeface="Times New Roman"/>
              </a:rPr>
              <a:t>tiết</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nào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cho</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thấy</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bạn</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nhỏ</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rất</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hiểu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sở</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thích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tính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cách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của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mình</a:t>
            </a:r>
            <a:r>
              <a:rPr lang="en-US" sz="3600" b="1" dirty="0">
                <a:solidFill>
                  <a:srgbClr val="FF0000"/>
                </a:solidFill>
                <a:latin typeface="Times New Roman"/>
                <a:ea typeface="Times New Roman"/>
              </a:rPr>
              <a:t>?</a:t>
            </a:r>
            <a:endParaRPr lang="en-US" sz="3200" b="1" dirty="0">
              <a:solidFill>
                <a:srgbClr val="FF0000"/>
              </a:solidFill>
              <a:effectLst/>
              <a:latin typeface="Times New Roman"/>
              <a:ea typeface="Times New Roman"/>
            </a:endParaRPr>
          </a:p>
        </p:txBody>
      </p:sp>
      <p:sp>
        <p:nvSpPr>
          <p:cNvPr id="45" name="Rectangle 44"/>
          <p:cNvSpPr/>
          <p:nvPr/>
        </p:nvSpPr>
        <p:spPr>
          <a:xfrm>
            <a:off x="325553" y="5637074"/>
            <a:ext cx="5006181" cy="2308324"/>
          </a:xfrm>
          <a:prstGeom prst="rect">
            <a:avLst/>
          </a:prstGeom>
        </p:spPr>
        <p:txBody>
          <a:bodyPr wrap="square">
            <a:spAutoFit/>
          </a:bodyPr>
          <a:lstStyle/>
          <a:p>
            <a:r>
              <a:rPr lang="vi-VN" sz="3600" b="1" dirty="0">
                <a:solidFill>
                  <a:srgbClr val="0000CC"/>
                </a:solidFill>
                <a:latin typeface="Times New Roman" pitchFamily="18" charset="0"/>
                <a:cs typeface="Times New Roman" pitchFamily="18" charset="0"/>
              </a:rPr>
              <a:t>Tôi đi đâu lâu</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endParaRPr lang="vi-VN" sz="3600" b="1" dirty="0">
              <a:solidFill>
                <a:srgbClr val="0000CC"/>
              </a:solidFill>
              <a:latin typeface="Times New Roman" pitchFamily="18" charset="0"/>
              <a:cs typeface="Times New Roman" pitchFamily="18" charset="0"/>
            </a:endParaRPr>
          </a:p>
          <a:p>
            <a:r>
              <a:rPr lang="vi-VN" sz="3600" b="1" dirty="0">
                <a:solidFill>
                  <a:srgbClr val="0000CC"/>
                </a:solidFill>
                <a:latin typeface="Times New Roman" pitchFamily="18" charset="0"/>
                <a:cs typeface="Times New Roman" pitchFamily="18" charset="0"/>
              </a:rPr>
              <a:t>Nó mong</a:t>
            </a:r>
            <a:r>
              <a:rPr lang="en-US" sz="3600" b="1" dirty="0">
                <a:solidFill>
                  <a:srgbClr val="0000CC"/>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nó nhắc</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endParaRPr lang="vi-VN" sz="3600" b="1" dirty="0">
              <a:solidFill>
                <a:srgbClr val="0000CC"/>
              </a:solidFill>
              <a:latin typeface="Times New Roman" pitchFamily="18" charset="0"/>
              <a:cs typeface="Times New Roman" pitchFamily="18" charset="0"/>
            </a:endParaRPr>
          </a:p>
          <a:p>
            <a:r>
              <a:rPr lang="vi-VN" sz="3600" b="1" dirty="0">
                <a:solidFill>
                  <a:srgbClr val="0000CC"/>
                </a:solidFill>
                <a:latin typeface="Times New Roman" pitchFamily="18" charset="0"/>
                <a:cs typeface="Times New Roman" pitchFamily="18" charset="0"/>
              </a:rPr>
              <a:t>Nó nấp sau cây</a:t>
            </a:r>
            <a:r>
              <a:rPr lang="vi-VN" sz="3600" b="1" dirty="0">
                <a:solidFill>
                  <a:srgbClr val="FF0000"/>
                </a:solidFill>
                <a:latin typeface="Times New Roman" pitchFamily="18" charset="0"/>
                <a:cs typeface="Times New Roman" pitchFamily="18" charset="0"/>
              </a:rPr>
              <a:t>/</a:t>
            </a:r>
            <a:r>
              <a:rPr lang="vi-VN" sz="3600" b="1" dirty="0">
                <a:solidFill>
                  <a:srgbClr val="0000CC"/>
                </a:solidFill>
                <a:latin typeface="Times New Roman" pitchFamily="18" charset="0"/>
                <a:cs typeface="Times New Roman" pitchFamily="18" charset="0"/>
              </a:rPr>
              <a:t> </a:t>
            </a:r>
          </a:p>
          <a:p>
            <a:r>
              <a:rPr lang="vi-VN" sz="3600" b="1" dirty="0">
                <a:solidFill>
                  <a:srgbClr val="0000CC"/>
                </a:solidFill>
                <a:latin typeface="Times New Roman" pitchFamily="18" charset="0"/>
                <a:cs typeface="Times New Roman" pitchFamily="18" charset="0"/>
              </a:rPr>
              <a:t>Òa ra ôm chặt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
        <p:nvSpPr>
          <p:cNvPr id="12" name="Rectangle 11"/>
          <p:cNvSpPr/>
          <p:nvPr/>
        </p:nvSpPr>
        <p:spPr>
          <a:xfrm>
            <a:off x="4783719" y="4126368"/>
            <a:ext cx="11050801" cy="1754326"/>
          </a:xfrm>
          <a:prstGeom prst="rect">
            <a:avLst/>
          </a:prstGeom>
        </p:spPr>
        <p:txBody>
          <a:bodyPr wrap="square">
            <a:spAutoFit/>
          </a:bodyPr>
          <a:lstStyle/>
          <a:p>
            <a:pPr algn="just">
              <a:spcAft>
                <a:spcPts val="0"/>
              </a:spcAft>
            </a:pPr>
            <a:r>
              <a:rPr lang="nl-NL" sz="3600" b="1" dirty="0">
                <a:solidFill>
                  <a:srgbClr val="0000CC"/>
                </a:solidFill>
                <a:latin typeface="Times New Roman" pitchFamily="18" charset="0"/>
                <a:cs typeface="Times New Roman" pitchFamily="18" charset="0"/>
              </a:rPr>
              <a:t> </a:t>
            </a:r>
            <a:r>
              <a:rPr lang="nl-NL" sz="3600" b="1" dirty="0">
                <a:solidFill>
                  <a:srgbClr val="0000CC"/>
                </a:solidFill>
                <a:latin typeface="Times New Roman"/>
                <a:ea typeface="Times New Roman"/>
              </a:rPr>
              <a:t>+ </a:t>
            </a:r>
            <a:r>
              <a:rPr lang="vi-VN" sz="3600" b="1" dirty="0">
                <a:solidFill>
                  <a:srgbClr val="0000CC"/>
                </a:solidFill>
                <a:latin typeface="Times New Roman"/>
                <a:ea typeface="Times New Roman"/>
              </a:rPr>
              <a:t> Em vẽ thỏ phải có đôi, vì em sợ nếu chỉ vẽ một con, thỏ sẽ buồn vì không có bạn chơi cùng. Điều này cho thấy bạn rất hiểu tính nết của em.</a:t>
            </a:r>
            <a:endParaRPr lang="en-US" sz="3200" b="1" dirty="0">
              <a:solidFill>
                <a:srgbClr val="0000CC"/>
              </a:solidFill>
              <a:latin typeface="Times New Roman"/>
              <a:ea typeface="Times New Roman"/>
            </a:endParaRPr>
          </a:p>
        </p:txBody>
      </p:sp>
      <p:sp>
        <p:nvSpPr>
          <p:cNvPr id="33" name="Rectangle 32"/>
          <p:cNvSpPr/>
          <p:nvPr/>
        </p:nvSpPr>
        <p:spPr>
          <a:xfrm>
            <a:off x="325553" y="2795766"/>
            <a:ext cx="2262982" cy="707886"/>
          </a:xfrm>
          <a:prstGeom prst="rect">
            <a:avLst/>
          </a:prstGeom>
        </p:spPr>
        <p:txBody>
          <a:bodyPr wrap="square">
            <a:spAutoFit/>
          </a:bodyPr>
          <a:lstStyle/>
          <a:p>
            <a:r>
              <a:rPr lang="vi-VN" sz="4000" b="1" i="1" dirty="0">
                <a:solidFill>
                  <a:srgbClr val="C00000"/>
                </a:solidFill>
                <a:latin typeface="Times New Roman" pitchFamily="18" charset="0"/>
                <a:cs typeface="Times New Roman" pitchFamily="18" charset="0"/>
              </a:rPr>
              <a:t>r</a:t>
            </a:r>
            <a:r>
              <a:rPr lang="vi-VN" sz="4000" b="1" i="1" dirty="0">
                <a:solidFill>
                  <a:srgbClr val="0000CC"/>
                </a:solidFill>
                <a:latin typeface="Times New Roman" pitchFamily="18" charset="0"/>
                <a:cs typeface="Times New Roman" pitchFamily="18" charset="0"/>
              </a:rPr>
              <a:t>úc </a:t>
            </a:r>
            <a:r>
              <a:rPr lang="vi-VN" sz="4000" b="1" i="1" dirty="0">
                <a:solidFill>
                  <a:srgbClr val="C00000"/>
                </a:solidFill>
                <a:latin typeface="Times New Roman" pitchFamily="18" charset="0"/>
                <a:cs typeface="Times New Roman" pitchFamily="18" charset="0"/>
              </a:rPr>
              <a:t>r</a:t>
            </a:r>
            <a:r>
              <a:rPr lang="vi-VN" sz="4000" b="1" i="1" dirty="0">
                <a:solidFill>
                  <a:srgbClr val="0000CC"/>
                </a:solidFill>
                <a:latin typeface="Times New Roman" pitchFamily="18" charset="0"/>
                <a:cs typeface="Times New Roman" pitchFamily="18" charset="0"/>
              </a:rPr>
              <a:t>ích</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5" name="Rectangle 34"/>
          <p:cNvSpPr/>
          <p:nvPr/>
        </p:nvSpPr>
        <p:spPr>
          <a:xfrm>
            <a:off x="2434448" y="2795766"/>
            <a:ext cx="2897286" cy="707886"/>
          </a:xfrm>
          <a:prstGeom prst="rect">
            <a:avLst/>
          </a:prstGeom>
        </p:spPr>
        <p:txBody>
          <a:bodyPr wrap="square">
            <a:spAutoFit/>
          </a:bodyPr>
          <a:lstStyle/>
          <a:p>
            <a:r>
              <a:rPr lang="vi-VN" sz="4000" b="1" i="1" dirty="0">
                <a:solidFill>
                  <a:srgbClr val="0000CC"/>
                </a:solidFill>
                <a:latin typeface="Times New Roman" pitchFamily="18" charset="0"/>
                <a:cs typeface="Times New Roman" pitchFamily="18" charset="0"/>
              </a:rPr>
              <a:t>nó th</a:t>
            </a:r>
            <a:r>
              <a:rPr lang="vi-VN" sz="4000" b="1" i="1" dirty="0">
                <a:solidFill>
                  <a:srgbClr val="C00000"/>
                </a:solidFill>
                <a:latin typeface="Times New Roman" pitchFamily="18" charset="0"/>
                <a:cs typeface="Times New Roman" pitchFamily="18" charset="0"/>
              </a:rPr>
              <a:t>ích</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p:cNvSpPr/>
          <p:nvPr/>
        </p:nvSpPr>
        <p:spPr>
          <a:xfrm>
            <a:off x="325553" y="3596640"/>
            <a:ext cx="2612155" cy="707886"/>
          </a:xfrm>
          <a:prstGeom prst="rect">
            <a:avLst/>
          </a:prstGeom>
        </p:spPr>
        <p:txBody>
          <a:bodyPr wrap="square">
            <a:spAutoFit/>
          </a:bodyPr>
          <a:lstStyle/>
          <a:p>
            <a:r>
              <a:rPr lang="vi-VN" sz="4000" b="1" i="1" dirty="0">
                <a:solidFill>
                  <a:srgbClr val="0000CC"/>
                </a:solidFill>
                <a:latin typeface="Times New Roman" pitchFamily="18" charset="0"/>
                <a:cs typeface="Times New Roman" pitchFamily="18" charset="0"/>
              </a:rPr>
              <a:t>kh</a:t>
            </a:r>
            <a:r>
              <a:rPr lang="vi-VN" sz="4000" b="1" i="1" dirty="0">
                <a:solidFill>
                  <a:srgbClr val="C00000"/>
                </a:solidFill>
                <a:latin typeface="Times New Roman" pitchFamily="18" charset="0"/>
                <a:cs typeface="Times New Roman" pitchFamily="18" charset="0"/>
              </a:rPr>
              <a:t>ướu</a:t>
            </a:r>
            <a:r>
              <a:rPr lang="vi-VN" sz="4000" b="1" i="1" dirty="0">
                <a:solidFill>
                  <a:srgbClr val="0000CC"/>
                </a:solidFill>
                <a:latin typeface="Times New Roman" pitchFamily="18" charset="0"/>
                <a:cs typeface="Times New Roman" pitchFamily="18" charset="0"/>
              </a:rPr>
              <a:t> hót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7" name="Rectangle 36"/>
          <p:cNvSpPr/>
          <p:nvPr/>
        </p:nvSpPr>
        <p:spPr>
          <a:xfrm>
            <a:off x="2293105" y="4382226"/>
            <a:ext cx="2324029" cy="707886"/>
          </a:xfrm>
          <a:prstGeom prst="rect">
            <a:avLst/>
          </a:prstGeom>
        </p:spPr>
        <p:txBody>
          <a:bodyPr wrap="square">
            <a:spAutoFit/>
          </a:bodyPr>
          <a:lstStyle/>
          <a:p>
            <a:r>
              <a:rPr lang="vi-VN" sz="4000" b="1" i="1" dirty="0">
                <a:solidFill>
                  <a:srgbClr val="0000CC"/>
                </a:solidFill>
                <a:latin typeface="Times New Roman" pitchFamily="18" charset="0"/>
                <a:cs typeface="Times New Roman" pitchFamily="18" charset="0"/>
              </a:rPr>
              <a:t>vườn </a:t>
            </a:r>
            <a:r>
              <a:rPr lang="vi-VN" sz="4000" b="1" i="1" dirty="0">
                <a:solidFill>
                  <a:srgbClr val="C00000"/>
                </a:solidFill>
                <a:latin typeface="Times New Roman" pitchFamily="18" charset="0"/>
                <a:cs typeface="Times New Roman" pitchFamily="18" charset="0"/>
              </a:rPr>
              <a:t>s</a:t>
            </a:r>
            <a:r>
              <a:rPr lang="vi-VN" sz="4000" b="1" i="1" dirty="0">
                <a:solidFill>
                  <a:srgbClr val="0000CC"/>
                </a:solidFill>
                <a:latin typeface="Times New Roman" pitchFamily="18" charset="0"/>
                <a:cs typeface="Times New Roman" pitchFamily="18" charset="0"/>
              </a:rPr>
              <a:t>au</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8" name="Rectangle 37"/>
          <p:cNvSpPr/>
          <p:nvPr/>
        </p:nvSpPr>
        <p:spPr>
          <a:xfrm>
            <a:off x="325553" y="4371340"/>
            <a:ext cx="2108895" cy="707886"/>
          </a:xfrm>
          <a:prstGeom prst="rect">
            <a:avLst/>
          </a:prstGeom>
        </p:spPr>
        <p:txBody>
          <a:bodyPr wrap="square">
            <a:spAutoFit/>
          </a:bodyPr>
          <a:lstStyle/>
          <a:p>
            <a:r>
              <a:rPr lang="vi-VN" sz="4000" b="1" i="1" dirty="0">
                <a:solidFill>
                  <a:srgbClr val="0000CC"/>
                </a:solidFill>
                <a:latin typeface="Times New Roman" pitchFamily="18" charset="0"/>
                <a:cs typeface="Times New Roman" pitchFamily="18" charset="0"/>
              </a:rPr>
              <a:t>nó nh</a:t>
            </a:r>
            <a:r>
              <a:rPr lang="vi-VN" sz="4000" b="1" i="1" dirty="0">
                <a:solidFill>
                  <a:srgbClr val="C00000"/>
                </a:solidFill>
                <a:latin typeface="Times New Roman" pitchFamily="18" charset="0"/>
                <a:cs typeface="Times New Roman" pitchFamily="18" charset="0"/>
              </a:rPr>
              <a:t>ắc</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9" name="Rectangle 38"/>
          <p:cNvSpPr/>
          <p:nvPr/>
        </p:nvSpPr>
        <p:spPr>
          <a:xfrm>
            <a:off x="2788335" y="3589586"/>
            <a:ext cx="1828799" cy="707886"/>
          </a:xfrm>
          <a:prstGeom prst="rect">
            <a:avLst/>
          </a:prstGeom>
        </p:spPr>
        <p:txBody>
          <a:bodyPr wrap="square">
            <a:spAutoFit/>
          </a:bodyPr>
          <a:lstStyle/>
          <a:p>
            <a:r>
              <a:rPr lang="vi-VN" sz="4000" b="1" i="1" dirty="0">
                <a:solidFill>
                  <a:srgbClr val="FF0000"/>
                </a:solidFill>
                <a:latin typeface="Times New Roman" pitchFamily="18" charset="0"/>
                <a:cs typeface="Times New Roman" pitchFamily="18" charset="0"/>
              </a:rPr>
              <a:t>v</a:t>
            </a:r>
            <a:r>
              <a:rPr lang="vi-VN" sz="4000" b="1" i="1" dirty="0">
                <a:solidFill>
                  <a:srgbClr val="0000CC"/>
                </a:solidFill>
                <a:latin typeface="Times New Roman" pitchFamily="18" charset="0"/>
                <a:cs typeface="Times New Roman" pitchFamily="18" charset="0"/>
              </a:rPr>
              <a:t>ẽ</a:t>
            </a:r>
            <a:r>
              <a:rPr lang="vi-VN" sz="4000" b="1" i="1" dirty="0">
                <a:solidFill>
                  <a:srgbClr val="FF0000"/>
                </a:solidFill>
                <a:latin typeface="Times New Roman" pitchFamily="18" charset="0"/>
                <a:cs typeface="Times New Roman" pitchFamily="18" charset="0"/>
              </a:rPr>
              <a:t> </a:t>
            </a:r>
            <a:r>
              <a:rPr lang="en-US" sz="4000" b="1" i="1" dirty="0">
                <a:solidFill>
                  <a:srgbClr val="FF0000"/>
                </a:solidFill>
                <a:latin typeface="Times New Roman" pitchFamily="18" charset="0"/>
                <a:cs typeface="Times New Roman" pitchFamily="18" charset="0"/>
              </a:rPr>
              <a:t>l</a:t>
            </a:r>
            <a:r>
              <a:rPr lang="vi-VN" sz="4000" b="1" i="1" dirty="0">
                <a:solidFill>
                  <a:srgbClr val="0000CC"/>
                </a:solidFill>
                <a:latin typeface="Times New Roman" pitchFamily="18" charset="0"/>
                <a:cs typeface="Times New Roman" pitchFamily="18" charset="0"/>
              </a:rPr>
              <a:t>ắm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 name="Rectangle 1"/>
          <p:cNvSpPr/>
          <p:nvPr/>
        </p:nvSpPr>
        <p:spPr>
          <a:xfrm>
            <a:off x="4920797" y="6080488"/>
            <a:ext cx="10789782" cy="1200329"/>
          </a:xfrm>
          <a:prstGeom prst="rect">
            <a:avLst/>
          </a:prstGeom>
        </p:spPr>
        <p:txBody>
          <a:bodyPr wrap="square">
            <a:spAutoFit/>
          </a:bodyPr>
          <a:lstStyle/>
          <a:p>
            <a:pPr algn="just">
              <a:spcAft>
                <a:spcPts val="0"/>
              </a:spcAft>
            </a:pP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5</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a:ea typeface="Times New Roman"/>
              </a:rPr>
              <a:t>Bài</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thơ</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giúp</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hiểu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điều</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gì</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về</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tình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cảm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anh</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chị</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trong</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gia</a:t>
            </a:r>
            <a:r>
              <a:rPr lang="en-US" sz="3600" b="1" dirty="0">
                <a:solidFill>
                  <a:srgbClr val="FF0000"/>
                </a:solidFill>
                <a:latin typeface="Times New Roman"/>
                <a:ea typeface="Times New Roman"/>
              </a:rPr>
              <a:t> </a:t>
            </a:r>
            <a:r>
              <a:rPr lang="en-US" sz="3600" b="1" dirty="0" err="1">
                <a:solidFill>
                  <a:srgbClr val="FF0000"/>
                </a:solidFill>
                <a:latin typeface="Times New Roman"/>
                <a:ea typeface="Times New Roman"/>
              </a:rPr>
              <a:t>đình</a:t>
            </a:r>
            <a:r>
              <a:rPr lang="en-US" sz="3600" b="1" dirty="0">
                <a:solidFill>
                  <a:srgbClr val="FF0000"/>
                </a:solidFill>
                <a:latin typeface="Times New Roman"/>
                <a:ea typeface="Times New Roman"/>
              </a:rPr>
              <a:t>?</a:t>
            </a:r>
            <a:endParaRPr lang="en-US" sz="3200" b="1" dirty="0">
              <a:solidFill>
                <a:srgbClr val="FF0000"/>
              </a:solidFill>
              <a:effectLst/>
              <a:latin typeface="Times New Roman"/>
              <a:ea typeface="Times New Roman"/>
            </a:endParaRPr>
          </a:p>
        </p:txBody>
      </p:sp>
      <p:sp>
        <p:nvSpPr>
          <p:cNvPr id="3" name="Rectangle 2"/>
          <p:cNvSpPr/>
          <p:nvPr/>
        </p:nvSpPr>
        <p:spPr>
          <a:xfrm>
            <a:off x="4937918" y="7486471"/>
            <a:ext cx="10772661" cy="1200329"/>
          </a:xfrm>
          <a:prstGeom prst="rect">
            <a:avLst/>
          </a:prstGeom>
        </p:spPr>
        <p:txBody>
          <a:bodyPr wrap="square">
            <a:spAutoFit/>
          </a:bodyPr>
          <a:lstStyle/>
          <a:p>
            <a:pPr algn="just">
              <a:spcAft>
                <a:spcPts val="0"/>
              </a:spcAft>
            </a:pPr>
            <a:r>
              <a:rPr lang="vi-VN" sz="3600" b="1" dirty="0">
                <a:solidFill>
                  <a:srgbClr val="0000CC"/>
                </a:solidFill>
                <a:latin typeface="Times New Roman"/>
                <a:ea typeface="Times New Roman"/>
              </a:rPr>
              <a:t>+ Bài thơ thể hiện tình cảm anh chị em trong nhà rất cảm động.</a:t>
            </a:r>
            <a:endParaRPr lang="en-US" sz="3200" b="1" dirty="0">
              <a:solidFill>
                <a:srgbClr val="0000CC"/>
              </a:solidFill>
              <a:effectLst/>
              <a:latin typeface="Times New Roman"/>
              <a:ea typeface="Times New Roman"/>
            </a:endParaRPr>
          </a:p>
        </p:txBody>
      </p:sp>
      <p:grpSp>
        <p:nvGrpSpPr>
          <p:cNvPr id="34" name="Group 33"/>
          <p:cNvGrpSpPr/>
          <p:nvPr/>
        </p:nvGrpSpPr>
        <p:grpSpPr>
          <a:xfrm>
            <a:off x="4931080" y="149573"/>
            <a:ext cx="6026638" cy="1632363"/>
            <a:chOff x="4931080" y="149573"/>
            <a:chExt cx="6026638" cy="1632363"/>
          </a:xfrm>
        </p:grpSpPr>
        <p:grpSp>
          <p:nvGrpSpPr>
            <p:cNvPr id="40" name="Group 39"/>
            <p:cNvGrpSpPr/>
            <p:nvPr/>
          </p:nvGrpSpPr>
          <p:grpSpPr>
            <a:xfrm>
              <a:off x="4931080" y="149573"/>
              <a:ext cx="5742278" cy="1055790"/>
              <a:chOff x="4847876" y="210532"/>
              <a:chExt cx="5645388" cy="1055790"/>
            </a:xfrm>
          </p:grpSpPr>
          <p:grpSp>
            <p:nvGrpSpPr>
              <p:cNvPr id="43" name="Group 42"/>
              <p:cNvGrpSpPr/>
              <p:nvPr/>
            </p:nvGrpSpPr>
            <p:grpSpPr>
              <a:xfrm>
                <a:off x="4847876" y="210532"/>
                <a:ext cx="5645388" cy="1055790"/>
                <a:chOff x="4847876" y="210532"/>
                <a:chExt cx="5645388" cy="1055790"/>
              </a:xfrm>
            </p:grpSpPr>
            <p:sp>
              <p:nvSpPr>
                <p:cNvPr id="46" name="TextBox 45"/>
                <p:cNvSpPr txBox="1"/>
                <p:nvPr/>
              </p:nvSpPr>
              <p:spPr>
                <a:xfrm>
                  <a:off x="4847876" y="210532"/>
                  <a:ext cx="5645388" cy="584775"/>
                </a:xfrm>
                <a:prstGeom prst="rect">
                  <a:avLst/>
                </a:prstGeom>
                <a:noFill/>
              </p:spPr>
              <p:txBody>
                <a:bodyPr wrap="none" rtlCol="0">
                  <a:spAutoFit/>
                </a:bodyPr>
                <a:lstStyle/>
                <a:p>
                  <a:r>
                    <a:rPr lang="en-US" sz="3200" dirty="0" err="1">
                      <a:solidFill>
                        <a:srgbClr val="0000CC"/>
                      </a:solidFill>
                      <a:latin typeface="Times New Roman" pitchFamily="18" charset="0"/>
                      <a:cs typeface="Times New Roman" pitchFamily="18" charset="0"/>
                    </a:rPr>
                    <a:t>Thứ</a:t>
                  </a:r>
                  <a:r>
                    <a:rPr lang="vi-VN" sz="3200" dirty="0">
                      <a:solidFill>
                        <a:srgbClr val="0000CC"/>
                      </a:solidFill>
                      <a:latin typeface="Times New Roman" pitchFamily="18" charset="0"/>
                      <a:cs typeface="Times New Roman" pitchFamily="18" charset="0"/>
                    </a:rPr>
                    <a:t> 2 </a:t>
                  </a:r>
                  <a:r>
                    <a:rPr lang="en-US" sz="3200" dirty="0" err="1">
                      <a:solidFill>
                        <a:srgbClr val="0000CC"/>
                      </a:solidFill>
                      <a:latin typeface="Times New Roman" pitchFamily="18" charset="0"/>
                      <a:cs typeface="Times New Roman" pitchFamily="18" charset="0"/>
                    </a:rPr>
                    <a:t>ngày</a:t>
                  </a:r>
                  <a:r>
                    <a:rPr lang="vi-VN" sz="3200" dirty="0">
                      <a:solidFill>
                        <a:srgbClr val="0000CC"/>
                      </a:solidFill>
                      <a:latin typeface="Times New Roman" pitchFamily="18" charset="0"/>
                      <a:cs typeface="Times New Roman" pitchFamily="18" charset="0"/>
                    </a:rPr>
                    <a:t> 2 </a:t>
                  </a:r>
                  <a:r>
                    <a:rPr lang="en-US" sz="3200" dirty="0" err="1">
                      <a:solidFill>
                        <a:srgbClr val="0000CC"/>
                      </a:solidFill>
                      <a:latin typeface="Times New Roman" pitchFamily="18" charset="0"/>
                      <a:cs typeface="Times New Roman" pitchFamily="18" charset="0"/>
                    </a:rPr>
                    <a:t>tháng</a:t>
                  </a:r>
                  <a:r>
                    <a:rPr lang="vi-VN" sz="3200" dirty="0">
                      <a:solidFill>
                        <a:srgbClr val="0000CC"/>
                      </a:solidFill>
                      <a:latin typeface="Times New Roman" pitchFamily="18" charset="0"/>
                      <a:cs typeface="Times New Roman" pitchFamily="18" charset="0"/>
                    </a:rPr>
                    <a:t> 12 </a:t>
                  </a:r>
                  <a:r>
                    <a:rPr lang="en-US" sz="3200" dirty="0">
                      <a:solidFill>
                        <a:srgbClr val="0000CC"/>
                      </a:solidFill>
                      <a:latin typeface="Times New Roman" pitchFamily="18" charset="0"/>
                      <a:cs typeface="Times New Roman" pitchFamily="18" charset="0"/>
                    </a:rPr>
                    <a:t>.</a:t>
                  </a:r>
                  <a:r>
                    <a:rPr lang="en-US" sz="3200" dirty="0" err="1">
                      <a:solidFill>
                        <a:srgbClr val="0000CC"/>
                      </a:solidFill>
                      <a:latin typeface="Times New Roman" pitchFamily="18" charset="0"/>
                      <a:cs typeface="Times New Roman" pitchFamily="18" charset="0"/>
                    </a:rPr>
                    <a:t>năm</a:t>
                  </a:r>
                  <a:r>
                    <a:rPr lang="vi-VN" sz="3200" dirty="0">
                      <a:solidFill>
                        <a:srgbClr val="0000CC"/>
                      </a:solidFill>
                      <a:latin typeface="Times New Roman" pitchFamily="18" charset="0"/>
                      <a:cs typeface="Times New Roman" pitchFamily="18" charset="0"/>
                    </a:rPr>
                    <a:t> 2024</a:t>
                  </a:r>
                  <a:endParaRPr lang="en-US" sz="3200" dirty="0">
                    <a:solidFill>
                      <a:srgbClr val="0000CC"/>
                    </a:solidFill>
                    <a:latin typeface="Times New Roman" pitchFamily="18" charset="0"/>
                    <a:cs typeface="Times New Roman" pitchFamily="18" charset="0"/>
                  </a:endParaRPr>
                </a:p>
              </p:txBody>
            </p:sp>
            <p:sp>
              <p:nvSpPr>
                <p:cNvPr id="47" name="TextBox 46"/>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4" name="Straight Connector 43"/>
              <p:cNvCxnSpPr/>
              <p:nvPr/>
            </p:nvCxnSpPr>
            <p:spPr>
              <a:xfrm>
                <a:off x="6796269" y="1227594"/>
                <a:ext cx="1977737"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1" name="Text Box 14"/>
            <p:cNvSpPr txBox="1">
              <a:spLocks noChangeArrowheads="1"/>
            </p:cNvSpPr>
            <p:nvPr/>
          </p:nvSpPr>
          <p:spPr bwMode="auto">
            <a:xfrm>
              <a:off x="5090319" y="1205958"/>
              <a:ext cx="58673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vi-VN" sz="2800" b="1" dirty="0">
                  <a:solidFill>
                    <a:srgbClr val="0000CC"/>
                  </a:solidFill>
                  <a:effectLst>
                    <a:outerShdw blurRad="38100" dist="38100" dir="2700000" algn="tl">
                      <a:srgbClr val="000000">
                        <a:alpha val="43137"/>
                      </a:srgbClr>
                    </a:outerShdw>
                  </a:effectLst>
                  <a:latin typeface="Times New Roman" pitchFamily="18" charset="0"/>
                </a:rPr>
                <a:t>23</a:t>
              </a:r>
              <a:r>
                <a:rPr lang="en-US" sz="2800" b="1" dirty="0">
                  <a:solidFill>
                    <a:srgbClr val="0000CC"/>
                  </a:solidFill>
                  <a:effectLst>
                    <a:outerShdw blurRad="38100" dist="38100" dir="2700000" algn="tl">
                      <a:srgbClr val="000000">
                        <a:alpha val="43137"/>
                      </a:srgbClr>
                    </a:outerShdw>
                  </a:effectLst>
                  <a:latin typeface="Times New Roman" pitchFamily="18" charset="0"/>
                </a:rPr>
                <a:t>: </a:t>
              </a:r>
              <a:r>
                <a:rPr lang="vi-VN" sz="2800" b="1" dirty="0">
                  <a:solidFill>
                    <a:srgbClr val="0000CC"/>
                  </a:solidFill>
                  <a:effectLst>
                    <a:outerShdw blurRad="38100" dist="38100" dir="2700000" algn="tl">
                      <a:srgbClr val="000000">
                        <a:alpha val="43137"/>
                      </a:srgbClr>
                    </a:outerShdw>
                  </a:effectLst>
                  <a:latin typeface="Times New Roman" pitchFamily="18" charset="0"/>
                </a:rPr>
                <a:t>TÔI YÊU </a:t>
              </a:r>
              <a:r>
                <a:rPr lang="vi-VN" sz="2800" b="1">
                  <a:solidFill>
                    <a:srgbClr val="0000CC"/>
                  </a:solidFill>
                  <a:effectLst>
                    <a:outerShdw blurRad="38100" dist="38100" dir="2700000" algn="tl">
                      <a:srgbClr val="000000">
                        <a:alpha val="43137"/>
                      </a:srgbClr>
                    </a:outerShdw>
                  </a:effectLst>
                  <a:latin typeface="Times New Roman" pitchFamily="18" charset="0"/>
                </a:rPr>
                <a:t>EM TÔI</a:t>
              </a:r>
              <a:r>
                <a:rPr lang="en-US" sz="2800" b="1">
                  <a:solidFill>
                    <a:srgbClr val="0000CC"/>
                  </a:solidFill>
                  <a:effectLst>
                    <a:outerShdw blurRad="38100" dist="38100" dir="2700000" algn="tl">
                      <a:srgbClr val="000000">
                        <a:alpha val="43137"/>
                      </a:srgbClr>
                    </a:outerShdw>
                  </a:effectLst>
                  <a:latin typeface="Times New Roman" pitchFamily="18" charset="0"/>
                </a:rPr>
                <a:t> (T1,2)</a:t>
              </a:r>
              <a:endParaRPr lang="en-US" sz="2800" b="1" dirty="0">
                <a:solidFill>
                  <a:srgbClr val="0000CC"/>
                </a:solidFill>
                <a:effectLst>
                  <a:outerShdw blurRad="38100" dist="38100" dir="2700000" algn="tl">
                    <a:srgbClr val="000000">
                      <a:alpha val="43137"/>
                    </a:srgbClr>
                  </a:outerShdw>
                </a:effectLst>
                <a:latin typeface="Times New Roman" pitchFamily="18" charset="0"/>
              </a:endParaRPr>
            </a:p>
          </p:txBody>
        </p:sp>
      </p:grpSp>
    </p:spTree>
    <p:extLst>
      <p:ext uri="{BB962C8B-B14F-4D97-AF65-F5344CB8AC3E}">
        <p14:creationId xmlns:p14="http://schemas.microsoft.com/office/powerpoint/2010/main" val="168194044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2"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9614</TotalTime>
  <Words>1412</Words>
  <Application>Microsoft Office PowerPoint</Application>
  <PresentationFormat>Custom</PresentationFormat>
  <Paragraphs>175</Paragraphs>
  <Slides>15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KNC-PC</cp:lastModifiedBy>
  <cp:revision>1070</cp:revision>
  <dcterms:created xsi:type="dcterms:W3CDTF">2008-09-09T22:52:10Z</dcterms:created>
  <dcterms:modified xsi:type="dcterms:W3CDTF">2024-12-02T08:54:50Z</dcterms:modified>
</cp:coreProperties>
</file>