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68" r:id="rId3"/>
    <p:sldId id="270" r:id="rId4"/>
    <p:sldId id="259" r:id="rId5"/>
    <p:sldId id="290" r:id="rId6"/>
    <p:sldId id="291" r:id="rId7"/>
    <p:sldId id="292" r:id="rId8"/>
    <p:sldId id="263" r:id="rId9"/>
    <p:sldId id="261" r:id="rId10"/>
    <p:sldId id="289" r:id="rId11"/>
    <p:sldId id="2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62096-6099-4A7E-90F7-B21E1FA3D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454D6-2A4E-455F-B9A9-5031496A9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454D6-2A4E-455F-B9A9-5031496A9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06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454D6-2A4E-455F-B9A9-5031496A9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454D6-2A4E-455F-B9A9-5031496A9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73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454D6-2A4E-455F-B9A9-5031496A9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7B644-A8F1-4D0B-9969-FBC3981715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D8BC-4D16-4CAA-A3A7-B8166069BA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9FACC-7CCC-4B1E-A3D1-2D2AF0B94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735C-FACA-4FA1-B512-A2C75D8348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99146-2488-4D3F-955F-0F488A2B66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05559-3B8A-457B-8788-DD91538C3D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D7BA8-F9B6-445A-9450-79B184258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985B8-83AB-4D1A-868D-FA3AA7C477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4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252F7-8570-4A1B-BD82-3ECFB190B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A3B8-E8CF-43FE-9718-B58179CEE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A454D6-2A4E-455F-B9A9-5031496A9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TnHcom\Desktop\Tiet%2019%20lop%202\Tuoi%20hong%20(nhac%20dem).mp3" TargetMode="External"/><Relationship Id="rId1" Type="http://schemas.openxmlformats.org/officeDocument/2006/relationships/audio" Target="file:///D:\huong\GADT\lop8\lop8_t13\canhen3.mi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Ly\Giao%20an%20dien%20tu%201,%202,%203\Tiet%2019%20lop%202\Sleeping%20Child%20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gray">
          <a:xfrm>
            <a:off x="1676400" y="5715000"/>
            <a:ext cx="76200" cy="228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gray">
          <a:xfrm>
            <a:off x="228600" y="6400800"/>
            <a:ext cx="76200" cy="228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pic>
        <p:nvPicPr>
          <p:cNvPr id="2052" name="Picture 20" descr="5198124540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0518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54100" y="304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Picture 7" descr="solcle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434" y="1758950"/>
            <a:ext cx="1152525" cy="263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anhen3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77875" y="6994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WordArt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0900" y="-2514600"/>
            <a:ext cx="63404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247775" y="2660650"/>
            <a:ext cx="70040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" name="Tuoi hong (nhac dem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34511" y="672584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875" y="2605159"/>
            <a:ext cx="66321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 DỰ GIỜ THĂM LỚP 5A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MÔN : ÂM NHẠC</a:t>
            </a:r>
          </a:p>
          <a:p>
            <a:pPr algn="ctr"/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8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400" y="1524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924800" cy="4956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46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51981245406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olclef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3" y="1749230"/>
            <a:ext cx="1112837" cy="25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eeping Child 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47800" y="282566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XIN CẢM ƠN VÀ CHÀO QUÝ THẦY CÔ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ua-cong-chieng-Tay-Nguyen-o-Ha-Noi_Tin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11106631-kho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371600" y="1219200"/>
            <a:ext cx="6858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QUAN SÁT BỨC TRANH EM </a:t>
            </a:r>
            <a:r>
              <a:rPr lang="en-US" b="1" dirty="0" smtClean="0">
                <a:solidFill>
                  <a:srgbClr val="FF0000"/>
                </a:solidFill>
              </a:rPr>
              <a:t>LIÊN TƯỞNG </a:t>
            </a:r>
            <a:r>
              <a:rPr lang="en-US" b="1" dirty="0">
                <a:solidFill>
                  <a:srgbClr val="FF0000"/>
                </a:solidFill>
              </a:rPr>
              <a:t>ĐẾN BÀI HÁT GÌ ĐÃ HỌC?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914400" y="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51981245406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175"/>
            <a:ext cx="928254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23622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TUẦN 20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20 :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ÔN TẬP BÀI HÁT : HÁT MỪNG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-TẬP ĐỌC NHẠC :    TĐN SỐ 6 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6892" y="653170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26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sic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86200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music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828800"/>
            <a:ext cx="536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91"/>
            <a:ext cx="9144000" cy="47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0"/>
            <a:ext cx="7848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990600" y="1143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1426" tIns="45713" rIns="91426" bIns="45713" anchor="ctr"/>
          <a:lstStyle/>
          <a:p>
            <a:pPr algn="ctr">
              <a:defRPr/>
            </a:pPr>
            <a:endParaRPr lang="en-US" sz="4000">
              <a:solidFill>
                <a:srgbClr val="00AC00"/>
              </a:solidFill>
              <a:latin typeface="Script MT Bold" pitchFamily="66" charset="0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2057400"/>
            <a:ext cx="944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742950" lvl="1" indent="-285750">
              <a:spcBef>
                <a:spcPct val="20000"/>
              </a:spcBef>
            </a:pPr>
            <a:r>
              <a:rPr lang="en-US" sz="3200" b="1" dirty="0">
                <a:solidFill>
                  <a:srgbClr val="00AC00"/>
                </a:solidFill>
              </a:rPr>
              <a:t>  </a:t>
            </a:r>
            <a:endParaRPr lang="en-US" sz="3200" b="1" dirty="0" smtClean="0">
              <a:solidFill>
                <a:srgbClr val="00AC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b="1" dirty="0">
                <a:solidFill>
                  <a:srgbClr val="00AC00"/>
                </a:solidFill>
              </a:rPr>
              <a:t> </a:t>
            </a:r>
            <a:r>
              <a:rPr lang="en-US" sz="3200" b="1" dirty="0" smtClean="0">
                <a:solidFill>
                  <a:srgbClr val="00AC0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32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solidFill>
                <a:srgbClr val="00CC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dirty="0" smtClean="0">
                <a:solidFill>
                  <a:schemeClr val="accent1"/>
                </a:solidFill>
              </a:rPr>
              <a:t> 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450502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8153402" cy="5105400"/>
          </a:xfrm>
        </p:spPr>
        <p:txBody>
          <a:bodyPr>
            <a:noAutofit/>
          </a:bodyPr>
          <a:lstStyle/>
          <a:p>
            <a:pPr lvl="1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lvl="1">
              <a:spcBef>
                <a:spcPct val="20000"/>
              </a:spcBef>
            </a:pPr>
            <a:r>
              <a:rPr lang="en-US" sz="40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</a:t>
            </a:r>
          </a:p>
          <a:p>
            <a:pPr lvl="1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334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685800"/>
            <a:ext cx="7086602" cy="5867400"/>
          </a:xfrm>
        </p:spPr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</a:rPr>
              <a:t> : Ai </a:t>
            </a:r>
            <a:r>
              <a:rPr lang="en-US" sz="4000" b="1" dirty="0" err="1" smtClean="0">
                <a:solidFill>
                  <a:srgbClr val="FF0000"/>
                </a:solidFill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hơn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GV chia </a:t>
            </a:r>
            <a:r>
              <a:rPr lang="en-US" sz="3200" dirty="0" err="1" smtClean="0"/>
              <a:t>tổ</a:t>
            </a:r>
            <a:r>
              <a:rPr lang="en-US" sz="3200" dirty="0" smtClean="0"/>
              <a:t> .</a:t>
            </a:r>
            <a:r>
              <a:rPr lang="en-US" sz="3200" dirty="0" err="1" smtClean="0"/>
              <a:t>Đàn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 </a:t>
            </a:r>
            <a:r>
              <a:rPr lang="en-US" sz="3200" dirty="0" err="1" smtClean="0"/>
              <a:t>bất</a:t>
            </a:r>
            <a:r>
              <a:rPr lang="en-US" sz="3200" dirty="0" smtClean="0"/>
              <a:t> </a:t>
            </a:r>
            <a:r>
              <a:rPr lang="en-US" sz="3200" dirty="0" err="1" smtClean="0"/>
              <a:t>kì</a:t>
            </a:r>
            <a:r>
              <a:rPr lang="en-US" sz="3200" dirty="0" smtClean="0"/>
              <a:t>, HS </a:t>
            </a:r>
            <a:r>
              <a:rPr lang="en-US" sz="3200" dirty="0" err="1" smtClean="0"/>
              <a:t>đoán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  <a:r>
              <a:rPr lang="en-US" sz="3200" dirty="0" err="1"/>
              <a:t>T</a:t>
            </a:r>
            <a:r>
              <a:rPr lang="en-US" sz="3200" dirty="0" err="1" smtClean="0"/>
              <a:t>ổ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nhanh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xác</a:t>
            </a:r>
            <a:r>
              <a:rPr lang="en-US" sz="3200" dirty="0" smtClean="0"/>
              <a:t>,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ghi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giành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thắng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5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400" y="1524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924800" cy="4956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259</Words>
  <Application>Microsoft Office PowerPoint</Application>
  <PresentationFormat>On-screen Show (4:3)</PresentationFormat>
  <Paragraphs>49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Script MT Bold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Mobile:0988528783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Nfuyen Khac Chuyen</dc:creator>
  <cp:lastModifiedBy>Admin</cp:lastModifiedBy>
  <cp:revision>114</cp:revision>
  <dcterms:created xsi:type="dcterms:W3CDTF">2010-12-29T02:18:17Z</dcterms:created>
  <dcterms:modified xsi:type="dcterms:W3CDTF">2024-01-24T00:46:29Z</dcterms:modified>
</cp:coreProperties>
</file>