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2" r:id="rId2"/>
  </p:sldMasterIdLst>
  <p:notesMasterIdLst>
    <p:notesMasterId r:id="rId22"/>
  </p:notesMasterIdLst>
  <p:sldIdLst>
    <p:sldId id="348" r:id="rId3"/>
    <p:sldId id="294" r:id="rId4"/>
    <p:sldId id="306" r:id="rId5"/>
    <p:sldId id="307" r:id="rId6"/>
    <p:sldId id="341" r:id="rId7"/>
    <p:sldId id="343" r:id="rId8"/>
    <p:sldId id="285" r:id="rId9"/>
    <p:sldId id="349" r:id="rId10"/>
    <p:sldId id="350" r:id="rId11"/>
    <p:sldId id="351" r:id="rId12"/>
    <p:sldId id="352" r:id="rId13"/>
    <p:sldId id="353" r:id="rId14"/>
    <p:sldId id="354" r:id="rId15"/>
    <p:sldId id="304" r:id="rId16"/>
    <p:sldId id="355" r:id="rId17"/>
    <p:sldId id="356" r:id="rId18"/>
    <p:sldId id="346" r:id="rId19"/>
    <p:sldId id="357" r:id="rId20"/>
    <p:sldId id="27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5" d="100"/>
          <a:sy n="55" d="100"/>
        </p:scale>
        <p:origin x="-730" y="-7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19ECC9-C6F2-4F82-8B54-3A1591FB6AB3}" type="datetimeFigureOut">
              <a:rPr lang="en-US" smtClean="0"/>
              <a:t>2/29/2024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EB9455-8D0D-4E46-8298-E35D8A37A5EB}" type="slidenum">
              <a:rPr lang="en-US" smtClean="0"/>
              <a:t>‹#›</a:t>
            </a:fld>
            <a:endParaRPr lang="en-US"/>
          </a:p>
        </p:txBody>
      </p:sp>
    </p:spTree>
    <p:extLst>
      <p:ext uri="{BB962C8B-B14F-4D97-AF65-F5344CB8AC3E}">
        <p14:creationId xmlns:p14="http://schemas.microsoft.com/office/powerpoint/2010/main" val="4192293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8"/>
        <p:cNvGrpSpPr/>
        <p:nvPr/>
      </p:nvGrpSpPr>
      <p:grpSpPr>
        <a:xfrm>
          <a:off x="0" y="0"/>
          <a:ext cx="0" cy="0"/>
          <a:chOff x="0" y="0"/>
          <a:chExt cx="0" cy="0"/>
        </a:xfrm>
      </p:grpSpPr>
      <p:sp>
        <p:nvSpPr>
          <p:cNvPr id="3939" name="Google Shape;3939;ga073618e60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0" name="Google Shape;3940;ga073618e60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6448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8"/>
        <p:cNvGrpSpPr/>
        <p:nvPr/>
      </p:nvGrpSpPr>
      <p:grpSpPr>
        <a:xfrm>
          <a:off x="0" y="0"/>
          <a:ext cx="0" cy="0"/>
          <a:chOff x="0" y="0"/>
          <a:chExt cx="0" cy="0"/>
        </a:xfrm>
      </p:grpSpPr>
      <p:sp>
        <p:nvSpPr>
          <p:cNvPr id="3739" name="Google Shape;3739;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0" name="Google Shape;3740;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6"/>
        <p:cNvGrpSpPr/>
        <p:nvPr/>
      </p:nvGrpSpPr>
      <p:grpSpPr>
        <a:xfrm>
          <a:off x="0" y="0"/>
          <a:ext cx="0" cy="0"/>
          <a:chOff x="0" y="0"/>
          <a:chExt cx="0" cy="0"/>
        </a:xfrm>
      </p:grpSpPr>
      <p:sp>
        <p:nvSpPr>
          <p:cNvPr id="3917" name="Google Shape;3917;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8" name="Google Shape;3918;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3879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0158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6"/>
        <p:cNvGrpSpPr/>
        <p:nvPr/>
      </p:nvGrpSpPr>
      <p:grpSpPr>
        <a:xfrm>
          <a:off x="0" y="0"/>
          <a:ext cx="0" cy="0"/>
          <a:chOff x="0" y="0"/>
          <a:chExt cx="0" cy="0"/>
        </a:xfrm>
      </p:grpSpPr>
      <p:sp>
        <p:nvSpPr>
          <p:cNvPr id="3917" name="Google Shape;3917;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8" name="Google Shape;3918;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0077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6"/>
        <p:cNvGrpSpPr/>
        <p:nvPr/>
      </p:nvGrpSpPr>
      <p:grpSpPr>
        <a:xfrm>
          <a:off x="0" y="0"/>
          <a:ext cx="0" cy="0"/>
          <a:chOff x="0" y="0"/>
          <a:chExt cx="0" cy="0"/>
        </a:xfrm>
      </p:grpSpPr>
      <p:sp>
        <p:nvSpPr>
          <p:cNvPr id="3917" name="Google Shape;3917;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8" name="Google Shape;3918;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6582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8"/>
        <p:cNvGrpSpPr/>
        <p:nvPr/>
      </p:nvGrpSpPr>
      <p:grpSpPr>
        <a:xfrm>
          <a:off x="0" y="0"/>
          <a:ext cx="0" cy="0"/>
          <a:chOff x="0" y="0"/>
          <a:chExt cx="0" cy="0"/>
        </a:xfrm>
      </p:grpSpPr>
      <p:sp>
        <p:nvSpPr>
          <p:cNvPr id="3739" name="Google Shape;3739;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0" name="Google Shape;3740;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4745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9"/>
        <p:cNvGrpSpPr/>
        <p:nvPr/>
      </p:nvGrpSpPr>
      <p:grpSpPr>
        <a:xfrm>
          <a:off x="0" y="0"/>
          <a:ext cx="0" cy="0"/>
          <a:chOff x="0" y="0"/>
          <a:chExt cx="0" cy="0"/>
        </a:xfrm>
      </p:grpSpPr>
      <p:sp>
        <p:nvSpPr>
          <p:cNvPr id="4660" name="Google Shape;4660;ga073618e60_0_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1" name="Google Shape;4661;ga073618e60_0_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4423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8"/>
        <p:cNvGrpSpPr/>
        <p:nvPr/>
      </p:nvGrpSpPr>
      <p:grpSpPr>
        <a:xfrm>
          <a:off x="0" y="0"/>
          <a:ext cx="0" cy="0"/>
          <a:chOff x="0" y="0"/>
          <a:chExt cx="0" cy="0"/>
        </a:xfrm>
      </p:grpSpPr>
      <p:sp>
        <p:nvSpPr>
          <p:cNvPr id="4709" name="Google Shape;4709;ge51db616fb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0" name="Google Shape;4710;ge51db616fb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01 Title" userDrawn="1">
  <p:cSld name="001 Title">
    <p:spTree>
      <p:nvGrpSpPr>
        <p:cNvPr id="1" name="Shape 10"/>
        <p:cNvGrpSpPr/>
        <p:nvPr/>
      </p:nvGrpSpPr>
      <p:grpSpPr>
        <a:xfrm>
          <a:off x="0" y="0"/>
          <a:ext cx="0" cy="0"/>
          <a:chOff x="0" y="0"/>
          <a:chExt cx="0" cy="0"/>
        </a:xfrm>
      </p:grpSpPr>
      <p:grpSp>
        <p:nvGrpSpPr>
          <p:cNvPr id="11" name="Google Shape;11;p2"/>
          <p:cNvGrpSpPr/>
          <p:nvPr/>
        </p:nvGrpSpPr>
        <p:grpSpPr>
          <a:xfrm>
            <a:off x="4029111" y="-85914"/>
            <a:ext cx="4925970" cy="3027237"/>
            <a:chOff x="7106606" y="3675388"/>
            <a:chExt cx="4925970" cy="3027237"/>
          </a:xfrm>
        </p:grpSpPr>
        <p:grpSp>
          <p:nvGrpSpPr>
            <p:cNvPr id="12" name="Google Shape;12;p2"/>
            <p:cNvGrpSpPr/>
            <p:nvPr/>
          </p:nvGrpSpPr>
          <p:grpSpPr>
            <a:xfrm>
              <a:off x="7106606" y="3675388"/>
              <a:ext cx="4925970" cy="3021827"/>
              <a:chOff x="5548994" y="566875"/>
              <a:chExt cx="2824200" cy="1732500"/>
            </a:xfrm>
          </p:grpSpPr>
          <p:grpSp>
            <p:nvGrpSpPr>
              <p:cNvPr id="13" name="Google Shape;13;p2"/>
              <p:cNvGrpSpPr/>
              <p:nvPr/>
            </p:nvGrpSpPr>
            <p:grpSpPr>
              <a:xfrm>
                <a:off x="6723350" y="566875"/>
                <a:ext cx="1552188" cy="1732500"/>
                <a:chOff x="6723350" y="566875"/>
                <a:chExt cx="1552188" cy="1732500"/>
              </a:xfrm>
            </p:grpSpPr>
            <p:cxnSp>
              <p:nvCxnSpPr>
                <p:cNvPr id="14" name="Google Shape;14;p2"/>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 name="Google Shape;15;p2"/>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 name="Google Shape;16;p2"/>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7" name="Google Shape;17;p2"/>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8" name="Google Shape;18;p2"/>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9" name="Google Shape;19;p2"/>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 name="Google Shape;20;p2"/>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1" name="Google Shape;21;p2"/>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2" name="Google Shape;22;p2"/>
              <p:cNvGrpSpPr/>
              <p:nvPr/>
            </p:nvGrpSpPr>
            <p:grpSpPr>
              <a:xfrm rot="5400000">
                <a:off x="6184998" y="21028"/>
                <a:ext cx="1552194" cy="2824200"/>
                <a:chOff x="6723350" y="566874"/>
                <a:chExt cx="1552194" cy="2824200"/>
              </a:xfrm>
            </p:grpSpPr>
            <p:cxnSp>
              <p:nvCxnSpPr>
                <p:cNvPr id="23" name="Google Shape;23;p2"/>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4" name="Google Shape;24;p2"/>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5" name="Google Shape;25;p2"/>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6" name="Google Shape;26;p2"/>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7" name="Google Shape;27;p2"/>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8" name="Google Shape;28;p2"/>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9" name="Google Shape;29;p2"/>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30" name="Google Shape;30;p2"/>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31" name="Google Shape;31;p2"/>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32" name="Google Shape;32;p2"/>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33" name="Google Shape;33;p2"/>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34" name="Google Shape;34;p2"/>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35" name="Google Shape;35;p2"/>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sp>
        <p:nvSpPr>
          <p:cNvPr id="86" name="Google Shape;86;p2"/>
          <p:cNvSpPr/>
          <p:nvPr userDrawn="1"/>
        </p:nvSpPr>
        <p:spPr>
          <a:xfrm>
            <a:off x="0" y="0"/>
            <a:ext cx="12192000" cy="6858000"/>
          </a:xfrm>
          <a:custGeom>
            <a:avLst/>
            <a:gdLst/>
            <a:ahLst/>
            <a:cxnLst/>
            <a:rect l="l" t="t" r="r" b="b"/>
            <a:pathLst>
              <a:path w="12192000" h="6858000" extrusionOk="0">
                <a:moveTo>
                  <a:pt x="0" y="0"/>
                </a:moveTo>
                <a:lnTo>
                  <a:pt x="12192000" y="0"/>
                </a:lnTo>
                <a:lnTo>
                  <a:pt x="12192000" y="6858000"/>
                </a:lnTo>
                <a:lnTo>
                  <a:pt x="0" y="6858000"/>
                </a:lnTo>
                <a:lnTo>
                  <a:pt x="0" y="1851184"/>
                </a:lnTo>
                <a:lnTo>
                  <a:pt x="10782" y="1887810"/>
                </a:lnTo>
                <a:cubicBezTo>
                  <a:pt x="162252" y="2368699"/>
                  <a:pt x="366829" y="2534346"/>
                  <a:pt x="569063" y="2600706"/>
                </a:cubicBezTo>
                <a:cubicBezTo>
                  <a:pt x="784779" y="2671490"/>
                  <a:pt x="921529" y="2585825"/>
                  <a:pt x="1053836" y="2710831"/>
                </a:cubicBezTo>
                <a:cubicBezTo>
                  <a:pt x="1200932" y="2849932"/>
                  <a:pt x="1084985" y="3022399"/>
                  <a:pt x="1230140" y="3327912"/>
                </a:cubicBezTo>
                <a:cubicBezTo>
                  <a:pt x="1271084" y="3414053"/>
                  <a:pt x="1385229" y="3654314"/>
                  <a:pt x="1604788" y="3724558"/>
                </a:cubicBezTo>
                <a:cubicBezTo>
                  <a:pt x="1842277" y="3800532"/>
                  <a:pt x="1955959" y="3598258"/>
                  <a:pt x="2199779" y="3636430"/>
                </a:cubicBezTo>
                <a:cubicBezTo>
                  <a:pt x="2479505" y="3680286"/>
                  <a:pt x="2622073" y="4285676"/>
                  <a:pt x="2882621" y="4368859"/>
                </a:cubicBezTo>
                <a:cubicBezTo>
                  <a:pt x="2909008" y="4377473"/>
                  <a:pt x="2936968" y="4380311"/>
                  <a:pt x="2964556" y="4377177"/>
                </a:cubicBezTo>
                <a:cubicBezTo>
                  <a:pt x="2987617" y="4374446"/>
                  <a:pt x="3010169" y="4368328"/>
                  <a:pt x="3031427" y="4359016"/>
                </a:cubicBezTo>
                <a:cubicBezTo>
                  <a:pt x="3104305" y="4327914"/>
                  <a:pt x="3178986" y="4295057"/>
                  <a:pt x="3257038" y="4264695"/>
                </a:cubicBezTo>
                <a:lnTo>
                  <a:pt x="3257315" y="4264695"/>
                </a:lnTo>
                <a:cubicBezTo>
                  <a:pt x="3442167" y="4161691"/>
                  <a:pt x="3650125" y="4107321"/>
                  <a:pt x="3861735" y="4106693"/>
                </a:cubicBezTo>
                <a:lnTo>
                  <a:pt x="3865340" y="4106693"/>
                </a:lnTo>
                <a:cubicBezTo>
                  <a:pt x="4112440" y="4106882"/>
                  <a:pt x="4353950" y="4180259"/>
                  <a:pt x="4559365" y="4317563"/>
                </a:cubicBezTo>
                <a:cubicBezTo>
                  <a:pt x="4620135" y="4334893"/>
                  <a:pt x="4671986" y="4339375"/>
                  <a:pt x="4716166" y="4334015"/>
                </a:cubicBezTo>
                <a:cubicBezTo>
                  <a:pt x="4942611" y="4307026"/>
                  <a:pt x="4970013" y="4024804"/>
                  <a:pt x="4991411" y="3912968"/>
                </a:cubicBezTo>
                <a:cubicBezTo>
                  <a:pt x="5071036" y="3497329"/>
                  <a:pt x="4986790" y="3365021"/>
                  <a:pt x="5350947" y="2942497"/>
                </a:cubicBezTo>
                <a:cubicBezTo>
                  <a:pt x="5696573" y="2541461"/>
                  <a:pt x="6130282" y="2744382"/>
                  <a:pt x="6342537" y="2380547"/>
                </a:cubicBezTo>
                <a:cubicBezTo>
                  <a:pt x="6581506" y="1971193"/>
                  <a:pt x="6134118" y="1539703"/>
                  <a:pt x="6386624" y="1201609"/>
                </a:cubicBezTo>
                <a:cubicBezTo>
                  <a:pt x="6602809" y="912085"/>
                  <a:pt x="7040214" y="1081455"/>
                  <a:pt x="7268043" y="771829"/>
                </a:cubicBezTo>
                <a:cubicBezTo>
                  <a:pt x="7426970" y="555968"/>
                  <a:pt x="7358542" y="197162"/>
                  <a:pt x="7304704" y="295"/>
                </a:cubicBezTo>
                <a:lnTo>
                  <a:pt x="0" y="627"/>
                </a:lnTo>
                <a:close/>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679" name="Google Shape;679;p2"/>
          <p:cNvGrpSpPr/>
          <p:nvPr/>
        </p:nvGrpSpPr>
        <p:grpSpPr>
          <a:xfrm>
            <a:off x="7332906" y="5338665"/>
            <a:ext cx="4925970" cy="1710276"/>
            <a:chOff x="7332906" y="5338665"/>
            <a:chExt cx="4925970" cy="1710276"/>
          </a:xfrm>
        </p:grpSpPr>
        <p:grpSp>
          <p:nvGrpSpPr>
            <p:cNvPr id="680" name="Google Shape;680;p2"/>
            <p:cNvGrpSpPr/>
            <p:nvPr/>
          </p:nvGrpSpPr>
          <p:grpSpPr>
            <a:xfrm>
              <a:off x="9381196" y="5338665"/>
              <a:ext cx="2707325" cy="1707379"/>
              <a:chOff x="6723350" y="566875"/>
              <a:chExt cx="1552188" cy="1732500"/>
            </a:xfrm>
          </p:grpSpPr>
          <p:cxnSp>
            <p:nvCxnSpPr>
              <p:cNvPr id="681" name="Google Shape;681;p2"/>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2" name="Google Shape;682;p2"/>
              <p:cNvCxnSpPr/>
              <p:nvPr/>
            </p:nvCxnSpPr>
            <p:spPr>
              <a:xfrm>
                <a:off x="6945091"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3" name="Google Shape;683;p2"/>
              <p:cNvCxnSpPr/>
              <p:nvPr/>
            </p:nvCxnSpPr>
            <p:spPr>
              <a:xfrm>
                <a:off x="7166832"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4" name="Google Shape;684;p2"/>
              <p:cNvCxnSpPr/>
              <p:nvPr/>
            </p:nvCxnSpPr>
            <p:spPr>
              <a:xfrm>
                <a:off x="7388573"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5" name="Google Shape;685;p2"/>
              <p:cNvCxnSpPr/>
              <p:nvPr/>
            </p:nvCxnSpPr>
            <p:spPr>
              <a:xfrm>
                <a:off x="7610314"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6" name="Google Shape;686;p2"/>
              <p:cNvCxnSpPr/>
              <p:nvPr/>
            </p:nvCxnSpPr>
            <p:spPr>
              <a:xfrm>
                <a:off x="7832055"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7" name="Google Shape;687;p2"/>
              <p:cNvCxnSpPr/>
              <p:nvPr/>
            </p:nvCxnSpPr>
            <p:spPr>
              <a:xfrm>
                <a:off x="8053796"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8" name="Google Shape;688;p2"/>
              <p:cNvCxnSpPr/>
              <p:nvPr/>
            </p:nvCxnSpPr>
            <p:spPr>
              <a:xfrm>
                <a:off x="8275538" y="566875"/>
                <a:ext cx="0" cy="1732500"/>
              </a:xfrm>
              <a:prstGeom prst="straightConnector1">
                <a:avLst/>
              </a:prstGeom>
              <a:noFill/>
              <a:ln w="9525" cap="flat" cmpd="sng">
                <a:solidFill>
                  <a:schemeClr val="lt1"/>
                </a:solidFill>
                <a:prstDash val="solid"/>
                <a:round/>
                <a:headEnd type="none" w="med" len="med"/>
                <a:tailEnd type="none" w="med" len="med"/>
              </a:ln>
            </p:spPr>
          </p:cxnSp>
        </p:grpSp>
        <p:grpSp>
          <p:nvGrpSpPr>
            <p:cNvPr id="689" name="Google Shape;689;p2"/>
            <p:cNvGrpSpPr/>
            <p:nvPr/>
          </p:nvGrpSpPr>
          <p:grpSpPr>
            <a:xfrm rot="5400000">
              <a:off x="9215748" y="3613047"/>
              <a:ext cx="1160286" cy="4925970"/>
              <a:chOff x="6723350" y="566874"/>
              <a:chExt cx="665225" cy="2824200"/>
            </a:xfrm>
          </p:grpSpPr>
          <p:cxnSp>
            <p:nvCxnSpPr>
              <p:cNvPr id="690" name="Google Shape;690;p2"/>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91" name="Google Shape;691;p2"/>
              <p:cNvCxnSpPr/>
              <p:nvPr/>
            </p:nvCxnSpPr>
            <p:spPr>
              <a:xfrm rot="-5400000" flipH="1">
                <a:off x="5972191" y="1539775"/>
                <a:ext cx="1957200" cy="11400"/>
              </a:xfrm>
              <a:prstGeom prst="straightConnector1">
                <a:avLst/>
              </a:prstGeom>
              <a:noFill/>
              <a:ln w="9525" cap="flat" cmpd="sng">
                <a:solidFill>
                  <a:schemeClr val="lt1"/>
                </a:solidFill>
                <a:prstDash val="solid"/>
                <a:round/>
                <a:headEnd type="none" w="med" len="med"/>
                <a:tailEnd type="none" w="med" len="med"/>
              </a:ln>
            </p:spPr>
          </p:cxnSp>
          <p:cxnSp>
            <p:nvCxnSpPr>
              <p:cNvPr id="692" name="Google Shape;692;p2"/>
              <p:cNvCxnSpPr/>
              <p:nvPr/>
            </p:nvCxnSpPr>
            <p:spPr>
              <a:xfrm rot="-5400000" flipH="1">
                <a:off x="5842182" y="1891525"/>
                <a:ext cx="2658300" cy="9000"/>
              </a:xfrm>
              <a:prstGeom prst="straightConnector1">
                <a:avLst/>
              </a:prstGeom>
              <a:noFill/>
              <a:ln w="9525" cap="flat" cmpd="sng">
                <a:solidFill>
                  <a:schemeClr val="lt1"/>
                </a:solidFill>
                <a:prstDash val="solid"/>
                <a:round/>
                <a:headEnd type="none" w="med" len="med"/>
                <a:tailEnd type="none" w="med" len="med"/>
              </a:ln>
            </p:spPr>
          </p:cxnSp>
          <p:cxnSp>
            <p:nvCxnSpPr>
              <p:cNvPr id="693" name="Google Shape;693;p2"/>
              <p:cNvCxnSpPr/>
              <p:nvPr/>
            </p:nvCxnSpPr>
            <p:spPr>
              <a:xfrm rot="5400000">
                <a:off x="5976475" y="1978974"/>
                <a:ext cx="2824200" cy="0"/>
              </a:xfrm>
              <a:prstGeom prst="straightConnector1">
                <a:avLst/>
              </a:prstGeom>
              <a:noFill/>
              <a:ln w="9525" cap="flat" cmpd="sng">
                <a:solidFill>
                  <a:schemeClr val="lt1"/>
                </a:solidFill>
                <a:prstDash val="solid"/>
                <a:round/>
                <a:headEnd type="none" w="med" len="med"/>
                <a:tailEnd type="none" w="med" len="med"/>
              </a:ln>
            </p:spPr>
          </p:cxnSp>
        </p:grpSp>
        <p:cxnSp>
          <p:nvCxnSpPr>
            <p:cNvPr id="694" name="Google Shape;694;p2"/>
            <p:cNvCxnSpPr/>
            <p:nvPr/>
          </p:nvCxnSpPr>
          <p:spPr>
            <a:xfrm>
              <a:off x="8969752" y="5726507"/>
              <a:ext cx="0" cy="1319400"/>
            </a:xfrm>
            <a:prstGeom prst="straightConnector1">
              <a:avLst/>
            </a:prstGeom>
            <a:noFill/>
            <a:ln w="9525" cap="flat" cmpd="sng">
              <a:solidFill>
                <a:schemeClr val="lt1"/>
              </a:solidFill>
              <a:prstDash val="solid"/>
              <a:round/>
              <a:headEnd type="none" w="med" len="med"/>
              <a:tailEnd type="none" w="med" len="med"/>
            </a:ln>
          </p:spPr>
        </p:cxnSp>
        <p:cxnSp>
          <p:nvCxnSpPr>
            <p:cNvPr id="695" name="Google Shape;695;p2"/>
            <p:cNvCxnSpPr/>
            <p:nvPr/>
          </p:nvCxnSpPr>
          <p:spPr>
            <a:xfrm>
              <a:off x="8577275" y="6017475"/>
              <a:ext cx="600" cy="1028400"/>
            </a:xfrm>
            <a:prstGeom prst="straightConnector1">
              <a:avLst/>
            </a:prstGeom>
            <a:noFill/>
            <a:ln w="9525" cap="flat" cmpd="sng">
              <a:solidFill>
                <a:schemeClr val="lt1"/>
              </a:solidFill>
              <a:prstDash val="solid"/>
              <a:round/>
              <a:headEnd type="none" w="med" len="med"/>
              <a:tailEnd type="none" w="med" len="med"/>
            </a:ln>
          </p:spPr>
        </p:cxnSp>
        <p:cxnSp>
          <p:nvCxnSpPr>
            <p:cNvPr id="696" name="Google Shape;696;p2"/>
            <p:cNvCxnSpPr/>
            <p:nvPr/>
          </p:nvCxnSpPr>
          <p:spPr>
            <a:xfrm>
              <a:off x="8185950" y="5723541"/>
              <a:ext cx="0" cy="1325400"/>
            </a:xfrm>
            <a:prstGeom prst="straightConnector1">
              <a:avLst/>
            </a:prstGeom>
            <a:noFill/>
            <a:ln w="9525" cap="flat" cmpd="sng">
              <a:solidFill>
                <a:schemeClr val="lt1"/>
              </a:solidFill>
              <a:prstDash val="solid"/>
              <a:round/>
              <a:headEnd type="none" w="med" len="med"/>
              <a:tailEnd type="none" w="med" len="med"/>
            </a:ln>
          </p:spPr>
        </p:cxnSp>
        <p:cxnSp>
          <p:nvCxnSpPr>
            <p:cNvPr id="697" name="Google Shape;697;p2"/>
            <p:cNvCxnSpPr/>
            <p:nvPr/>
          </p:nvCxnSpPr>
          <p:spPr>
            <a:xfrm>
              <a:off x="7794050" y="6019875"/>
              <a:ext cx="9600" cy="1010100"/>
            </a:xfrm>
            <a:prstGeom prst="straightConnector1">
              <a:avLst/>
            </a:prstGeom>
            <a:noFill/>
            <a:ln w="9525" cap="flat" cmpd="sng">
              <a:solidFill>
                <a:schemeClr val="lt1"/>
              </a:solidFill>
              <a:prstDash val="solid"/>
              <a:round/>
              <a:headEnd type="none" w="med" len="med"/>
              <a:tailEnd type="none" w="med" len="med"/>
            </a:ln>
          </p:spPr>
        </p:cxnSp>
        <p:cxnSp>
          <p:nvCxnSpPr>
            <p:cNvPr id="698" name="Google Shape;698;p2"/>
            <p:cNvCxnSpPr/>
            <p:nvPr/>
          </p:nvCxnSpPr>
          <p:spPr>
            <a:xfrm>
              <a:off x="7402150" y="6298675"/>
              <a:ext cx="0" cy="567000"/>
            </a:xfrm>
            <a:prstGeom prst="straightConnector1">
              <a:avLst/>
            </a:prstGeom>
            <a:noFill/>
            <a:ln w="9525" cap="flat" cmpd="sng">
              <a:solidFill>
                <a:schemeClr val="lt1"/>
              </a:solidFill>
              <a:prstDash val="solid"/>
              <a:round/>
              <a:headEnd type="none" w="med" len="med"/>
              <a:tailEnd type="none" w="med" len="med"/>
            </a:ln>
          </p:spPr>
        </p:cxnSp>
      </p:grpSp>
      <p:pic>
        <p:nvPicPr>
          <p:cNvPr id="4" name="Picture 3">
            <a:extLst>
              <a:ext uri="{FF2B5EF4-FFF2-40B4-BE49-F238E27FC236}">
                <a16:creationId xmlns:a16="http://schemas.microsoft.com/office/drawing/2014/main" xmlns="" id="{8D422236-60CB-46F2-8047-631FCBF24A27}"/>
              </a:ext>
            </a:extLst>
          </p:cNvPr>
          <p:cNvPicPr>
            <a:picLocks noChangeAspect="1"/>
          </p:cNvPicPr>
          <p:nvPr userDrawn="1"/>
        </p:nvPicPr>
        <p:blipFill>
          <a:blip r:embed="rId2"/>
          <a:stretch>
            <a:fillRect/>
          </a:stretch>
        </p:blipFill>
        <p:spPr>
          <a:xfrm>
            <a:off x="-283437" y="-71336"/>
            <a:ext cx="7071361" cy="6858000"/>
          </a:xfrm>
          <a:prstGeom prst="rect">
            <a:avLst/>
          </a:prstGeom>
        </p:spPr>
      </p:pic>
    </p:spTree>
    <p:extLst>
      <p:ext uri="{BB962C8B-B14F-4D97-AF65-F5344CB8AC3E}">
        <p14:creationId xmlns:p14="http://schemas.microsoft.com/office/powerpoint/2010/main" val="247878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04 Section Title">
  <p:cSld name="1_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8" name="Picture 427">
            <a:extLst>
              <a:ext uri="{FF2B5EF4-FFF2-40B4-BE49-F238E27FC236}">
                <a16:creationId xmlns:a16="http://schemas.microsoft.com/office/drawing/2014/main" xmlns="" id="{195AC6EF-5EB3-4FBB-965D-6EB79315BF92}"/>
              </a:ext>
            </a:extLst>
          </p:cNvPr>
          <p:cNvPicPr>
            <a:picLocks noChangeAspect="1"/>
          </p:cNvPicPr>
          <p:nvPr userDrawn="1"/>
        </p:nvPicPr>
        <p:blipFill>
          <a:blip r:embed="rId2"/>
          <a:stretch>
            <a:fillRect/>
          </a:stretch>
        </p:blipFill>
        <p:spPr>
          <a:xfrm>
            <a:off x="-545758" y="1692037"/>
            <a:ext cx="5449048" cy="5284636"/>
          </a:xfrm>
          <a:prstGeom prst="rect">
            <a:avLst/>
          </a:prstGeom>
        </p:spPr>
      </p:pic>
    </p:spTree>
    <p:extLst>
      <p:ext uri="{BB962C8B-B14F-4D97-AF65-F5344CB8AC3E}">
        <p14:creationId xmlns:p14="http://schemas.microsoft.com/office/powerpoint/2010/main" val="2946239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04 Section Title">
  <p:cSld name="1_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8" name="Picture 427">
            <a:extLst>
              <a:ext uri="{FF2B5EF4-FFF2-40B4-BE49-F238E27FC236}">
                <a16:creationId xmlns:a16="http://schemas.microsoft.com/office/drawing/2014/main" xmlns="" id="{232A4D51-FDBD-46E3-9B56-0C728F585C18}"/>
              </a:ext>
            </a:extLst>
          </p:cNvPr>
          <p:cNvPicPr>
            <a:picLocks noChangeAspect="1"/>
          </p:cNvPicPr>
          <p:nvPr userDrawn="1"/>
        </p:nvPicPr>
        <p:blipFill>
          <a:blip r:embed="rId2"/>
          <a:stretch>
            <a:fillRect/>
          </a:stretch>
        </p:blipFill>
        <p:spPr>
          <a:xfrm>
            <a:off x="-545758" y="1692037"/>
            <a:ext cx="5449048" cy="5284636"/>
          </a:xfrm>
          <a:prstGeom prst="rect">
            <a:avLst/>
          </a:prstGeom>
        </p:spPr>
      </p:pic>
    </p:spTree>
    <p:extLst>
      <p:ext uri="{BB962C8B-B14F-4D97-AF65-F5344CB8AC3E}">
        <p14:creationId xmlns:p14="http://schemas.microsoft.com/office/powerpoint/2010/main" val="1055452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04 Section Title">
  <p:cSld name="1_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8" name="Picture 427">
            <a:extLst>
              <a:ext uri="{FF2B5EF4-FFF2-40B4-BE49-F238E27FC236}">
                <a16:creationId xmlns:a16="http://schemas.microsoft.com/office/drawing/2014/main" xmlns="" id="{C0A25BBA-3389-4DA5-95EC-1B70FBCE4AA8}"/>
              </a:ext>
            </a:extLst>
          </p:cNvPr>
          <p:cNvPicPr>
            <a:picLocks noChangeAspect="1"/>
          </p:cNvPicPr>
          <p:nvPr userDrawn="1"/>
        </p:nvPicPr>
        <p:blipFill>
          <a:blip r:embed="rId2"/>
          <a:stretch>
            <a:fillRect/>
          </a:stretch>
        </p:blipFill>
        <p:spPr>
          <a:xfrm>
            <a:off x="-545758" y="1692037"/>
            <a:ext cx="5449048" cy="5284636"/>
          </a:xfrm>
          <a:prstGeom prst="rect">
            <a:avLst/>
          </a:prstGeom>
        </p:spPr>
      </p:pic>
    </p:spTree>
    <p:extLst>
      <p:ext uri="{BB962C8B-B14F-4D97-AF65-F5344CB8AC3E}">
        <p14:creationId xmlns:p14="http://schemas.microsoft.com/office/powerpoint/2010/main" val="3821107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04 Section Title">
  <p:cSld name="1_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8" name="Picture 427">
            <a:extLst>
              <a:ext uri="{FF2B5EF4-FFF2-40B4-BE49-F238E27FC236}">
                <a16:creationId xmlns:a16="http://schemas.microsoft.com/office/drawing/2014/main" xmlns="" id="{A94C60AA-AB8F-4E86-962A-E3371B1AEEE8}"/>
              </a:ext>
            </a:extLst>
          </p:cNvPr>
          <p:cNvPicPr>
            <a:picLocks noChangeAspect="1"/>
          </p:cNvPicPr>
          <p:nvPr userDrawn="1"/>
        </p:nvPicPr>
        <p:blipFill>
          <a:blip r:embed="rId2"/>
          <a:stretch>
            <a:fillRect/>
          </a:stretch>
        </p:blipFill>
        <p:spPr>
          <a:xfrm>
            <a:off x="-545758" y="1692037"/>
            <a:ext cx="5449048" cy="5284636"/>
          </a:xfrm>
          <a:prstGeom prst="rect">
            <a:avLst/>
          </a:prstGeom>
        </p:spPr>
      </p:pic>
    </p:spTree>
    <p:extLst>
      <p:ext uri="{BB962C8B-B14F-4D97-AF65-F5344CB8AC3E}">
        <p14:creationId xmlns:p14="http://schemas.microsoft.com/office/powerpoint/2010/main" val="1543421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04 Section Title">
  <p:cSld name="1_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7" name="Picture 426">
            <a:extLst>
              <a:ext uri="{FF2B5EF4-FFF2-40B4-BE49-F238E27FC236}">
                <a16:creationId xmlns:a16="http://schemas.microsoft.com/office/drawing/2014/main" xmlns="" id="{18873399-1452-4229-AD04-FC7771861DB1}"/>
              </a:ext>
            </a:extLst>
          </p:cNvPr>
          <p:cNvPicPr>
            <a:picLocks noChangeAspect="1"/>
          </p:cNvPicPr>
          <p:nvPr userDrawn="1"/>
        </p:nvPicPr>
        <p:blipFill>
          <a:blip r:embed="rId2"/>
          <a:stretch>
            <a:fillRect/>
          </a:stretch>
        </p:blipFill>
        <p:spPr>
          <a:xfrm>
            <a:off x="-407572" y="1251695"/>
            <a:ext cx="5829161" cy="5652668"/>
          </a:xfrm>
          <a:prstGeom prst="rect">
            <a:avLst/>
          </a:prstGeom>
        </p:spPr>
      </p:pic>
    </p:spTree>
    <p:extLst>
      <p:ext uri="{BB962C8B-B14F-4D97-AF65-F5344CB8AC3E}">
        <p14:creationId xmlns:p14="http://schemas.microsoft.com/office/powerpoint/2010/main" val="28016810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05 One column">
  <p:cSld name="005 One column">
    <p:spTree>
      <p:nvGrpSpPr>
        <p:cNvPr id="1" name="Shape 2067"/>
        <p:cNvGrpSpPr/>
        <p:nvPr/>
      </p:nvGrpSpPr>
      <p:grpSpPr>
        <a:xfrm>
          <a:off x="0" y="0"/>
          <a:ext cx="0" cy="0"/>
          <a:chOff x="0" y="0"/>
          <a:chExt cx="0" cy="0"/>
        </a:xfrm>
      </p:grpSpPr>
      <p:grpSp>
        <p:nvGrpSpPr>
          <p:cNvPr id="2068" name="Google Shape;2068;p10"/>
          <p:cNvGrpSpPr/>
          <p:nvPr/>
        </p:nvGrpSpPr>
        <p:grpSpPr>
          <a:xfrm>
            <a:off x="7295482" y="3394682"/>
            <a:ext cx="4925970" cy="3027237"/>
            <a:chOff x="7106606" y="3675388"/>
            <a:chExt cx="4925970" cy="3027237"/>
          </a:xfrm>
        </p:grpSpPr>
        <p:grpSp>
          <p:nvGrpSpPr>
            <p:cNvPr id="2069" name="Google Shape;2069;p10"/>
            <p:cNvGrpSpPr/>
            <p:nvPr/>
          </p:nvGrpSpPr>
          <p:grpSpPr>
            <a:xfrm>
              <a:off x="7106606" y="3675388"/>
              <a:ext cx="4925970" cy="3021827"/>
              <a:chOff x="5548994" y="566875"/>
              <a:chExt cx="2824200" cy="1732500"/>
            </a:xfrm>
          </p:grpSpPr>
          <p:grpSp>
            <p:nvGrpSpPr>
              <p:cNvPr id="2070" name="Google Shape;2070;p10"/>
              <p:cNvGrpSpPr/>
              <p:nvPr/>
            </p:nvGrpSpPr>
            <p:grpSpPr>
              <a:xfrm>
                <a:off x="6723350" y="566875"/>
                <a:ext cx="1552188" cy="1732500"/>
                <a:chOff x="6723350" y="566875"/>
                <a:chExt cx="1552188" cy="1732500"/>
              </a:xfrm>
            </p:grpSpPr>
            <p:cxnSp>
              <p:nvCxnSpPr>
                <p:cNvPr id="2071" name="Google Shape;2071;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2" name="Google Shape;2072;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3" name="Google Shape;2073;p10"/>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4" name="Google Shape;2074;p10"/>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5" name="Google Shape;2075;p10"/>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6" name="Google Shape;2076;p10"/>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7" name="Google Shape;2077;p10"/>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8" name="Google Shape;2078;p10"/>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079" name="Google Shape;2079;p10"/>
              <p:cNvGrpSpPr/>
              <p:nvPr/>
            </p:nvGrpSpPr>
            <p:grpSpPr>
              <a:xfrm rot="5400000">
                <a:off x="6184998" y="21028"/>
                <a:ext cx="1552194" cy="2824200"/>
                <a:chOff x="6723350" y="566874"/>
                <a:chExt cx="1552194" cy="2824200"/>
              </a:xfrm>
            </p:grpSpPr>
            <p:cxnSp>
              <p:nvCxnSpPr>
                <p:cNvPr id="2080" name="Google Shape;2080;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1" name="Google Shape;2081;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2" name="Google Shape;2082;p10"/>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083" name="Google Shape;2083;p10"/>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084" name="Google Shape;2084;p10"/>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085" name="Google Shape;2085;p10"/>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086" name="Google Shape;2086;p10"/>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2087" name="Google Shape;2087;p10"/>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2088" name="Google Shape;2088;p10"/>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2089" name="Google Shape;2089;p10"/>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0" name="Google Shape;2090;p10"/>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1" name="Google Shape;2091;p10"/>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2092" name="Google Shape;2092;p10"/>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2093" name="Google Shape;2093;p10"/>
          <p:cNvGrpSpPr/>
          <p:nvPr/>
        </p:nvGrpSpPr>
        <p:grpSpPr>
          <a:xfrm rot="-3455812">
            <a:off x="7657306" y="2209197"/>
            <a:ext cx="3638637" cy="4122850"/>
            <a:chOff x="2776676" y="1854071"/>
            <a:chExt cx="3295887" cy="3734488"/>
          </a:xfrm>
        </p:grpSpPr>
        <p:sp>
          <p:nvSpPr>
            <p:cNvPr id="2094" name="Google Shape;2094;p10"/>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5" name="Google Shape;2095;p10"/>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6" name="Google Shape;2096;p10"/>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7" name="Google Shape;2097;p10"/>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8" name="Google Shape;2098;p10"/>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9" name="Google Shape;2099;p10"/>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0" name="Google Shape;2100;p10"/>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01" name="Google Shape;2101;p10"/>
          <p:cNvGrpSpPr/>
          <p:nvPr/>
        </p:nvGrpSpPr>
        <p:grpSpPr>
          <a:xfrm rot="-1230192">
            <a:off x="8903876" y="2459745"/>
            <a:ext cx="2083294" cy="4052429"/>
            <a:chOff x="5722672" y="1921496"/>
            <a:chExt cx="1886977" cy="3670552"/>
          </a:xfrm>
        </p:grpSpPr>
        <p:sp>
          <p:nvSpPr>
            <p:cNvPr id="2102" name="Google Shape;2102;p10"/>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3" name="Google Shape;2103;p10"/>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4" name="Google Shape;2104;p10"/>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5" name="Google Shape;2105;p10"/>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6" name="Google Shape;2106;p10"/>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7" name="Google Shape;2107;p10"/>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8" name="Google Shape;2108;p10"/>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9" name="Google Shape;2109;p10"/>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10" name="Google Shape;2110;p10"/>
          <p:cNvGrpSpPr/>
          <p:nvPr/>
        </p:nvGrpSpPr>
        <p:grpSpPr>
          <a:xfrm rot="-1808370">
            <a:off x="8107746" y="1760059"/>
            <a:ext cx="2276687" cy="4063940"/>
            <a:chOff x="7978162" y="1971727"/>
            <a:chExt cx="2062314" cy="3681280"/>
          </a:xfrm>
        </p:grpSpPr>
        <p:sp>
          <p:nvSpPr>
            <p:cNvPr id="2111" name="Google Shape;2111;p10"/>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2" name="Google Shape;2112;p10"/>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3" name="Google Shape;2113;p10"/>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4" name="Google Shape;2114;p10"/>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5" name="Google Shape;2115;p10"/>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6" name="Google Shape;2116;p10"/>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7" name="Google Shape;2117;p10"/>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118" name="Google Shape;2118;p10"/>
          <p:cNvSpPr txBox="1">
            <a:spLocks noGrp="1"/>
          </p:cNvSpPr>
          <p:nvPr>
            <p:ph type="subTitle" idx="1"/>
          </p:nvPr>
        </p:nvSpPr>
        <p:spPr>
          <a:xfrm>
            <a:off x="753675" y="2024175"/>
            <a:ext cx="49074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2119" name="Google Shape;2119;p10"/>
          <p:cNvSpPr txBox="1">
            <a:spLocks noGrp="1"/>
          </p:cNvSpPr>
          <p:nvPr>
            <p:ph type="title"/>
          </p:nvPr>
        </p:nvSpPr>
        <p:spPr>
          <a:xfrm>
            <a:off x="720400" y="593375"/>
            <a:ext cx="4907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120" name="Google Shape;2120;p10"/>
          <p:cNvSpPr txBox="1">
            <a:spLocks noGrp="1"/>
          </p:cNvSpPr>
          <p:nvPr>
            <p:ph type="body" idx="2"/>
          </p:nvPr>
        </p:nvSpPr>
        <p:spPr>
          <a:xfrm>
            <a:off x="753677" y="2684350"/>
            <a:ext cx="49074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2121" name="Google Shape;2121;p10"/>
          <p:cNvSpPr/>
          <p:nvPr/>
        </p:nvSpPr>
        <p:spPr>
          <a:xfrm>
            <a:off x="2932400" y="0"/>
            <a:ext cx="9241083" cy="6865609"/>
          </a:xfrm>
          <a:custGeom>
            <a:avLst/>
            <a:gdLst/>
            <a:ahLst/>
            <a:cxnLst/>
            <a:rect l="l" t="t" r="r" b="b"/>
            <a:pathLst>
              <a:path w="9241083" h="6848488" extrusionOk="0">
                <a:moveTo>
                  <a:pt x="9241083" y="0"/>
                </a:moveTo>
                <a:cubicBezTo>
                  <a:pt x="7435747" y="0"/>
                  <a:pt x="5630504" y="0"/>
                  <a:pt x="3825166" y="0"/>
                </a:cubicBezTo>
                <a:cubicBezTo>
                  <a:pt x="4255384" y="1079778"/>
                  <a:pt x="4815153" y="1565355"/>
                  <a:pt x="5277522" y="1790119"/>
                </a:cubicBezTo>
                <a:cubicBezTo>
                  <a:pt x="5878001" y="2082131"/>
                  <a:pt x="7007621" y="2316121"/>
                  <a:pt x="7118528" y="3170850"/>
                </a:cubicBezTo>
                <a:cubicBezTo>
                  <a:pt x="7195193" y="3761818"/>
                  <a:pt x="7077628" y="5180596"/>
                  <a:pt x="5338872" y="5108972"/>
                </a:cubicBezTo>
                <a:cubicBezTo>
                  <a:pt x="4205163" y="5062270"/>
                  <a:pt x="3969840" y="6341320"/>
                  <a:pt x="3416064" y="6392588"/>
                </a:cubicBezTo>
                <a:cubicBezTo>
                  <a:pt x="2673003" y="6461359"/>
                  <a:pt x="2367865" y="5721912"/>
                  <a:pt x="1605780" y="5727809"/>
                </a:cubicBezTo>
                <a:cubicBezTo>
                  <a:pt x="1145695" y="5731329"/>
                  <a:pt x="604665" y="6005839"/>
                  <a:pt x="0" y="6848488"/>
                </a:cubicBezTo>
                <a:cubicBezTo>
                  <a:pt x="3080393" y="6848488"/>
                  <a:pt x="6160691" y="6848488"/>
                  <a:pt x="9241083" y="6848488"/>
                </a:cubicBezTo>
              </a:path>
            </a:pathLst>
          </a:custGeom>
          <a:solidFill>
            <a:schemeClr val="dk1"/>
          </a:solidFill>
          <a:ln>
            <a:noFill/>
          </a:ln>
          <a:effectLst>
            <a:outerShdw blurRad="127000" dist="127000" dir="115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Tree>
    <p:extLst>
      <p:ext uri="{BB962C8B-B14F-4D97-AF65-F5344CB8AC3E}">
        <p14:creationId xmlns:p14="http://schemas.microsoft.com/office/powerpoint/2010/main" val="3786602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05 One column">
  <p:cSld name="1_005 One column">
    <p:spTree>
      <p:nvGrpSpPr>
        <p:cNvPr id="1" name="Shape 2067"/>
        <p:cNvGrpSpPr/>
        <p:nvPr/>
      </p:nvGrpSpPr>
      <p:grpSpPr>
        <a:xfrm>
          <a:off x="0" y="0"/>
          <a:ext cx="0" cy="0"/>
          <a:chOff x="0" y="0"/>
          <a:chExt cx="0" cy="0"/>
        </a:xfrm>
      </p:grpSpPr>
      <p:grpSp>
        <p:nvGrpSpPr>
          <p:cNvPr id="2068" name="Google Shape;2068;p10"/>
          <p:cNvGrpSpPr/>
          <p:nvPr/>
        </p:nvGrpSpPr>
        <p:grpSpPr>
          <a:xfrm>
            <a:off x="7295482" y="3394682"/>
            <a:ext cx="4925970" cy="3027237"/>
            <a:chOff x="7106606" y="3675388"/>
            <a:chExt cx="4925970" cy="3027237"/>
          </a:xfrm>
        </p:grpSpPr>
        <p:grpSp>
          <p:nvGrpSpPr>
            <p:cNvPr id="2069" name="Google Shape;2069;p10"/>
            <p:cNvGrpSpPr/>
            <p:nvPr/>
          </p:nvGrpSpPr>
          <p:grpSpPr>
            <a:xfrm>
              <a:off x="7106606" y="3675388"/>
              <a:ext cx="4925970" cy="3021827"/>
              <a:chOff x="5548994" y="566875"/>
              <a:chExt cx="2824200" cy="1732500"/>
            </a:xfrm>
          </p:grpSpPr>
          <p:grpSp>
            <p:nvGrpSpPr>
              <p:cNvPr id="2070" name="Google Shape;2070;p10"/>
              <p:cNvGrpSpPr/>
              <p:nvPr/>
            </p:nvGrpSpPr>
            <p:grpSpPr>
              <a:xfrm>
                <a:off x="6723350" y="566875"/>
                <a:ext cx="1552188" cy="1732500"/>
                <a:chOff x="6723350" y="566875"/>
                <a:chExt cx="1552188" cy="1732500"/>
              </a:xfrm>
            </p:grpSpPr>
            <p:cxnSp>
              <p:nvCxnSpPr>
                <p:cNvPr id="2071" name="Google Shape;2071;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2" name="Google Shape;2072;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3" name="Google Shape;2073;p10"/>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4" name="Google Shape;2074;p10"/>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5" name="Google Shape;2075;p10"/>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6" name="Google Shape;2076;p10"/>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7" name="Google Shape;2077;p10"/>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8" name="Google Shape;2078;p10"/>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079" name="Google Shape;2079;p10"/>
              <p:cNvGrpSpPr/>
              <p:nvPr/>
            </p:nvGrpSpPr>
            <p:grpSpPr>
              <a:xfrm rot="5400000">
                <a:off x="6184998" y="21028"/>
                <a:ext cx="1552194" cy="2824200"/>
                <a:chOff x="6723350" y="566874"/>
                <a:chExt cx="1552194" cy="2824200"/>
              </a:xfrm>
            </p:grpSpPr>
            <p:cxnSp>
              <p:nvCxnSpPr>
                <p:cNvPr id="2080" name="Google Shape;2080;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1" name="Google Shape;2081;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2" name="Google Shape;2082;p10"/>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083" name="Google Shape;2083;p10"/>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084" name="Google Shape;2084;p10"/>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085" name="Google Shape;2085;p10"/>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086" name="Google Shape;2086;p10"/>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2087" name="Google Shape;2087;p10"/>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2088" name="Google Shape;2088;p10"/>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2089" name="Google Shape;2089;p10"/>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0" name="Google Shape;2090;p10"/>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1" name="Google Shape;2091;p10"/>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2092" name="Google Shape;2092;p10"/>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2093" name="Google Shape;2093;p10"/>
          <p:cNvGrpSpPr/>
          <p:nvPr/>
        </p:nvGrpSpPr>
        <p:grpSpPr>
          <a:xfrm rot="-3455812">
            <a:off x="7657306" y="2209197"/>
            <a:ext cx="3638637" cy="4122850"/>
            <a:chOff x="2776676" y="1854071"/>
            <a:chExt cx="3295887" cy="3734488"/>
          </a:xfrm>
        </p:grpSpPr>
        <p:sp>
          <p:nvSpPr>
            <p:cNvPr id="2094" name="Google Shape;2094;p10"/>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5" name="Google Shape;2095;p10"/>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6" name="Google Shape;2096;p10"/>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7" name="Google Shape;2097;p10"/>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8" name="Google Shape;2098;p10"/>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9" name="Google Shape;2099;p10"/>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0" name="Google Shape;2100;p10"/>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01" name="Google Shape;2101;p10"/>
          <p:cNvGrpSpPr/>
          <p:nvPr/>
        </p:nvGrpSpPr>
        <p:grpSpPr>
          <a:xfrm rot="-1230192">
            <a:off x="8903876" y="2459745"/>
            <a:ext cx="2083294" cy="4052429"/>
            <a:chOff x="5722672" y="1921496"/>
            <a:chExt cx="1886977" cy="3670552"/>
          </a:xfrm>
        </p:grpSpPr>
        <p:sp>
          <p:nvSpPr>
            <p:cNvPr id="2102" name="Google Shape;2102;p10"/>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3" name="Google Shape;2103;p10"/>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4" name="Google Shape;2104;p10"/>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5" name="Google Shape;2105;p10"/>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6" name="Google Shape;2106;p10"/>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7" name="Google Shape;2107;p10"/>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8" name="Google Shape;2108;p10"/>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9" name="Google Shape;2109;p10"/>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10" name="Google Shape;2110;p10"/>
          <p:cNvGrpSpPr/>
          <p:nvPr/>
        </p:nvGrpSpPr>
        <p:grpSpPr>
          <a:xfrm rot="-1808370">
            <a:off x="8107746" y="1760059"/>
            <a:ext cx="2276687" cy="4063940"/>
            <a:chOff x="7978162" y="1971727"/>
            <a:chExt cx="2062314" cy="3681280"/>
          </a:xfrm>
        </p:grpSpPr>
        <p:sp>
          <p:nvSpPr>
            <p:cNvPr id="2111" name="Google Shape;2111;p10"/>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2" name="Google Shape;2112;p10"/>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3" name="Google Shape;2113;p10"/>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4" name="Google Shape;2114;p10"/>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5" name="Google Shape;2115;p10"/>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6" name="Google Shape;2116;p10"/>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7" name="Google Shape;2117;p10"/>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118" name="Google Shape;2118;p10"/>
          <p:cNvSpPr txBox="1">
            <a:spLocks noGrp="1"/>
          </p:cNvSpPr>
          <p:nvPr>
            <p:ph type="subTitle" idx="1"/>
          </p:nvPr>
        </p:nvSpPr>
        <p:spPr>
          <a:xfrm>
            <a:off x="753675" y="2024175"/>
            <a:ext cx="49074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2119" name="Google Shape;2119;p10"/>
          <p:cNvSpPr txBox="1">
            <a:spLocks noGrp="1"/>
          </p:cNvSpPr>
          <p:nvPr>
            <p:ph type="title"/>
          </p:nvPr>
        </p:nvSpPr>
        <p:spPr>
          <a:xfrm>
            <a:off x="720400" y="593375"/>
            <a:ext cx="4907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120" name="Google Shape;2120;p10"/>
          <p:cNvSpPr txBox="1">
            <a:spLocks noGrp="1"/>
          </p:cNvSpPr>
          <p:nvPr>
            <p:ph type="body" idx="2"/>
          </p:nvPr>
        </p:nvSpPr>
        <p:spPr>
          <a:xfrm>
            <a:off x="753677" y="2684350"/>
            <a:ext cx="49074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2121" name="Google Shape;2121;p10"/>
          <p:cNvSpPr/>
          <p:nvPr/>
        </p:nvSpPr>
        <p:spPr>
          <a:xfrm>
            <a:off x="2932400" y="0"/>
            <a:ext cx="9241083" cy="6865609"/>
          </a:xfrm>
          <a:custGeom>
            <a:avLst/>
            <a:gdLst/>
            <a:ahLst/>
            <a:cxnLst/>
            <a:rect l="l" t="t" r="r" b="b"/>
            <a:pathLst>
              <a:path w="9241083" h="6848488" extrusionOk="0">
                <a:moveTo>
                  <a:pt x="9241083" y="0"/>
                </a:moveTo>
                <a:cubicBezTo>
                  <a:pt x="7435747" y="0"/>
                  <a:pt x="5630504" y="0"/>
                  <a:pt x="3825166" y="0"/>
                </a:cubicBezTo>
                <a:cubicBezTo>
                  <a:pt x="4255384" y="1079778"/>
                  <a:pt x="4815153" y="1565355"/>
                  <a:pt x="5277522" y="1790119"/>
                </a:cubicBezTo>
                <a:cubicBezTo>
                  <a:pt x="5878001" y="2082131"/>
                  <a:pt x="7007621" y="2316121"/>
                  <a:pt x="7118528" y="3170850"/>
                </a:cubicBezTo>
                <a:cubicBezTo>
                  <a:pt x="7195193" y="3761818"/>
                  <a:pt x="7077628" y="5180596"/>
                  <a:pt x="5338872" y="5108972"/>
                </a:cubicBezTo>
                <a:cubicBezTo>
                  <a:pt x="4205163" y="5062270"/>
                  <a:pt x="3969840" y="6341320"/>
                  <a:pt x="3416064" y="6392588"/>
                </a:cubicBezTo>
                <a:cubicBezTo>
                  <a:pt x="2673003" y="6461359"/>
                  <a:pt x="2367865" y="5721912"/>
                  <a:pt x="1605780" y="5727809"/>
                </a:cubicBezTo>
                <a:cubicBezTo>
                  <a:pt x="1145695" y="5731329"/>
                  <a:pt x="604665" y="6005839"/>
                  <a:pt x="0" y="6848488"/>
                </a:cubicBezTo>
                <a:cubicBezTo>
                  <a:pt x="3080393" y="6848488"/>
                  <a:pt x="6160691" y="6848488"/>
                  <a:pt x="9241083" y="6848488"/>
                </a:cubicBezTo>
              </a:path>
            </a:pathLst>
          </a:custGeom>
          <a:solidFill>
            <a:schemeClr val="dk1"/>
          </a:solidFill>
          <a:ln>
            <a:noFill/>
          </a:ln>
          <a:effectLst>
            <a:outerShdw blurRad="127000" dist="127000" dir="115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Tree>
    <p:extLst>
      <p:ext uri="{BB962C8B-B14F-4D97-AF65-F5344CB8AC3E}">
        <p14:creationId xmlns:p14="http://schemas.microsoft.com/office/powerpoint/2010/main" val="20723868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05 One column">
  <p:cSld name="1_005 One column">
    <p:spTree>
      <p:nvGrpSpPr>
        <p:cNvPr id="1" name="Shape 2067"/>
        <p:cNvGrpSpPr/>
        <p:nvPr/>
      </p:nvGrpSpPr>
      <p:grpSpPr>
        <a:xfrm>
          <a:off x="0" y="0"/>
          <a:ext cx="0" cy="0"/>
          <a:chOff x="0" y="0"/>
          <a:chExt cx="0" cy="0"/>
        </a:xfrm>
      </p:grpSpPr>
      <p:grpSp>
        <p:nvGrpSpPr>
          <p:cNvPr id="2068" name="Google Shape;2068;p10"/>
          <p:cNvGrpSpPr/>
          <p:nvPr/>
        </p:nvGrpSpPr>
        <p:grpSpPr>
          <a:xfrm>
            <a:off x="7295482" y="3394682"/>
            <a:ext cx="4925970" cy="3027237"/>
            <a:chOff x="7106606" y="3675388"/>
            <a:chExt cx="4925970" cy="3027237"/>
          </a:xfrm>
        </p:grpSpPr>
        <p:grpSp>
          <p:nvGrpSpPr>
            <p:cNvPr id="2069" name="Google Shape;2069;p10"/>
            <p:cNvGrpSpPr/>
            <p:nvPr/>
          </p:nvGrpSpPr>
          <p:grpSpPr>
            <a:xfrm>
              <a:off x="7106606" y="3675388"/>
              <a:ext cx="4925970" cy="3021827"/>
              <a:chOff x="5548994" y="566875"/>
              <a:chExt cx="2824200" cy="1732500"/>
            </a:xfrm>
          </p:grpSpPr>
          <p:grpSp>
            <p:nvGrpSpPr>
              <p:cNvPr id="2070" name="Google Shape;2070;p10"/>
              <p:cNvGrpSpPr/>
              <p:nvPr/>
            </p:nvGrpSpPr>
            <p:grpSpPr>
              <a:xfrm>
                <a:off x="6723350" y="566875"/>
                <a:ext cx="1552188" cy="1732500"/>
                <a:chOff x="6723350" y="566875"/>
                <a:chExt cx="1552188" cy="1732500"/>
              </a:xfrm>
            </p:grpSpPr>
            <p:cxnSp>
              <p:nvCxnSpPr>
                <p:cNvPr id="2071" name="Google Shape;2071;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2" name="Google Shape;2072;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3" name="Google Shape;2073;p10"/>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4" name="Google Shape;2074;p10"/>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5" name="Google Shape;2075;p10"/>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6" name="Google Shape;2076;p10"/>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7" name="Google Shape;2077;p10"/>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8" name="Google Shape;2078;p10"/>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079" name="Google Shape;2079;p10"/>
              <p:cNvGrpSpPr/>
              <p:nvPr/>
            </p:nvGrpSpPr>
            <p:grpSpPr>
              <a:xfrm rot="5400000">
                <a:off x="6184998" y="21028"/>
                <a:ext cx="1552194" cy="2824200"/>
                <a:chOff x="6723350" y="566874"/>
                <a:chExt cx="1552194" cy="2824200"/>
              </a:xfrm>
            </p:grpSpPr>
            <p:cxnSp>
              <p:nvCxnSpPr>
                <p:cNvPr id="2080" name="Google Shape;2080;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1" name="Google Shape;2081;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2" name="Google Shape;2082;p10"/>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083" name="Google Shape;2083;p10"/>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084" name="Google Shape;2084;p10"/>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085" name="Google Shape;2085;p10"/>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086" name="Google Shape;2086;p10"/>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2087" name="Google Shape;2087;p10"/>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2088" name="Google Shape;2088;p10"/>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2089" name="Google Shape;2089;p10"/>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0" name="Google Shape;2090;p10"/>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1" name="Google Shape;2091;p10"/>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2092" name="Google Shape;2092;p10"/>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2093" name="Google Shape;2093;p10"/>
          <p:cNvGrpSpPr/>
          <p:nvPr/>
        </p:nvGrpSpPr>
        <p:grpSpPr>
          <a:xfrm rot="-3455812">
            <a:off x="7657306" y="2209197"/>
            <a:ext cx="3638637" cy="4122850"/>
            <a:chOff x="2776676" y="1854071"/>
            <a:chExt cx="3295887" cy="3734488"/>
          </a:xfrm>
        </p:grpSpPr>
        <p:sp>
          <p:nvSpPr>
            <p:cNvPr id="2094" name="Google Shape;2094;p10"/>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5" name="Google Shape;2095;p10"/>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6" name="Google Shape;2096;p10"/>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7" name="Google Shape;2097;p10"/>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8" name="Google Shape;2098;p10"/>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9" name="Google Shape;2099;p10"/>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0" name="Google Shape;2100;p10"/>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01" name="Google Shape;2101;p10"/>
          <p:cNvGrpSpPr/>
          <p:nvPr/>
        </p:nvGrpSpPr>
        <p:grpSpPr>
          <a:xfrm rot="-1230192">
            <a:off x="8903876" y="2459745"/>
            <a:ext cx="2083294" cy="4052429"/>
            <a:chOff x="5722672" y="1921496"/>
            <a:chExt cx="1886977" cy="3670552"/>
          </a:xfrm>
        </p:grpSpPr>
        <p:sp>
          <p:nvSpPr>
            <p:cNvPr id="2102" name="Google Shape;2102;p10"/>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3" name="Google Shape;2103;p10"/>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4" name="Google Shape;2104;p10"/>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5" name="Google Shape;2105;p10"/>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6" name="Google Shape;2106;p10"/>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7" name="Google Shape;2107;p10"/>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8" name="Google Shape;2108;p10"/>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9" name="Google Shape;2109;p10"/>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10" name="Google Shape;2110;p10"/>
          <p:cNvGrpSpPr/>
          <p:nvPr/>
        </p:nvGrpSpPr>
        <p:grpSpPr>
          <a:xfrm rot="-1808370">
            <a:off x="8107746" y="1760059"/>
            <a:ext cx="2276687" cy="4063940"/>
            <a:chOff x="7978162" y="1971727"/>
            <a:chExt cx="2062314" cy="3681280"/>
          </a:xfrm>
        </p:grpSpPr>
        <p:sp>
          <p:nvSpPr>
            <p:cNvPr id="2111" name="Google Shape;2111;p10"/>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2" name="Google Shape;2112;p10"/>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3" name="Google Shape;2113;p10"/>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4" name="Google Shape;2114;p10"/>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5" name="Google Shape;2115;p10"/>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6" name="Google Shape;2116;p10"/>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7" name="Google Shape;2117;p10"/>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118" name="Google Shape;2118;p10"/>
          <p:cNvSpPr txBox="1">
            <a:spLocks noGrp="1"/>
          </p:cNvSpPr>
          <p:nvPr>
            <p:ph type="subTitle" idx="1"/>
          </p:nvPr>
        </p:nvSpPr>
        <p:spPr>
          <a:xfrm>
            <a:off x="753675" y="2024175"/>
            <a:ext cx="49074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2119" name="Google Shape;2119;p10"/>
          <p:cNvSpPr txBox="1">
            <a:spLocks noGrp="1"/>
          </p:cNvSpPr>
          <p:nvPr>
            <p:ph type="title"/>
          </p:nvPr>
        </p:nvSpPr>
        <p:spPr>
          <a:xfrm>
            <a:off x="720400" y="593375"/>
            <a:ext cx="4907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120" name="Google Shape;2120;p10"/>
          <p:cNvSpPr txBox="1">
            <a:spLocks noGrp="1"/>
          </p:cNvSpPr>
          <p:nvPr>
            <p:ph type="body" idx="2"/>
          </p:nvPr>
        </p:nvSpPr>
        <p:spPr>
          <a:xfrm>
            <a:off x="753677" y="2684350"/>
            <a:ext cx="49074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2121" name="Google Shape;2121;p10"/>
          <p:cNvSpPr/>
          <p:nvPr/>
        </p:nvSpPr>
        <p:spPr>
          <a:xfrm>
            <a:off x="2932400" y="0"/>
            <a:ext cx="9241083" cy="6865609"/>
          </a:xfrm>
          <a:custGeom>
            <a:avLst/>
            <a:gdLst/>
            <a:ahLst/>
            <a:cxnLst/>
            <a:rect l="l" t="t" r="r" b="b"/>
            <a:pathLst>
              <a:path w="9241083" h="6848488" extrusionOk="0">
                <a:moveTo>
                  <a:pt x="9241083" y="0"/>
                </a:moveTo>
                <a:cubicBezTo>
                  <a:pt x="7435747" y="0"/>
                  <a:pt x="5630504" y="0"/>
                  <a:pt x="3825166" y="0"/>
                </a:cubicBezTo>
                <a:cubicBezTo>
                  <a:pt x="4255384" y="1079778"/>
                  <a:pt x="4815153" y="1565355"/>
                  <a:pt x="5277522" y="1790119"/>
                </a:cubicBezTo>
                <a:cubicBezTo>
                  <a:pt x="5878001" y="2082131"/>
                  <a:pt x="7007621" y="2316121"/>
                  <a:pt x="7118528" y="3170850"/>
                </a:cubicBezTo>
                <a:cubicBezTo>
                  <a:pt x="7195193" y="3761818"/>
                  <a:pt x="7077628" y="5180596"/>
                  <a:pt x="5338872" y="5108972"/>
                </a:cubicBezTo>
                <a:cubicBezTo>
                  <a:pt x="4205163" y="5062270"/>
                  <a:pt x="3969840" y="6341320"/>
                  <a:pt x="3416064" y="6392588"/>
                </a:cubicBezTo>
                <a:cubicBezTo>
                  <a:pt x="2673003" y="6461359"/>
                  <a:pt x="2367865" y="5721912"/>
                  <a:pt x="1605780" y="5727809"/>
                </a:cubicBezTo>
                <a:cubicBezTo>
                  <a:pt x="1145695" y="5731329"/>
                  <a:pt x="604665" y="6005839"/>
                  <a:pt x="0" y="6848488"/>
                </a:cubicBezTo>
                <a:cubicBezTo>
                  <a:pt x="3080393" y="6848488"/>
                  <a:pt x="6160691" y="6848488"/>
                  <a:pt x="9241083" y="6848488"/>
                </a:cubicBezTo>
              </a:path>
            </a:pathLst>
          </a:custGeom>
          <a:solidFill>
            <a:schemeClr val="dk1"/>
          </a:solidFill>
          <a:ln>
            <a:noFill/>
          </a:ln>
          <a:effectLst>
            <a:outerShdw blurRad="127000" dist="127000" dir="115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Tree>
    <p:extLst>
      <p:ext uri="{BB962C8B-B14F-4D97-AF65-F5344CB8AC3E}">
        <p14:creationId xmlns:p14="http://schemas.microsoft.com/office/powerpoint/2010/main" val="3802408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005 One column">
  <p:cSld name="1_005 One column">
    <p:spTree>
      <p:nvGrpSpPr>
        <p:cNvPr id="1" name="Shape 2067"/>
        <p:cNvGrpSpPr/>
        <p:nvPr/>
      </p:nvGrpSpPr>
      <p:grpSpPr>
        <a:xfrm>
          <a:off x="0" y="0"/>
          <a:ext cx="0" cy="0"/>
          <a:chOff x="0" y="0"/>
          <a:chExt cx="0" cy="0"/>
        </a:xfrm>
      </p:grpSpPr>
      <p:grpSp>
        <p:nvGrpSpPr>
          <p:cNvPr id="2068" name="Google Shape;2068;p10"/>
          <p:cNvGrpSpPr/>
          <p:nvPr/>
        </p:nvGrpSpPr>
        <p:grpSpPr>
          <a:xfrm>
            <a:off x="7295482" y="3394682"/>
            <a:ext cx="4925970" cy="3027237"/>
            <a:chOff x="7106606" y="3675388"/>
            <a:chExt cx="4925970" cy="3027237"/>
          </a:xfrm>
        </p:grpSpPr>
        <p:grpSp>
          <p:nvGrpSpPr>
            <p:cNvPr id="2069" name="Google Shape;2069;p10"/>
            <p:cNvGrpSpPr/>
            <p:nvPr/>
          </p:nvGrpSpPr>
          <p:grpSpPr>
            <a:xfrm>
              <a:off x="7106606" y="3675388"/>
              <a:ext cx="4925970" cy="3021827"/>
              <a:chOff x="5548994" y="566875"/>
              <a:chExt cx="2824200" cy="1732500"/>
            </a:xfrm>
          </p:grpSpPr>
          <p:grpSp>
            <p:nvGrpSpPr>
              <p:cNvPr id="2070" name="Google Shape;2070;p10"/>
              <p:cNvGrpSpPr/>
              <p:nvPr/>
            </p:nvGrpSpPr>
            <p:grpSpPr>
              <a:xfrm>
                <a:off x="6723350" y="566875"/>
                <a:ext cx="1552188" cy="1732500"/>
                <a:chOff x="6723350" y="566875"/>
                <a:chExt cx="1552188" cy="1732500"/>
              </a:xfrm>
            </p:grpSpPr>
            <p:cxnSp>
              <p:nvCxnSpPr>
                <p:cNvPr id="2071" name="Google Shape;2071;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2" name="Google Shape;2072;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3" name="Google Shape;2073;p10"/>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4" name="Google Shape;2074;p10"/>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5" name="Google Shape;2075;p10"/>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6" name="Google Shape;2076;p10"/>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7" name="Google Shape;2077;p10"/>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8" name="Google Shape;2078;p10"/>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079" name="Google Shape;2079;p10"/>
              <p:cNvGrpSpPr/>
              <p:nvPr/>
            </p:nvGrpSpPr>
            <p:grpSpPr>
              <a:xfrm rot="5400000">
                <a:off x="6184998" y="21028"/>
                <a:ext cx="1552194" cy="2824200"/>
                <a:chOff x="6723350" y="566874"/>
                <a:chExt cx="1552194" cy="2824200"/>
              </a:xfrm>
            </p:grpSpPr>
            <p:cxnSp>
              <p:nvCxnSpPr>
                <p:cNvPr id="2080" name="Google Shape;2080;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1" name="Google Shape;2081;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2" name="Google Shape;2082;p10"/>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083" name="Google Shape;2083;p10"/>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084" name="Google Shape;2084;p10"/>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085" name="Google Shape;2085;p10"/>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086" name="Google Shape;2086;p10"/>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2087" name="Google Shape;2087;p10"/>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2088" name="Google Shape;2088;p10"/>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2089" name="Google Shape;2089;p10"/>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0" name="Google Shape;2090;p10"/>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1" name="Google Shape;2091;p10"/>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2092" name="Google Shape;2092;p10"/>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2093" name="Google Shape;2093;p10"/>
          <p:cNvGrpSpPr/>
          <p:nvPr/>
        </p:nvGrpSpPr>
        <p:grpSpPr>
          <a:xfrm rot="-3455812">
            <a:off x="7657306" y="2209197"/>
            <a:ext cx="3638637" cy="4122850"/>
            <a:chOff x="2776676" y="1854071"/>
            <a:chExt cx="3295887" cy="3734488"/>
          </a:xfrm>
        </p:grpSpPr>
        <p:sp>
          <p:nvSpPr>
            <p:cNvPr id="2094" name="Google Shape;2094;p10"/>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5" name="Google Shape;2095;p10"/>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6" name="Google Shape;2096;p10"/>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7" name="Google Shape;2097;p10"/>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8" name="Google Shape;2098;p10"/>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9" name="Google Shape;2099;p10"/>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0" name="Google Shape;2100;p10"/>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01" name="Google Shape;2101;p10"/>
          <p:cNvGrpSpPr/>
          <p:nvPr/>
        </p:nvGrpSpPr>
        <p:grpSpPr>
          <a:xfrm rot="-1230192">
            <a:off x="8903876" y="2459745"/>
            <a:ext cx="2083294" cy="4052429"/>
            <a:chOff x="5722672" y="1921496"/>
            <a:chExt cx="1886977" cy="3670552"/>
          </a:xfrm>
        </p:grpSpPr>
        <p:sp>
          <p:nvSpPr>
            <p:cNvPr id="2102" name="Google Shape;2102;p10"/>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3" name="Google Shape;2103;p10"/>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4" name="Google Shape;2104;p10"/>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5" name="Google Shape;2105;p10"/>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6" name="Google Shape;2106;p10"/>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7" name="Google Shape;2107;p10"/>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8" name="Google Shape;2108;p10"/>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9" name="Google Shape;2109;p10"/>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10" name="Google Shape;2110;p10"/>
          <p:cNvGrpSpPr/>
          <p:nvPr/>
        </p:nvGrpSpPr>
        <p:grpSpPr>
          <a:xfrm rot="-1808370">
            <a:off x="8107746" y="1760059"/>
            <a:ext cx="2276687" cy="4063940"/>
            <a:chOff x="7978162" y="1971727"/>
            <a:chExt cx="2062314" cy="3681280"/>
          </a:xfrm>
        </p:grpSpPr>
        <p:sp>
          <p:nvSpPr>
            <p:cNvPr id="2111" name="Google Shape;2111;p10"/>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2" name="Google Shape;2112;p10"/>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3" name="Google Shape;2113;p10"/>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4" name="Google Shape;2114;p10"/>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5" name="Google Shape;2115;p10"/>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6" name="Google Shape;2116;p10"/>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7" name="Google Shape;2117;p10"/>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118" name="Google Shape;2118;p10"/>
          <p:cNvSpPr txBox="1">
            <a:spLocks noGrp="1"/>
          </p:cNvSpPr>
          <p:nvPr>
            <p:ph type="subTitle" idx="1"/>
          </p:nvPr>
        </p:nvSpPr>
        <p:spPr>
          <a:xfrm>
            <a:off x="753675" y="2024175"/>
            <a:ext cx="49074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2119" name="Google Shape;2119;p10"/>
          <p:cNvSpPr txBox="1">
            <a:spLocks noGrp="1"/>
          </p:cNvSpPr>
          <p:nvPr>
            <p:ph type="title"/>
          </p:nvPr>
        </p:nvSpPr>
        <p:spPr>
          <a:xfrm>
            <a:off x="720400" y="593375"/>
            <a:ext cx="4907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120" name="Google Shape;2120;p10"/>
          <p:cNvSpPr txBox="1">
            <a:spLocks noGrp="1"/>
          </p:cNvSpPr>
          <p:nvPr>
            <p:ph type="body" idx="2"/>
          </p:nvPr>
        </p:nvSpPr>
        <p:spPr>
          <a:xfrm>
            <a:off x="753677" y="2684350"/>
            <a:ext cx="49074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2121" name="Google Shape;2121;p10"/>
          <p:cNvSpPr/>
          <p:nvPr/>
        </p:nvSpPr>
        <p:spPr>
          <a:xfrm>
            <a:off x="2932400" y="0"/>
            <a:ext cx="9241083" cy="6865609"/>
          </a:xfrm>
          <a:custGeom>
            <a:avLst/>
            <a:gdLst/>
            <a:ahLst/>
            <a:cxnLst/>
            <a:rect l="l" t="t" r="r" b="b"/>
            <a:pathLst>
              <a:path w="9241083" h="6848488" extrusionOk="0">
                <a:moveTo>
                  <a:pt x="9241083" y="0"/>
                </a:moveTo>
                <a:cubicBezTo>
                  <a:pt x="7435747" y="0"/>
                  <a:pt x="5630504" y="0"/>
                  <a:pt x="3825166" y="0"/>
                </a:cubicBezTo>
                <a:cubicBezTo>
                  <a:pt x="4255384" y="1079778"/>
                  <a:pt x="4815153" y="1565355"/>
                  <a:pt x="5277522" y="1790119"/>
                </a:cubicBezTo>
                <a:cubicBezTo>
                  <a:pt x="5878001" y="2082131"/>
                  <a:pt x="7007621" y="2316121"/>
                  <a:pt x="7118528" y="3170850"/>
                </a:cubicBezTo>
                <a:cubicBezTo>
                  <a:pt x="7195193" y="3761818"/>
                  <a:pt x="7077628" y="5180596"/>
                  <a:pt x="5338872" y="5108972"/>
                </a:cubicBezTo>
                <a:cubicBezTo>
                  <a:pt x="4205163" y="5062270"/>
                  <a:pt x="3969840" y="6341320"/>
                  <a:pt x="3416064" y="6392588"/>
                </a:cubicBezTo>
                <a:cubicBezTo>
                  <a:pt x="2673003" y="6461359"/>
                  <a:pt x="2367865" y="5721912"/>
                  <a:pt x="1605780" y="5727809"/>
                </a:cubicBezTo>
                <a:cubicBezTo>
                  <a:pt x="1145695" y="5731329"/>
                  <a:pt x="604665" y="6005839"/>
                  <a:pt x="0" y="6848488"/>
                </a:cubicBezTo>
                <a:cubicBezTo>
                  <a:pt x="3080393" y="6848488"/>
                  <a:pt x="6160691" y="6848488"/>
                  <a:pt x="9241083" y="6848488"/>
                </a:cubicBezTo>
              </a:path>
            </a:pathLst>
          </a:custGeom>
          <a:solidFill>
            <a:schemeClr val="dk1"/>
          </a:solidFill>
          <a:ln>
            <a:noFill/>
          </a:ln>
          <a:effectLst>
            <a:outerShdw blurRad="127000" dist="127000" dir="115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Tree>
    <p:extLst>
      <p:ext uri="{BB962C8B-B14F-4D97-AF65-F5344CB8AC3E}">
        <p14:creationId xmlns:p14="http://schemas.microsoft.com/office/powerpoint/2010/main" val="20883340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005 One column">
  <p:cSld name="1_005 One column">
    <p:spTree>
      <p:nvGrpSpPr>
        <p:cNvPr id="1" name="Shape 2067"/>
        <p:cNvGrpSpPr/>
        <p:nvPr/>
      </p:nvGrpSpPr>
      <p:grpSpPr>
        <a:xfrm>
          <a:off x="0" y="0"/>
          <a:ext cx="0" cy="0"/>
          <a:chOff x="0" y="0"/>
          <a:chExt cx="0" cy="0"/>
        </a:xfrm>
      </p:grpSpPr>
      <p:grpSp>
        <p:nvGrpSpPr>
          <p:cNvPr id="2068" name="Google Shape;2068;p10"/>
          <p:cNvGrpSpPr/>
          <p:nvPr/>
        </p:nvGrpSpPr>
        <p:grpSpPr>
          <a:xfrm>
            <a:off x="7295482" y="3394682"/>
            <a:ext cx="4925970" cy="3027237"/>
            <a:chOff x="7106606" y="3675388"/>
            <a:chExt cx="4925970" cy="3027237"/>
          </a:xfrm>
        </p:grpSpPr>
        <p:grpSp>
          <p:nvGrpSpPr>
            <p:cNvPr id="2069" name="Google Shape;2069;p10"/>
            <p:cNvGrpSpPr/>
            <p:nvPr/>
          </p:nvGrpSpPr>
          <p:grpSpPr>
            <a:xfrm>
              <a:off x="7106606" y="3675388"/>
              <a:ext cx="4925970" cy="3021827"/>
              <a:chOff x="5548994" y="566875"/>
              <a:chExt cx="2824200" cy="1732500"/>
            </a:xfrm>
          </p:grpSpPr>
          <p:grpSp>
            <p:nvGrpSpPr>
              <p:cNvPr id="2070" name="Google Shape;2070;p10"/>
              <p:cNvGrpSpPr/>
              <p:nvPr/>
            </p:nvGrpSpPr>
            <p:grpSpPr>
              <a:xfrm>
                <a:off x="6723350" y="566875"/>
                <a:ext cx="1552188" cy="1732500"/>
                <a:chOff x="6723350" y="566875"/>
                <a:chExt cx="1552188" cy="1732500"/>
              </a:xfrm>
            </p:grpSpPr>
            <p:cxnSp>
              <p:nvCxnSpPr>
                <p:cNvPr id="2071" name="Google Shape;2071;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2" name="Google Shape;2072;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3" name="Google Shape;2073;p10"/>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4" name="Google Shape;2074;p10"/>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5" name="Google Shape;2075;p10"/>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6" name="Google Shape;2076;p10"/>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7" name="Google Shape;2077;p10"/>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8" name="Google Shape;2078;p10"/>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079" name="Google Shape;2079;p10"/>
              <p:cNvGrpSpPr/>
              <p:nvPr/>
            </p:nvGrpSpPr>
            <p:grpSpPr>
              <a:xfrm rot="5400000">
                <a:off x="6184998" y="21028"/>
                <a:ext cx="1552194" cy="2824200"/>
                <a:chOff x="6723350" y="566874"/>
                <a:chExt cx="1552194" cy="2824200"/>
              </a:xfrm>
            </p:grpSpPr>
            <p:cxnSp>
              <p:nvCxnSpPr>
                <p:cNvPr id="2080" name="Google Shape;2080;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1" name="Google Shape;2081;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2" name="Google Shape;2082;p10"/>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083" name="Google Shape;2083;p10"/>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084" name="Google Shape;2084;p10"/>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085" name="Google Shape;2085;p10"/>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086" name="Google Shape;2086;p10"/>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2087" name="Google Shape;2087;p10"/>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2088" name="Google Shape;2088;p10"/>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2089" name="Google Shape;2089;p10"/>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0" name="Google Shape;2090;p10"/>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1" name="Google Shape;2091;p10"/>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2092" name="Google Shape;2092;p10"/>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2093" name="Google Shape;2093;p10"/>
          <p:cNvGrpSpPr/>
          <p:nvPr/>
        </p:nvGrpSpPr>
        <p:grpSpPr>
          <a:xfrm rot="-3455812">
            <a:off x="7657306" y="2209197"/>
            <a:ext cx="3638637" cy="4122850"/>
            <a:chOff x="2776676" y="1854071"/>
            <a:chExt cx="3295887" cy="3734488"/>
          </a:xfrm>
        </p:grpSpPr>
        <p:sp>
          <p:nvSpPr>
            <p:cNvPr id="2094" name="Google Shape;2094;p10"/>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5" name="Google Shape;2095;p10"/>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6" name="Google Shape;2096;p10"/>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7" name="Google Shape;2097;p10"/>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8" name="Google Shape;2098;p10"/>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9" name="Google Shape;2099;p10"/>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0" name="Google Shape;2100;p10"/>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01" name="Google Shape;2101;p10"/>
          <p:cNvGrpSpPr/>
          <p:nvPr/>
        </p:nvGrpSpPr>
        <p:grpSpPr>
          <a:xfrm rot="-1230192">
            <a:off x="8903876" y="2459745"/>
            <a:ext cx="2083294" cy="4052429"/>
            <a:chOff x="5722672" y="1921496"/>
            <a:chExt cx="1886977" cy="3670552"/>
          </a:xfrm>
        </p:grpSpPr>
        <p:sp>
          <p:nvSpPr>
            <p:cNvPr id="2102" name="Google Shape;2102;p10"/>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3" name="Google Shape;2103;p10"/>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4" name="Google Shape;2104;p10"/>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5" name="Google Shape;2105;p10"/>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6" name="Google Shape;2106;p10"/>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7" name="Google Shape;2107;p10"/>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8" name="Google Shape;2108;p10"/>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9" name="Google Shape;2109;p10"/>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10" name="Google Shape;2110;p10"/>
          <p:cNvGrpSpPr/>
          <p:nvPr/>
        </p:nvGrpSpPr>
        <p:grpSpPr>
          <a:xfrm rot="-1808370">
            <a:off x="8107746" y="1760059"/>
            <a:ext cx="2276687" cy="4063940"/>
            <a:chOff x="7978162" y="1971727"/>
            <a:chExt cx="2062314" cy="3681280"/>
          </a:xfrm>
        </p:grpSpPr>
        <p:sp>
          <p:nvSpPr>
            <p:cNvPr id="2111" name="Google Shape;2111;p10"/>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2" name="Google Shape;2112;p10"/>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3" name="Google Shape;2113;p10"/>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4" name="Google Shape;2114;p10"/>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5" name="Google Shape;2115;p10"/>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6" name="Google Shape;2116;p10"/>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7" name="Google Shape;2117;p10"/>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118" name="Google Shape;2118;p10"/>
          <p:cNvSpPr txBox="1">
            <a:spLocks noGrp="1"/>
          </p:cNvSpPr>
          <p:nvPr>
            <p:ph type="subTitle" idx="1"/>
          </p:nvPr>
        </p:nvSpPr>
        <p:spPr>
          <a:xfrm>
            <a:off x="753675" y="2024175"/>
            <a:ext cx="49074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2119" name="Google Shape;2119;p10"/>
          <p:cNvSpPr txBox="1">
            <a:spLocks noGrp="1"/>
          </p:cNvSpPr>
          <p:nvPr>
            <p:ph type="title"/>
          </p:nvPr>
        </p:nvSpPr>
        <p:spPr>
          <a:xfrm>
            <a:off x="720400" y="593375"/>
            <a:ext cx="4907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120" name="Google Shape;2120;p10"/>
          <p:cNvSpPr txBox="1">
            <a:spLocks noGrp="1"/>
          </p:cNvSpPr>
          <p:nvPr>
            <p:ph type="body" idx="2"/>
          </p:nvPr>
        </p:nvSpPr>
        <p:spPr>
          <a:xfrm>
            <a:off x="753677" y="2684350"/>
            <a:ext cx="49074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2121" name="Google Shape;2121;p10"/>
          <p:cNvSpPr/>
          <p:nvPr/>
        </p:nvSpPr>
        <p:spPr>
          <a:xfrm>
            <a:off x="2932400" y="0"/>
            <a:ext cx="9241083" cy="6865609"/>
          </a:xfrm>
          <a:custGeom>
            <a:avLst/>
            <a:gdLst/>
            <a:ahLst/>
            <a:cxnLst/>
            <a:rect l="l" t="t" r="r" b="b"/>
            <a:pathLst>
              <a:path w="9241083" h="6848488" extrusionOk="0">
                <a:moveTo>
                  <a:pt x="9241083" y="0"/>
                </a:moveTo>
                <a:cubicBezTo>
                  <a:pt x="7435747" y="0"/>
                  <a:pt x="5630504" y="0"/>
                  <a:pt x="3825166" y="0"/>
                </a:cubicBezTo>
                <a:cubicBezTo>
                  <a:pt x="4255384" y="1079778"/>
                  <a:pt x="4815153" y="1565355"/>
                  <a:pt x="5277522" y="1790119"/>
                </a:cubicBezTo>
                <a:cubicBezTo>
                  <a:pt x="5878001" y="2082131"/>
                  <a:pt x="7007621" y="2316121"/>
                  <a:pt x="7118528" y="3170850"/>
                </a:cubicBezTo>
                <a:cubicBezTo>
                  <a:pt x="7195193" y="3761818"/>
                  <a:pt x="7077628" y="5180596"/>
                  <a:pt x="5338872" y="5108972"/>
                </a:cubicBezTo>
                <a:cubicBezTo>
                  <a:pt x="4205163" y="5062270"/>
                  <a:pt x="3969840" y="6341320"/>
                  <a:pt x="3416064" y="6392588"/>
                </a:cubicBezTo>
                <a:cubicBezTo>
                  <a:pt x="2673003" y="6461359"/>
                  <a:pt x="2367865" y="5721912"/>
                  <a:pt x="1605780" y="5727809"/>
                </a:cubicBezTo>
                <a:cubicBezTo>
                  <a:pt x="1145695" y="5731329"/>
                  <a:pt x="604665" y="6005839"/>
                  <a:pt x="0" y="6848488"/>
                </a:cubicBezTo>
                <a:cubicBezTo>
                  <a:pt x="3080393" y="6848488"/>
                  <a:pt x="6160691" y="6848488"/>
                  <a:pt x="9241083" y="6848488"/>
                </a:cubicBezTo>
              </a:path>
            </a:pathLst>
          </a:custGeom>
          <a:solidFill>
            <a:schemeClr val="dk1"/>
          </a:solidFill>
          <a:ln>
            <a:noFill/>
          </a:ln>
          <a:effectLst>
            <a:outerShdw blurRad="127000" dist="127000" dir="115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Tree>
    <p:extLst>
      <p:ext uri="{BB962C8B-B14F-4D97-AF65-F5344CB8AC3E}">
        <p14:creationId xmlns:p14="http://schemas.microsoft.com/office/powerpoint/2010/main" val="2310059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01 Title" userDrawn="1">
  <p:cSld name="1_001 Title">
    <p:spTree>
      <p:nvGrpSpPr>
        <p:cNvPr id="1" name="Shape 10"/>
        <p:cNvGrpSpPr/>
        <p:nvPr/>
      </p:nvGrpSpPr>
      <p:grpSpPr>
        <a:xfrm>
          <a:off x="0" y="0"/>
          <a:ext cx="0" cy="0"/>
          <a:chOff x="0" y="0"/>
          <a:chExt cx="0" cy="0"/>
        </a:xfrm>
      </p:grpSpPr>
      <p:grpSp>
        <p:nvGrpSpPr>
          <p:cNvPr id="11" name="Google Shape;11;p2"/>
          <p:cNvGrpSpPr/>
          <p:nvPr/>
        </p:nvGrpSpPr>
        <p:grpSpPr>
          <a:xfrm>
            <a:off x="4414856" y="-31962"/>
            <a:ext cx="4925970" cy="3027237"/>
            <a:chOff x="7106606" y="3675388"/>
            <a:chExt cx="4925970" cy="3027237"/>
          </a:xfrm>
        </p:grpSpPr>
        <p:grpSp>
          <p:nvGrpSpPr>
            <p:cNvPr id="12" name="Google Shape;12;p2"/>
            <p:cNvGrpSpPr/>
            <p:nvPr/>
          </p:nvGrpSpPr>
          <p:grpSpPr>
            <a:xfrm>
              <a:off x="7106606" y="3675388"/>
              <a:ext cx="4925970" cy="3021827"/>
              <a:chOff x="5548994" y="566875"/>
              <a:chExt cx="2824200" cy="1732500"/>
            </a:xfrm>
          </p:grpSpPr>
          <p:grpSp>
            <p:nvGrpSpPr>
              <p:cNvPr id="13" name="Google Shape;13;p2"/>
              <p:cNvGrpSpPr/>
              <p:nvPr/>
            </p:nvGrpSpPr>
            <p:grpSpPr>
              <a:xfrm>
                <a:off x="6723350" y="566875"/>
                <a:ext cx="1552188" cy="1732500"/>
                <a:chOff x="6723350" y="566875"/>
                <a:chExt cx="1552188" cy="1732500"/>
              </a:xfrm>
            </p:grpSpPr>
            <p:cxnSp>
              <p:nvCxnSpPr>
                <p:cNvPr id="14" name="Google Shape;14;p2"/>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 name="Google Shape;15;p2"/>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 name="Google Shape;16;p2"/>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7" name="Google Shape;17;p2"/>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8" name="Google Shape;18;p2"/>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9" name="Google Shape;19;p2"/>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 name="Google Shape;20;p2"/>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1" name="Google Shape;21;p2"/>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2" name="Google Shape;22;p2"/>
              <p:cNvGrpSpPr/>
              <p:nvPr/>
            </p:nvGrpSpPr>
            <p:grpSpPr>
              <a:xfrm rot="5400000">
                <a:off x="6184998" y="21028"/>
                <a:ext cx="1552194" cy="2824200"/>
                <a:chOff x="6723350" y="566874"/>
                <a:chExt cx="1552194" cy="2824200"/>
              </a:xfrm>
            </p:grpSpPr>
            <p:cxnSp>
              <p:nvCxnSpPr>
                <p:cNvPr id="23" name="Google Shape;23;p2"/>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4" name="Google Shape;24;p2"/>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5" name="Google Shape;25;p2"/>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6" name="Google Shape;26;p2"/>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7" name="Google Shape;27;p2"/>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8" name="Google Shape;28;p2"/>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9" name="Google Shape;29;p2"/>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30" name="Google Shape;30;p2"/>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31" name="Google Shape;31;p2"/>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32" name="Google Shape;32;p2"/>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33" name="Google Shape;33;p2"/>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34" name="Google Shape;34;p2"/>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35" name="Google Shape;35;p2"/>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sp>
        <p:nvSpPr>
          <p:cNvPr id="86" name="Google Shape;86;p2"/>
          <p:cNvSpPr/>
          <p:nvPr userDrawn="1"/>
        </p:nvSpPr>
        <p:spPr>
          <a:xfrm>
            <a:off x="0" y="0"/>
            <a:ext cx="12192000" cy="6858000"/>
          </a:xfrm>
          <a:custGeom>
            <a:avLst/>
            <a:gdLst/>
            <a:ahLst/>
            <a:cxnLst/>
            <a:rect l="l" t="t" r="r" b="b"/>
            <a:pathLst>
              <a:path w="12192000" h="6858000" extrusionOk="0">
                <a:moveTo>
                  <a:pt x="0" y="0"/>
                </a:moveTo>
                <a:lnTo>
                  <a:pt x="12192000" y="0"/>
                </a:lnTo>
                <a:lnTo>
                  <a:pt x="12192000" y="6858000"/>
                </a:lnTo>
                <a:lnTo>
                  <a:pt x="0" y="6858000"/>
                </a:lnTo>
                <a:lnTo>
                  <a:pt x="0" y="1851184"/>
                </a:lnTo>
                <a:lnTo>
                  <a:pt x="10782" y="1887810"/>
                </a:lnTo>
                <a:cubicBezTo>
                  <a:pt x="162252" y="2368699"/>
                  <a:pt x="366829" y="2534346"/>
                  <a:pt x="569063" y="2600706"/>
                </a:cubicBezTo>
                <a:cubicBezTo>
                  <a:pt x="784779" y="2671490"/>
                  <a:pt x="921529" y="2585825"/>
                  <a:pt x="1053836" y="2710831"/>
                </a:cubicBezTo>
                <a:cubicBezTo>
                  <a:pt x="1200932" y="2849932"/>
                  <a:pt x="1084985" y="3022399"/>
                  <a:pt x="1230140" y="3327912"/>
                </a:cubicBezTo>
                <a:cubicBezTo>
                  <a:pt x="1271084" y="3414053"/>
                  <a:pt x="1385229" y="3654314"/>
                  <a:pt x="1604788" y="3724558"/>
                </a:cubicBezTo>
                <a:cubicBezTo>
                  <a:pt x="1842277" y="3800532"/>
                  <a:pt x="1955959" y="3598258"/>
                  <a:pt x="2199779" y="3636430"/>
                </a:cubicBezTo>
                <a:cubicBezTo>
                  <a:pt x="2479505" y="3680286"/>
                  <a:pt x="2622073" y="4285676"/>
                  <a:pt x="2882621" y="4368859"/>
                </a:cubicBezTo>
                <a:cubicBezTo>
                  <a:pt x="2909008" y="4377473"/>
                  <a:pt x="2936968" y="4380311"/>
                  <a:pt x="2964556" y="4377177"/>
                </a:cubicBezTo>
                <a:cubicBezTo>
                  <a:pt x="2987617" y="4374446"/>
                  <a:pt x="3010169" y="4368328"/>
                  <a:pt x="3031427" y="4359016"/>
                </a:cubicBezTo>
                <a:cubicBezTo>
                  <a:pt x="3104305" y="4327914"/>
                  <a:pt x="3178986" y="4295057"/>
                  <a:pt x="3257038" y="4264695"/>
                </a:cubicBezTo>
                <a:lnTo>
                  <a:pt x="3257315" y="4264695"/>
                </a:lnTo>
                <a:cubicBezTo>
                  <a:pt x="3442167" y="4161691"/>
                  <a:pt x="3650125" y="4107321"/>
                  <a:pt x="3861735" y="4106693"/>
                </a:cubicBezTo>
                <a:lnTo>
                  <a:pt x="3865340" y="4106693"/>
                </a:lnTo>
                <a:cubicBezTo>
                  <a:pt x="4112440" y="4106882"/>
                  <a:pt x="4353950" y="4180259"/>
                  <a:pt x="4559365" y="4317563"/>
                </a:cubicBezTo>
                <a:cubicBezTo>
                  <a:pt x="4620135" y="4334893"/>
                  <a:pt x="4671986" y="4339375"/>
                  <a:pt x="4716166" y="4334015"/>
                </a:cubicBezTo>
                <a:cubicBezTo>
                  <a:pt x="4942611" y="4307026"/>
                  <a:pt x="4970013" y="4024804"/>
                  <a:pt x="4991411" y="3912968"/>
                </a:cubicBezTo>
                <a:cubicBezTo>
                  <a:pt x="5071036" y="3497329"/>
                  <a:pt x="4986790" y="3365021"/>
                  <a:pt x="5350947" y="2942497"/>
                </a:cubicBezTo>
                <a:cubicBezTo>
                  <a:pt x="5696573" y="2541461"/>
                  <a:pt x="6130282" y="2744382"/>
                  <a:pt x="6342537" y="2380547"/>
                </a:cubicBezTo>
                <a:cubicBezTo>
                  <a:pt x="6581506" y="1971193"/>
                  <a:pt x="6134118" y="1539703"/>
                  <a:pt x="6386624" y="1201609"/>
                </a:cubicBezTo>
                <a:cubicBezTo>
                  <a:pt x="6602809" y="912085"/>
                  <a:pt x="7040214" y="1081455"/>
                  <a:pt x="7268043" y="771829"/>
                </a:cubicBezTo>
                <a:cubicBezTo>
                  <a:pt x="7426970" y="555968"/>
                  <a:pt x="7358542" y="197162"/>
                  <a:pt x="7304704" y="295"/>
                </a:cubicBezTo>
                <a:lnTo>
                  <a:pt x="0" y="627"/>
                </a:lnTo>
                <a:close/>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679" name="Google Shape;679;p2"/>
          <p:cNvGrpSpPr/>
          <p:nvPr/>
        </p:nvGrpSpPr>
        <p:grpSpPr>
          <a:xfrm>
            <a:off x="7332906" y="5338665"/>
            <a:ext cx="4925970" cy="1710276"/>
            <a:chOff x="7332906" y="5338665"/>
            <a:chExt cx="4925970" cy="1710276"/>
          </a:xfrm>
        </p:grpSpPr>
        <p:grpSp>
          <p:nvGrpSpPr>
            <p:cNvPr id="680" name="Google Shape;680;p2"/>
            <p:cNvGrpSpPr/>
            <p:nvPr/>
          </p:nvGrpSpPr>
          <p:grpSpPr>
            <a:xfrm>
              <a:off x="9381196" y="5338665"/>
              <a:ext cx="2707325" cy="1707379"/>
              <a:chOff x="6723350" y="566875"/>
              <a:chExt cx="1552188" cy="1732500"/>
            </a:xfrm>
          </p:grpSpPr>
          <p:cxnSp>
            <p:nvCxnSpPr>
              <p:cNvPr id="681" name="Google Shape;681;p2"/>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2" name="Google Shape;682;p2"/>
              <p:cNvCxnSpPr/>
              <p:nvPr/>
            </p:nvCxnSpPr>
            <p:spPr>
              <a:xfrm>
                <a:off x="6945091"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3" name="Google Shape;683;p2"/>
              <p:cNvCxnSpPr/>
              <p:nvPr/>
            </p:nvCxnSpPr>
            <p:spPr>
              <a:xfrm>
                <a:off x="7166832"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4" name="Google Shape;684;p2"/>
              <p:cNvCxnSpPr/>
              <p:nvPr/>
            </p:nvCxnSpPr>
            <p:spPr>
              <a:xfrm>
                <a:off x="7388573"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5" name="Google Shape;685;p2"/>
              <p:cNvCxnSpPr/>
              <p:nvPr/>
            </p:nvCxnSpPr>
            <p:spPr>
              <a:xfrm>
                <a:off x="7610314"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6" name="Google Shape;686;p2"/>
              <p:cNvCxnSpPr/>
              <p:nvPr/>
            </p:nvCxnSpPr>
            <p:spPr>
              <a:xfrm>
                <a:off x="7832055"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7" name="Google Shape;687;p2"/>
              <p:cNvCxnSpPr/>
              <p:nvPr/>
            </p:nvCxnSpPr>
            <p:spPr>
              <a:xfrm>
                <a:off x="8053796"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8" name="Google Shape;688;p2"/>
              <p:cNvCxnSpPr/>
              <p:nvPr/>
            </p:nvCxnSpPr>
            <p:spPr>
              <a:xfrm>
                <a:off x="8275538" y="566875"/>
                <a:ext cx="0" cy="1732500"/>
              </a:xfrm>
              <a:prstGeom prst="straightConnector1">
                <a:avLst/>
              </a:prstGeom>
              <a:noFill/>
              <a:ln w="9525" cap="flat" cmpd="sng">
                <a:solidFill>
                  <a:schemeClr val="lt1"/>
                </a:solidFill>
                <a:prstDash val="solid"/>
                <a:round/>
                <a:headEnd type="none" w="med" len="med"/>
                <a:tailEnd type="none" w="med" len="med"/>
              </a:ln>
            </p:spPr>
          </p:cxnSp>
        </p:grpSp>
        <p:grpSp>
          <p:nvGrpSpPr>
            <p:cNvPr id="689" name="Google Shape;689;p2"/>
            <p:cNvGrpSpPr/>
            <p:nvPr/>
          </p:nvGrpSpPr>
          <p:grpSpPr>
            <a:xfrm rot="5400000">
              <a:off x="9215748" y="3613047"/>
              <a:ext cx="1160286" cy="4925970"/>
              <a:chOff x="6723350" y="566874"/>
              <a:chExt cx="665225" cy="2824200"/>
            </a:xfrm>
          </p:grpSpPr>
          <p:cxnSp>
            <p:nvCxnSpPr>
              <p:cNvPr id="690" name="Google Shape;690;p2"/>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91" name="Google Shape;691;p2"/>
              <p:cNvCxnSpPr/>
              <p:nvPr/>
            </p:nvCxnSpPr>
            <p:spPr>
              <a:xfrm rot="-5400000" flipH="1">
                <a:off x="5972191" y="1539775"/>
                <a:ext cx="1957200" cy="11400"/>
              </a:xfrm>
              <a:prstGeom prst="straightConnector1">
                <a:avLst/>
              </a:prstGeom>
              <a:noFill/>
              <a:ln w="9525" cap="flat" cmpd="sng">
                <a:solidFill>
                  <a:schemeClr val="lt1"/>
                </a:solidFill>
                <a:prstDash val="solid"/>
                <a:round/>
                <a:headEnd type="none" w="med" len="med"/>
                <a:tailEnd type="none" w="med" len="med"/>
              </a:ln>
            </p:spPr>
          </p:cxnSp>
          <p:cxnSp>
            <p:nvCxnSpPr>
              <p:cNvPr id="692" name="Google Shape;692;p2"/>
              <p:cNvCxnSpPr/>
              <p:nvPr/>
            </p:nvCxnSpPr>
            <p:spPr>
              <a:xfrm rot="-5400000" flipH="1">
                <a:off x="5842182" y="1891525"/>
                <a:ext cx="2658300" cy="9000"/>
              </a:xfrm>
              <a:prstGeom prst="straightConnector1">
                <a:avLst/>
              </a:prstGeom>
              <a:noFill/>
              <a:ln w="9525" cap="flat" cmpd="sng">
                <a:solidFill>
                  <a:schemeClr val="lt1"/>
                </a:solidFill>
                <a:prstDash val="solid"/>
                <a:round/>
                <a:headEnd type="none" w="med" len="med"/>
                <a:tailEnd type="none" w="med" len="med"/>
              </a:ln>
            </p:spPr>
          </p:cxnSp>
          <p:cxnSp>
            <p:nvCxnSpPr>
              <p:cNvPr id="693" name="Google Shape;693;p2"/>
              <p:cNvCxnSpPr/>
              <p:nvPr/>
            </p:nvCxnSpPr>
            <p:spPr>
              <a:xfrm rot="5400000">
                <a:off x="5976475" y="1978974"/>
                <a:ext cx="2824200" cy="0"/>
              </a:xfrm>
              <a:prstGeom prst="straightConnector1">
                <a:avLst/>
              </a:prstGeom>
              <a:noFill/>
              <a:ln w="9525" cap="flat" cmpd="sng">
                <a:solidFill>
                  <a:schemeClr val="lt1"/>
                </a:solidFill>
                <a:prstDash val="solid"/>
                <a:round/>
                <a:headEnd type="none" w="med" len="med"/>
                <a:tailEnd type="none" w="med" len="med"/>
              </a:ln>
            </p:spPr>
          </p:cxnSp>
        </p:grpSp>
        <p:cxnSp>
          <p:nvCxnSpPr>
            <p:cNvPr id="694" name="Google Shape;694;p2"/>
            <p:cNvCxnSpPr/>
            <p:nvPr/>
          </p:nvCxnSpPr>
          <p:spPr>
            <a:xfrm>
              <a:off x="8969752" y="5726507"/>
              <a:ext cx="0" cy="1319400"/>
            </a:xfrm>
            <a:prstGeom prst="straightConnector1">
              <a:avLst/>
            </a:prstGeom>
            <a:noFill/>
            <a:ln w="9525" cap="flat" cmpd="sng">
              <a:solidFill>
                <a:schemeClr val="lt1"/>
              </a:solidFill>
              <a:prstDash val="solid"/>
              <a:round/>
              <a:headEnd type="none" w="med" len="med"/>
              <a:tailEnd type="none" w="med" len="med"/>
            </a:ln>
          </p:spPr>
        </p:cxnSp>
        <p:cxnSp>
          <p:nvCxnSpPr>
            <p:cNvPr id="695" name="Google Shape;695;p2"/>
            <p:cNvCxnSpPr/>
            <p:nvPr/>
          </p:nvCxnSpPr>
          <p:spPr>
            <a:xfrm>
              <a:off x="8577275" y="6017475"/>
              <a:ext cx="600" cy="1028400"/>
            </a:xfrm>
            <a:prstGeom prst="straightConnector1">
              <a:avLst/>
            </a:prstGeom>
            <a:noFill/>
            <a:ln w="9525" cap="flat" cmpd="sng">
              <a:solidFill>
                <a:schemeClr val="lt1"/>
              </a:solidFill>
              <a:prstDash val="solid"/>
              <a:round/>
              <a:headEnd type="none" w="med" len="med"/>
              <a:tailEnd type="none" w="med" len="med"/>
            </a:ln>
          </p:spPr>
        </p:cxnSp>
        <p:cxnSp>
          <p:nvCxnSpPr>
            <p:cNvPr id="696" name="Google Shape;696;p2"/>
            <p:cNvCxnSpPr/>
            <p:nvPr/>
          </p:nvCxnSpPr>
          <p:spPr>
            <a:xfrm>
              <a:off x="8185950" y="5723541"/>
              <a:ext cx="0" cy="1325400"/>
            </a:xfrm>
            <a:prstGeom prst="straightConnector1">
              <a:avLst/>
            </a:prstGeom>
            <a:noFill/>
            <a:ln w="9525" cap="flat" cmpd="sng">
              <a:solidFill>
                <a:schemeClr val="lt1"/>
              </a:solidFill>
              <a:prstDash val="solid"/>
              <a:round/>
              <a:headEnd type="none" w="med" len="med"/>
              <a:tailEnd type="none" w="med" len="med"/>
            </a:ln>
          </p:spPr>
        </p:cxnSp>
        <p:cxnSp>
          <p:nvCxnSpPr>
            <p:cNvPr id="697" name="Google Shape;697;p2"/>
            <p:cNvCxnSpPr/>
            <p:nvPr/>
          </p:nvCxnSpPr>
          <p:spPr>
            <a:xfrm>
              <a:off x="7794050" y="6019875"/>
              <a:ext cx="9600" cy="1010100"/>
            </a:xfrm>
            <a:prstGeom prst="straightConnector1">
              <a:avLst/>
            </a:prstGeom>
            <a:noFill/>
            <a:ln w="9525" cap="flat" cmpd="sng">
              <a:solidFill>
                <a:schemeClr val="lt1"/>
              </a:solidFill>
              <a:prstDash val="solid"/>
              <a:round/>
              <a:headEnd type="none" w="med" len="med"/>
              <a:tailEnd type="none" w="med" len="med"/>
            </a:ln>
          </p:spPr>
        </p:cxnSp>
        <p:cxnSp>
          <p:nvCxnSpPr>
            <p:cNvPr id="698" name="Google Shape;698;p2"/>
            <p:cNvCxnSpPr/>
            <p:nvPr/>
          </p:nvCxnSpPr>
          <p:spPr>
            <a:xfrm>
              <a:off x="7402150" y="6298675"/>
              <a:ext cx="0" cy="567000"/>
            </a:xfrm>
            <a:prstGeom prst="straightConnector1">
              <a:avLst/>
            </a:prstGeom>
            <a:noFill/>
            <a:ln w="9525" cap="flat" cmpd="sng">
              <a:solidFill>
                <a:schemeClr val="lt1"/>
              </a:solidFill>
              <a:prstDash val="solid"/>
              <a:round/>
              <a:headEnd type="none" w="med" len="med"/>
              <a:tailEnd type="none" w="med" len="med"/>
            </a:ln>
          </p:spPr>
        </p:cxnSp>
      </p:grpSp>
      <p:pic>
        <p:nvPicPr>
          <p:cNvPr id="52" name="Picture 51">
            <a:extLst>
              <a:ext uri="{FF2B5EF4-FFF2-40B4-BE49-F238E27FC236}">
                <a16:creationId xmlns:a16="http://schemas.microsoft.com/office/drawing/2014/main" xmlns="" id="{208DBD30-C08F-447B-A05F-CA048414FD70}"/>
              </a:ext>
            </a:extLst>
          </p:cNvPr>
          <p:cNvPicPr>
            <a:picLocks noChangeAspect="1"/>
          </p:cNvPicPr>
          <p:nvPr userDrawn="1"/>
        </p:nvPicPr>
        <p:blipFill>
          <a:blip r:embed="rId2"/>
          <a:stretch>
            <a:fillRect/>
          </a:stretch>
        </p:blipFill>
        <p:spPr>
          <a:xfrm>
            <a:off x="-283437" y="-71336"/>
            <a:ext cx="7071361" cy="6858000"/>
          </a:xfrm>
          <a:prstGeom prst="rect">
            <a:avLst/>
          </a:prstGeom>
        </p:spPr>
      </p:pic>
    </p:spTree>
    <p:extLst>
      <p:ext uri="{BB962C8B-B14F-4D97-AF65-F5344CB8AC3E}">
        <p14:creationId xmlns:p14="http://schemas.microsoft.com/office/powerpoint/2010/main" val="5841467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007 Quote">
  <p:cSld name="007 Quote">
    <p:bg>
      <p:bgPr>
        <a:solidFill>
          <a:schemeClr val="dk1"/>
        </a:solidFill>
        <a:effectLst/>
      </p:bgPr>
    </p:bg>
    <p:spTree>
      <p:nvGrpSpPr>
        <p:cNvPr id="1" name="Shape 2122"/>
        <p:cNvGrpSpPr/>
        <p:nvPr/>
      </p:nvGrpSpPr>
      <p:grpSpPr>
        <a:xfrm>
          <a:off x="0" y="0"/>
          <a:ext cx="0" cy="0"/>
          <a:chOff x="0" y="0"/>
          <a:chExt cx="0" cy="0"/>
        </a:xfrm>
      </p:grpSpPr>
      <p:sp>
        <p:nvSpPr>
          <p:cNvPr id="2123" name="Google Shape;2123;p11"/>
          <p:cNvSpPr/>
          <p:nvPr/>
        </p:nvSpPr>
        <p:spPr>
          <a:xfrm rot="-9647518" flipH="1">
            <a:off x="7428677" y="1180736"/>
            <a:ext cx="1800006" cy="1800006"/>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124" name="Google Shape;2124;p11"/>
          <p:cNvSpPr/>
          <p:nvPr/>
        </p:nvSpPr>
        <p:spPr>
          <a:xfrm rot="-6235505" flipH="1">
            <a:off x="7198111" y="2348875"/>
            <a:ext cx="1800103" cy="1800103"/>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2125" name="Google Shape;2125;p11"/>
          <p:cNvGrpSpPr/>
          <p:nvPr/>
        </p:nvGrpSpPr>
        <p:grpSpPr>
          <a:xfrm rot="-3195591">
            <a:off x="8742340" y="-91638"/>
            <a:ext cx="3638669" cy="4122886"/>
            <a:chOff x="2776676" y="1854071"/>
            <a:chExt cx="3295887" cy="3734488"/>
          </a:xfrm>
        </p:grpSpPr>
        <p:sp>
          <p:nvSpPr>
            <p:cNvPr id="2126" name="Google Shape;2126;p11"/>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7" name="Google Shape;2127;p11"/>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8" name="Google Shape;2128;p11"/>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9" name="Google Shape;2129;p11"/>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0" name="Google Shape;2130;p11"/>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1" name="Google Shape;2131;p11"/>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2" name="Google Shape;2132;p11"/>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33" name="Google Shape;2133;p11"/>
          <p:cNvGrpSpPr/>
          <p:nvPr/>
        </p:nvGrpSpPr>
        <p:grpSpPr>
          <a:xfrm rot="-1230192">
            <a:off x="9971126" y="-19280"/>
            <a:ext cx="2083294" cy="4052429"/>
            <a:chOff x="5722672" y="1921496"/>
            <a:chExt cx="1886977" cy="3670552"/>
          </a:xfrm>
        </p:grpSpPr>
        <p:sp>
          <p:nvSpPr>
            <p:cNvPr id="2134" name="Google Shape;2134;p11"/>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5" name="Google Shape;2135;p11"/>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6" name="Google Shape;2136;p11"/>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7" name="Google Shape;2137;p11"/>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8" name="Google Shape;2138;p11"/>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9" name="Google Shape;2139;p11"/>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0" name="Google Shape;2140;p11"/>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1" name="Google Shape;2141;p11"/>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42" name="Google Shape;2142;p11"/>
          <p:cNvGrpSpPr/>
          <p:nvPr/>
        </p:nvGrpSpPr>
        <p:grpSpPr>
          <a:xfrm>
            <a:off x="9874363" y="48683"/>
            <a:ext cx="2276794" cy="4064133"/>
            <a:chOff x="7978162" y="1971727"/>
            <a:chExt cx="2062314" cy="3681280"/>
          </a:xfrm>
        </p:grpSpPr>
        <p:sp>
          <p:nvSpPr>
            <p:cNvPr id="2143" name="Google Shape;2143;p11"/>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4" name="Google Shape;2144;p11"/>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5" name="Google Shape;2145;p11"/>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6" name="Google Shape;2146;p11"/>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7" name="Google Shape;2147;p11"/>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8" name="Google Shape;2148;p11"/>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9" name="Google Shape;2149;p11"/>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50" name="Google Shape;2150;p11"/>
          <p:cNvGrpSpPr/>
          <p:nvPr/>
        </p:nvGrpSpPr>
        <p:grpSpPr>
          <a:xfrm>
            <a:off x="1176179" y="582178"/>
            <a:ext cx="9901396" cy="5712341"/>
            <a:chOff x="3416220" y="2573082"/>
            <a:chExt cx="4752753" cy="3721395"/>
          </a:xfrm>
        </p:grpSpPr>
        <p:sp>
          <p:nvSpPr>
            <p:cNvPr id="2151" name="Google Shape;2151;p11"/>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152" name="Google Shape;2152;p11"/>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3" name="Google Shape;2153;p11"/>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4" name="Google Shape;2154;p11"/>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5" name="Google Shape;2155;p11"/>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6" name="Google Shape;2156;p11"/>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7" name="Google Shape;2157;p11"/>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8" name="Google Shape;2158;p11"/>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9" name="Google Shape;2159;p11"/>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sp>
        <p:nvSpPr>
          <p:cNvPr id="2160" name="Google Shape;2160;p11"/>
          <p:cNvSpPr txBox="1">
            <a:spLocks noGrp="1"/>
          </p:cNvSpPr>
          <p:nvPr>
            <p:ph type="title"/>
          </p:nvPr>
        </p:nvSpPr>
        <p:spPr>
          <a:xfrm>
            <a:off x="991050" y="1873525"/>
            <a:ext cx="6788700" cy="316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2161" name="Google Shape;2161;p11"/>
          <p:cNvSpPr txBox="1">
            <a:spLocks noGrp="1"/>
          </p:cNvSpPr>
          <p:nvPr>
            <p:ph type="subTitle" idx="1"/>
          </p:nvPr>
        </p:nvSpPr>
        <p:spPr>
          <a:xfrm>
            <a:off x="921675" y="5364500"/>
            <a:ext cx="69684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grpSp>
        <p:nvGrpSpPr>
          <p:cNvPr id="2162" name="Google Shape;2162;p11"/>
          <p:cNvGrpSpPr/>
          <p:nvPr/>
        </p:nvGrpSpPr>
        <p:grpSpPr>
          <a:xfrm>
            <a:off x="8669323" y="3761709"/>
            <a:ext cx="3396139" cy="2723082"/>
            <a:chOff x="5353050" y="2833686"/>
            <a:chExt cx="1488947" cy="1193863"/>
          </a:xfrm>
        </p:grpSpPr>
        <p:sp>
          <p:nvSpPr>
            <p:cNvPr id="2163" name="Google Shape;2163;p11"/>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4" name="Google Shape;2164;p11"/>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5" name="Google Shape;2165;p11"/>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6" name="Google Shape;2166;p11"/>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7" name="Google Shape;2167;p11"/>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8" name="Google Shape;2168;p11"/>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9" name="Google Shape;2169;p11"/>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0" name="Google Shape;2170;p11"/>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1" name="Google Shape;2171;p11"/>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2" name="Google Shape;2172;p11"/>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3" name="Google Shape;2173;p11"/>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4" name="Google Shape;2174;p11"/>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5" name="Google Shape;2175;p11"/>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6" name="Google Shape;2176;p11"/>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7" name="Google Shape;2177;p11"/>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8" name="Google Shape;2178;p11"/>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9" name="Google Shape;2179;p11"/>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0" name="Google Shape;2180;p11"/>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1" name="Google Shape;2181;p11"/>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2" name="Google Shape;2182;p11"/>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3" name="Google Shape;2183;p11"/>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4" name="Google Shape;2184;p11"/>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5" name="Google Shape;2185;p11"/>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6" name="Google Shape;2186;p11"/>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7" name="Google Shape;2187;p11"/>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8" name="Google Shape;2188;p11"/>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9" name="Google Shape;2189;p11"/>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0" name="Google Shape;2190;p11"/>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1" name="Google Shape;2191;p11"/>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2" name="Google Shape;2192;p11"/>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3" name="Google Shape;2193;p11"/>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4" name="Google Shape;2194;p11"/>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5" name="Google Shape;2195;p11"/>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6" name="Google Shape;2196;p11"/>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7" name="Google Shape;2197;p11"/>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8" name="Google Shape;2198;p11"/>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9" name="Google Shape;2199;p11"/>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0" name="Google Shape;2200;p11"/>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1" name="Google Shape;2201;p11"/>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2" name="Google Shape;2202;p11"/>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3" name="Google Shape;2203;p11"/>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4" name="Google Shape;2204;p11"/>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5" name="Google Shape;2205;p11"/>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6" name="Google Shape;2206;p11"/>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7" name="Google Shape;2207;p11"/>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8" name="Google Shape;2208;p11"/>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9" name="Google Shape;2209;p11"/>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0" name="Google Shape;2210;p11"/>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1" name="Google Shape;2211;p11"/>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2" name="Google Shape;2212;p11"/>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3" name="Google Shape;2213;p11"/>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4" name="Google Shape;2214;p11"/>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5" name="Google Shape;2215;p11"/>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6" name="Google Shape;2216;p11"/>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7" name="Google Shape;2217;p11"/>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8" name="Google Shape;2218;p11"/>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9" name="Google Shape;2219;p11"/>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0" name="Google Shape;2220;p11"/>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1" name="Google Shape;2221;p11"/>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2" name="Google Shape;2222;p11"/>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3" name="Google Shape;2223;p11"/>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4" name="Google Shape;2224;p11"/>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5" name="Google Shape;2225;p11"/>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6" name="Google Shape;2226;p11"/>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7" name="Google Shape;2227;p11"/>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8" name="Google Shape;2228;p11"/>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9" name="Google Shape;2229;p11"/>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0" name="Google Shape;2230;p11"/>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1" name="Google Shape;2231;p11"/>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2" name="Google Shape;2232;p11"/>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3" name="Google Shape;2233;p11"/>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4" name="Google Shape;2234;p11"/>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5" name="Google Shape;2235;p11"/>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6" name="Google Shape;2236;p11"/>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7" name="Google Shape;2237;p11"/>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8" name="Google Shape;2238;p11"/>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9" name="Google Shape;2239;p11"/>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0" name="Google Shape;2240;p11"/>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1" name="Google Shape;2241;p11"/>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2" name="Google Shape;2242;p11"/>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3" name="Google Shape;2243;p11"/>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4" name="Google Shape;2244;p11"/>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5" name="Google Shape;2245;p11"/>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6" name="Google Shape;2246;p11"/>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7" name="Google Shape;2247;p11"/>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8" name="Google Shape;2248;p11"/>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9" name="Google Shape;2249;p11"/>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0" name="Google Shape;2250;p11"/>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1" name="Google Shape;2251;p11"/>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2" name="Google Shape;2252;p11"/>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3" name="Google Shape;2253;p11"/>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4" name="Google Shape;2254;p11"/>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5" name="Google Shape;2255;p11"/>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6" name="Google Shape;2256;p11"/>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57" name="Google Shape;2257;p11"/>
          <p:cNvGrpSpPr/>
          <p:nvPr/>
        </p:nvGrpSpPr>
        <p:grpSpPr>
          <a:xfrm rot="-10132101">
            <a:off x="9175251" y="2160646"/>
            <a:ext cx="1350503" cy="2176552"/>
            <a:chOff x="5781734" y="2919412"/>
            <a:chExt cx="632081" cy="1018700"/>
          </a:xfrm>
        </p:grpSpPr>
        <p:sp>
          <p:nvSpPr>
            <p:cNvPr id="2258" name="Google Shape;2258;p11"/>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9" name="Google Shape;2259;p11"/>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0" name="Google Shape;2260;p11"/>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1" name="Google Shape;2261;p11"/>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2" name="Google Shape;2262;p11"/>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3" name="Google Shape;2263;p11"/>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4" name="Google Shape;2264;p11"/>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5" name="Google Shape;2265;p11"/>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6" name="Google Shape;2266;p11"/>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7" name="Google Shape;2267;p11"/>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68" name="Google Shape;2268;p11"/>
          <p:cNvGrpSpPr/>
          <p:nvPr/>
        </p:nvGrpSpPr>
        <p:grpSpPr>
          <a:xfrm rot="7225626">
            <a:off x="-889875" y="2255465"/>
            <a:ext cx="3992550" cy="3015414"/>
            <a:chOff x="5102217" y="2695575"/>
            <a:chExt cx="1971523" cy="1489013"/>
          </a:xfrm>
        </p:grpSpPr>
        <p:sp>
          <p:nvSpPr>
            <p:cNvPr id="2269" name="Google Shape;2269;p11"/>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0" name="Google Shape;2270;p11"/>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1" name="Google Shape;2271;p11"/>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2" name="Google Shape;2272;p11"/>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3" name="Google Shape;2273;p11"/>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4" name="Google Shape;2274;p11"/>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5" name="Google Shape;2275;p11"/>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6" name="Google Shape;2276;p11"/>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7" name="Google Shape;2277;p11"/>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8" name="Google Shape;2278;p11"/>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9" name="Google Shape;2279;p11"/>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0" name="Google Shape;2280;p11"/>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1" name="Google Shape;2281;p11"/>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2" name="Google Shape;2282;p11"/>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3" name="Google Shape;2283;p11"/>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84" name="Google Shape;2284;p11"/>
          <p:cNvGrpSpPr/>
          <p:nvPr/>
        </p:nvGrpSpPr>
        <p:grpSpPr>
          <a:xfrm rot="-623018">
            <a:off x="8529020" y="4285189"/>
            <a:ext cx="1431121" cy="2170303"/>
            <a:chOff x="5762846" y="2919732"/>
            <a:chExt cx="668765" cy="1014186"/>
          </a:xfrm>
        </p:grpSpPr>
        <p:sp>
          <p:nvSpPr>
            <p:cNvPr id="2285" name="Google Shape;2285;p11"/>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6" name="Google Shape;2286;p11"/>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7" name="Google Shape;2287;p11"/>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8" name="Google Shape;2288;p11"/>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9" name="Google Shape;2289;p11"/>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0" name="Google Shape;2290;p11"/>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1" name="Google Shape;2291;p11"/>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2" name="Google Shape;2292;p11"/>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3" name="Google Shape;2293;p11"/>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4" name="Google Shape;2294;p11"/>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5" name="Google Shape;2295;p11"/>
          <p:cNvGrpSpPr/>
          <p:nvPr/>
        </p:nvGrpSpPr>
        <p:grpSpPr>
          <a:xfrm rot="-2700000">
            <a:off x="9599367" y="246472"/>
            <a:ext cx="501858" cy="859708"/>
            <a:chOff x="5953125" y="3186112"/>
            <a:chExt cx="283939" cy="486441"/>
          </a:xfrm>
        </p:grpSpPr>
        <p:sp>
          <p:nvSpPr>
            <p:cNvPr id="2296" name="Google Shape;2296;p11"/>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7" name="Google Shape;2297;p11"/>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8" name="Google Shape;2298;p11"/>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9" name="Google Shape;2299;p11"/>
          <p:cNvGrpSpPr/>
          <p:nvPr/>
        </p:nvGrpSpPr>
        <p:grpSpPr>
          <a:xfrm>
            <a:off x="11341698" y="1106263"/>
            <a:ext cx="809446" cy="861588"/>
            <a:chOff x="5867114" y="3186397"/>
            <a:chExt cx="457961" cy="487489"/>
          </a:xfrm>
        </p:grpSpPr>
        <p:sp>
          <p:nvSpPr>
            <p:cNvPr id="2300" name="Google Shape;2300;p11"/>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1" name="Google Shape;2301;p11"/>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2" name="Google Shape;2302;p11"/>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3" name="Google Shape;2303;p11"/>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4" name="Google Shape;2304;p11"/>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59066924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007 Quote">
  <p:cSld name="1_007 Quote">
    <p:bg>
      <p:bgPr>
        <a:solidFill>
          <a:schemeClr val="dk1"/>
        </a:solidFill>
        <a:effectLst/>
      </p:bgPr>
    </p:bg>
    <p:spTree>
      <p:nvGrpSpPr>
        <p:cNvPr id="1" name="Shape 2122"/>
        <p:cNvGrpSpPr/>
        <p:nvPr/>
      </p:nvGrpSpPr>
      <p:grpSpPr>
        <a:xfrm>
          <a:off x="0" y="0"/>
          <a:ext cx="0" cy="0"/>
          <a:chOff x="0" y="0"/>
          <a:chExt cx="0" cy="0"/>
        </a:xfrm>
      </p:grpSpPr>
      <p:sp>
        <p:nvSpPr>
          <p:cNvPr id="2123" name="Google Shape;2123;p11"/>
          <p:cNvSpPr/>
          <p:nvPr/>
        </p:nvSpPr>
        <p:spPr>
          <a:xfrm rot="-9647518" flipH="1">
            <a:off x="7428677" y="1180736"/>
            <a:ext cx="1800006" cy="1800006"/>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124" name="Google Shape;2124;p11"/>
          <p:cNvSpPr/>
          <p:nvPr/>
        </p:nvSpPr>
        <p:spPr>
          <a:xfrm rot="-6235505" flipH="1">
            <a:off x="7198111" y="2348875"/>
            <a:ext cx="1800103" cy="1800103"/>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2125" name="Google Shape;2125;p11"/>
          <p:cNvGrpSpPr/>
          <p:nvPr/>
        </p:nvGrpSpPr>
        <p:grpSpPr>
          <a:xfrm rot="-3195591">
            <a:off x="8742340" y="-91638"/>
            <a:ext cx="3638669" cy="4122886"/>
            <a:chOff x="2776676" y="1854071"/>
            <a:chExt cx="3295887" cy="3734488"/>
          </a:xfrm>
        </p:grpSpPr>
        <p:sp>
          <p:nvSpPr>
            <p:cNvPr id="2126" name="Google Shape;2126;p11"/>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7" name="Google Shape;2127;p11"/>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8" name="Google Shape;2128;p11"/>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9" name="Google Shape;2129;p11"/>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0" name="Google Shape;2130;p11"/>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1" name="Google Shape;2131;p11"/>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2" name="Google Shape;2132;p11"/>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33" name="Google Shape;2133;p11"/>
          <p:cNvGrpSpPr/>
          <p:nvPr/>
        </p:nvGrpSpPr>
        <p:grpSpPr>
          <a:xfrm rot="-1230192">
            <a:off x="9971126" y="-19280"/>
            <a:ext cx="2083294" cy="4052429"/>
            <a:chOff x="5722672" y="1921496"/>
            <a:chExt cx="1886977" cy="3670552"/>
          </a:xfrm>
        </p:grpSpPr>
        <p:sp>
          <p:nvSpPr>
            <p:cNvPr id="2134" name="Google Shape;2134;p11"/>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5" name="Google Shape;2135;p11"/>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6" name="Google Shape;2136;p11"/>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7" name="Google Shape;2137;p11"/>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8" name="Google Shape;2138;p11"/>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9" name="Google Shape;2139;p11"/>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0" name="Google Shape;2140;p11"/>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1" name="Google Shape;2141;p11"/>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42" name="Google Shape;2142;p11"/>
          <p:cNvGrpSpPr/>
          <p:nvPr/>
        </p:nvGrpSpPr>
        <p:grpSpPr>
          <a:xfrm>
            <a:off x="9874363" y="48683"/>
            <a:ext cx="2276794" cy="4064133"/>
            <a:chOff x="7978162" y="1971727"/>
            <a:chExt cx="2062314" cy="3681280"/>
          </a:xfrm>
        </p:grpSpPr>
        <p:sp>
          <p:nvSpPr>
            <p:cNvPr id="2143" name="Google Shape;2143;p11"/>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4" name="Google Shape;2144;p11"/>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5" name="Google Shape;2145;p11"/>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6" name="Google Shape;2146;p11"/>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7" name="Google Shape;2147;p11"/>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8" name="Google Shape;2148;p11"/>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9" name="Google Shape;2149;p11"/>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50" name="Google Shape;2150;p11"/>
          <p:cNvGrpSpPr/>
          <p:nvPr/>
        </p:nvGrpSpPr>
        <p:grpSpPr>
          <a:xfrm>
            <a:off x="747554" y="534553"/>
            <a:ext cx="7295476" cy="5712341"/>
            <a:chOff x="3416220" y="2573082"/>
            <a:chExt cx="4752753" cy="3721395"/>
          </a:xfrm>
        </p:grpSpPr>
        <p:sp>
          <p:nvSpPr>
            <p:cNvPr id="2151" name="Google Shape;2151;p11"/>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152" name="Google Shape;2152;p11"/>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3" name="Google Shape;2153;p11"/>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4" name="Google Shape;2154;p11"/>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5" name="Google Shape;2155;p11"/>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6" name="Google Shape;2156;p11"/>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7" name="Google Shape;2157;p11"/>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8" name="Google Shape;2158;p11"/>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9" name="Google Shape;2159;p11"/>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sp>
        <p:nvSpPr>
          <p:cNvPr id="2160" name="Google Shape;2160;p11"/>
          <p:cNvSpPr txBox="1">
            <a:spLocks noGrp="1"/>
          </p:cNvSpPr>
          <p:nvPr>
            <p:ph type="title"/>
          </p:nvPr>
        </p:nvSpPr>
        <p:spPr>
          <a:xfrm>
            <a:off x="991050" y="1873525"/>
            <a:ext cx="6788700" cy="316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2161" name="Google Shape;2161;p11"/>
          <p:cNvSpPr txBox="1">
            <a:spLocks noGrp="1"/>
          </p:cNvSpPr>
          <p:nvPr>
            <p:ph type="subTitle" idx="1"/>
          </p:nvPr>
        </p:nvSpPr>
        <p:spPr>
          <a:xfrm>
            <a:off x="921675" y="5364500"/>
            <a:ext cx="69684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grpSp>
        <p:nvGrpSpPr>
          <p:cNvPr id="2162" name="Google Shape;2162;p11"/>
          <p:cNvGrpSpPr/>
          <p:nvPr/>
        </p:nvGrpSpPr>
        <p:grpSpPr>
          <a:xfrm>
            <a:off x="8669323" y="3761709"/>
            <a:ext cx="3396139" cy="2723082"/>
            <a:chOff x="5353050" y="2833686"/>
            <a:chExt cx="1488947" cy="1193863"/>
          </a:xfrm>
        </p:grpSpPr>
        <p:sp>
          <p:nvSpPr>
            <p:cNvPr id="2163" name="Google Shape;2163;p11"/>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4" name="Google Shape;2164;p11"/>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5" name="Google Shape;2165;p11"/>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6" name="Google Shape;2166;p11"/>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7" name="Google Shape;2167;p11"/>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8" name="Google Shape;2168;p11"/>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9" name="Google Shape;2169;p11"/>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0" name="Google Shape;2170;p11"/>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1" name="Google Shape;2171;p11"/>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2" name="Google Shape;2172;p11"/>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3" name="Google Shape;2173;p11"/>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4" name="Google Shape;2174;p11"/>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5" name="Google Shape;2175;p11"/>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6" name="Google Shape;2176;p11"/>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7" name="Google Shape;2177;p11"/>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8" name="Google Shape;2178;p11"/>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9" name="Google Shape;2179;p11"/>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0" name="Google Shape;2180;p11"/>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1" name="Google Shape;2181;p11"/>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2" name="Google Shape;2182;p11"/>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3" name="Google Shape;2183;p11"/>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4" name="Google Shape;2184;p11"/>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5" name="Google Shape;2185;p11"/>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6" name="Google Shape;2186;p11"/>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7" name="Google Shape;2187;p11"/>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8" name="Google Shape;2188;p11"/>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9" name="Google Shape;2189;p11"/>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0" name="Google Shape;2190;p11"/>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1" name="Google Shape;2191;p11"/>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2" name="Google Shape;2192;p11"/>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3" name="Google Shape;2193;p11"/>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4" name="Google Shape;2194;p11"/>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5" name="Google Shape;2195;p11"/>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6" name="Google Shape;2196;p11"/>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7" name="Google Shape;2197;p11"/>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8" name="Google Shape;2198;p11"/>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9" name="Google Shape;2199;p11"/>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0" name="Google Shape;2200;p11"/>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1" name="Google Shape;2201;p11"/>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2" name="Google Shape;2202;p11"/>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3" name="Google Shape;2203;p11"/>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4" name="Google Shape;2204;p11"/>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5" name="Google Shape;2205;p11"/>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6" name="Google Shape;2206;p11"/>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7" name="Google Shape;2207;p11"/>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8" name="Google Shape;2208;p11"/>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9" name="Google Shape;2209;p11"/>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0" name="Google Shape;2210;p11"/>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1" name="Google Shape;2211;p11"/>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2" name="Google Shape;2212;p11"/>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3" name="Google Shape;2213;p11"/>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4" name="Google Shape;2214;p11"/>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5" name="Google Shape;2215;p11"/>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6" name="Google Shape;2216;p11"/>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7" name="Google Shape;2217;p11"/>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8" name="Google Shape;2218;p11"/>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9" name="Google Shape;2219;p11"/>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0" name="Google Shape;2220;p11"/>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1" name="Google Shape;2221;p11"/>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2" name="Google Shape;2222;p11"/>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3" name="Google Shape;2223;p11"/>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4" name="Google Shape;2224;p11"/>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5" name="Google Shape;2225;p11"/>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6" name="Google Shape;2226;p11"/>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7" name="Google Shape;2227;p11"/>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8" name="Google Shape;2228;p11"/>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9" name="Google Shape;2229;p11"/>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0" name="Google Shape;2230;p11"/>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1" name="Google Shape;2231;p11"/>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2" name="Google Shape;2232;p11"/>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3" name="Google Shape;2233;p11"/>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4" name="Google Shape;2234;p11"/>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5" name="Google Shape;2235;p11"/>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6" name="Google Shape;2236;p11"/>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7" name="Google Shape;2237;p11"/>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8" name="Google Shape;2238;p11"/>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9" name="Google Shape;2239;p11"/>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0" name="Google Shape;2240;p11"/>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1" name="Google Shape;2241;p11"/>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2" name="Google Shape;2242;p11"/>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3" name="Google Shape;2243;p11"/>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4" name="Google Shape;2244;p11"/>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5" name="Google Shape;2245;p11"/>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6" name="Google Shape;2246;p11"/>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7" name="Google Shape;2247;p11"/>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8" name="Google Shape;2248;p11"/>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9" name="Google Shape;2249;p11"/>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0" name="Google Shape;2250;p11"/>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1" name="Google Shape;2251;p11"/>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2" name="Google Shape;2252;p11"/>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3" name="Google Shape;2253;p11"/>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4" name="Google Shape;2254;p11"/>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5" name="Google Shape;2255;p11"/>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6" name="Google Shape;2256;p11"/>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57" name="Google Shape;2257;p11"/>
          <p:cNvGrpSpPr/>
          <p:nvPr/>
        </p:nvGrpSpPr>
        <p:grpSpPr>
          <a:xfrm rot="-10132101">
            <a:off x="9175251" y="2160646"/>
            <a:ext cx="1350503" cy="2176552"/>
            <a:chOff x="5781734" y="2919412"/>
            <a:chExt cx="632081" cy="1018700"/>
          </a:xfrm>
        </p:grpSpPr>
        <p:sp>
          <p:nvSpPr>
            <p:cNvPr id="2258" name="Google Shape;2258;p11"/>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9" name="Google Shape;2259;p11"/>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0" name="Google Shape;2260;p11"/>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1" name="Google Shape;2261;p11"/>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2" name="Google Shape;2262;p11"/>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3" name="Google Shape;2263;p11"/>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4" name="Google Shape;2264;p11"/>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5" name="Google Shape;2265;p11"/>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6" name="Google Shape;2266;p11"/>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7" name="Google Shape;2267;p11"/>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68" name="Google Shape;2268;p11"/>
          <p:cNvGrpSpPr/>
          <p:nvPr/>
        </p:nvGrpSpPr>
        <p:grpSpPr>
          <a:xfrm rot="7225626">
            <a:off x="-1280400" y="2141165"/>
            <a:ext cx="3992550" cy="3015414"/>
            <a:chOff x="5102217" y="2695575"/>
            <a:chExt cx="1971523" cy="1489013"/>
          </a:xfrm>
        </p:grpSpPr>
        <p:sp>
          <p:nvSpPr>
            <p:cNvPr id="2269" name="Google Shape;2269;p11"/>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0" name="Google Shape;2270;p11"/>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1" name="Google Shape;2271;p11"/>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2" name="Google Shape;2272;p11"/>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3" name="Google Shape;2273;p11"/>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4" name="Google Shape;2274;p11"/>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5" name="Google Shape;2275;p11"/>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6" name="Google Shape;2276;p11"/>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7" name="Google Shape;2277;p11"/>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8" name="Google Shape;2278;p11"/>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9" name="Google Shape;2279;p11"/>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0" name="Google Shape;2280;p11"/>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1" name="Google Shape;2281;p11"/>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2" name="Google Shape;2282;p11"/>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3" name="Google Shape;2283;p11"/>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84" name="Google Shape;2284;p11"/>
          <p:cNvGrpSpPr/>
          <p:nvPr/>
        </p:nvGrpSpPr>
        <p:grpSpPr>
          <a:xfrm rot="-623018">
            <a:off x="8529020" y="4285189"/>
            <a:ext cx="1431121" cy="2170303"/>
            <a:chOff x="5762846" y="2919732"/>
            <a:chExt cx="668765" cy="1014186"/>
          </a:xfrm>
        </p:grpSpPr>
        <p:sp>
          <p:nvSpPr>
            <p:cNvPr id="2285" name="Google Shape;2285;p11"/>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6" name="Google Shape;2286;p11"/>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7" name="Google Shape;2287;p11"/>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8" name="Google Shape;2288;p11"/>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9" name="Google Shape;2289;p11"/>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0" name="Google Shape;2290;p11"/>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1" name="Google Shape;2291;p11"/>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2" name="Google Shape;2292;p11"/>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3" name="Google Shape;2293;p11"/>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4" name="Google Shape;2294;p11"/>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5" name="Google Shape;2295;p11"/>
          <p:cNvGrpSpPr/>
          <p:nvPr/>
        </p:nvGrpSpPr>
        <p:grpSpPr>
          <a:xfrm rot="-2700000">
            <a:off x="9599367" y="246472"/>
            <a:ext cx="501858" cy="859708"/>
            <a:chOff x="5953125" y="3186112"/>
            <a:chExt cx="283939" cy="486441"/>
          </a:xfrm>
        </p:grpSpPr>
        <p:sp>
          <p:nvSpPr>
            <p:cNvPr id="2296" name="Google Shape;2296;p11"/>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7" name="Google Shape;2297;p11"/>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8" name="Google Shape;2298;p11"/>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9" name="Google Shape;2299;p11"/>
          <p:cNvGrpSpPr/>
          <p:nvPr/>
        </p:nvGrpSpPr>
        <p:grpSpPr>
          <a:xfrm>
            <a:off x="11341698" y="1106263"/>
            <a:ext cx="809446" cy="861588"/>
            <a:chOff x="5867114" y="3186397"/>
            <a:chExt cx="457961" cy="487489"/>
          </a:xfrm>
        </p:grpSpPr>
        <p:sp>
          <p:nvSpPr>
            <p:cNvPr id="2300" name="Google Shape;2300;p11"/>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1" name="Google Shape;2301;p11"/>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2" name="Google Shape;2302;p11"/>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3" name="Google Shape;2303;p11"/>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4" name="Google Shape;2304;p11"/>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0351929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007 Quote">
  <p:cSld name="1_007 Quote">
    <p:bg>
      <p:bgPr>
        <a:solidFill>
          <a:schemeClr val="dk1"/>
        </a:solidFill>
        <a:effectLst/>
      </p:bgPr>
    </p:bg>
    <p:spTree>
      <p:nvGrpSpPr>
        <p:cNvPr id="1" name="Shape 2122"/>
        <p:cNvGrpSpPr/>
        <p:nvPr/>
      </p:nvGrpSpPr>
      <p:grpSpPr>
        <a:xfrm>
          <a:off x="0" y="0"/>
          <a:ext cx="0" cy="0"/>
          <a:chOff x="0" y="0"/>
          <a:chExt cx="0" cy="0"/>
        </a:xfrm>
      </p:grpSpPr>
      <p:sp>
        <p:nvSpPr>
          <p:cNvPr id="2123" name="Google Shape;2123;p11"/>
          <p:cNvSpPr/>
          <p:nvPr/>
        </p:nvSpPr>
        <p:spPr>
          <a:xfrm rot="-9647518" flipH="1">
            <a:off x="7428677" y="1180736"/>
            <a:ext cx="1800006" cy="1800006"/>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124" name="Google Shape;2124;p11"/>
          <p:cNvSpPr/>
          <p:nvPr/>
        </p:nvSpPr>
        <p:spPr>
          <a:xfrm rot="-6235505" flipH="1">
            <a:off x="7198111" y="2348875"/>
            <a:ext cx="1800103" cy="1800103"/>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2125" name="Google Shape;2125;p11"/>
          <p:cNvGrpSpPr/>
          <p:nvPr/>
        </p:nvGrpSpPr>
        <p:grpSpPr>
          <a:xfrm rot="-3195591">
            <a:off x="8742340" y="-91638"/>
            <a:ext cx="3638669" cy="4122886"/>
            <a:chOff x="2776676" y="1854071"/>
            <a:chExt cx="3295887" cy="3734488"/>
          </a:xfrm>
        </p:grpSpPr>
        <p:sp>
          <p:nvSpPr>
            <p:cNvPr id="2126" name="Google Shape;2126;p11"/>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7" name="Google Shape;2127;p11"/>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8" name="Google Shape;2128;p11"/>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9" name="Google Shape;2129;p11"/>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0" name="Google Shape;2130;p11"/>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1" name="Google Shape;2131;p11"/>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2" name="Google Shape;2132;p11"/>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33" name="Google Shape;2133;p11"/>
          <p:cNvGrpSpPr/>
          <p:nvPr/>
        </p:nvGrpSpPr>
        <p:grpSpPr>
          <a:xfrm rot="-1230192">
            <a:off x="9971126" y="-19280"/>
            <a:ext cx="2083294" cy="4052429"/>
            <a:chOff x="5722672" y="1921496"/>
            <a:chExt cx="1886977" cy="3670552"/>
          </a:xfrm>
        </p:grpSpPr>
        <p:sp>
          <p:nvSpPr>
            <p:cNvPr id="2134" name="Google Shape;2134;p11"/>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5" name="Google Shape;2135;p11"/>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6" name="Google Shape;2136;p11"/>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7" name="Google Shape;2137;p11"/>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8" name="Google Shape;2138;p11"/>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9" name="Google Shape;2139;p11"/>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0" name="Google Shape;2140;p11"/>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1" name="Google Shape;2141;p11"/>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42" name="Google Shape;2142;p11"/>
          <p:cNvGrpSpPr/>
          <p:nvPr/>
        </p:nvGrpSpPr>
        <p:grpSpPr>
          <a:xfrm>
            <a:off x="9874363" y="48683"/>
            <a:ext cx="2276794" cy="4064133"/>
            <a:chOff x="7978162" y="1971727"/>
            <a:chExt cx="2062314" cy="3681280"/>
          </a:xfrm>
        </p:grpSpPr>
        <p:sp>
          <p:nvSpPr>
            <p:cNvPr id="2143" name="Google Shape;2143;p11"/>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4" name="Google Shape;2144;p11"/>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5" name="Google Shape;2145;p11"/>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6" name="Google Shape;2146;p11"/>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7" name="Google Shape;2147;p11"/>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8" name="Google Shape;2148;p11"/>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9" name="Google Shape;2149;p11"/>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50" name="Google Shape;2150;p11"/>
          <p:cNvGrpSpPr/>
          <p:nvPr/>
        </p:nvGrpSpPr>
        <p:grpSpPr>
          <a:xfrm>
            <a:off x="747554" y="534553"/>
            <a:ext cx="7295476" cy="5712341"/>
            <a:chOff x="3416220" y="2573082"/>
            <a:chExt cx="4752753" cy="3721395"/>
          </a:xfrm>
        </p:grpSpPr>
        <p:sp>
          <p:nvSpPr>
            <p:cNvPr id="2151" name="Google Shape;2151;p11"/>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152" name="Google Shape;2152;p11"/>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3" name="Google Shape;2153;p11"/>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4" name="Google Shape;2154;p11"/>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5" name="Google Shape;2155;p11"/>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6" name="Google Shape;2156;p11"/>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7" name="Google Shape;2157;p11"/>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8" name="Google Shape;2158;p11"/>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9" name="Google Shape;2159;p11"/>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sp>
        <p:nvSpPr>
          <p:cNvPr id="2160" name="Google Shape;2160;p11"/>
          <p:cNvSpPr txBox="1">
            <a:spLocks noGrp="1"/>
          </p:cNvSpPr>
          <p:nvPr>
            <p:ph type="title"/>
          </p:nvPr>
        </p:nvSpPr>
        <p:spPr>
          <a:xfrm>
            <a:off x="991050" y="1873525"/>
            <a:ext cx="6788700" cy="316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2161" name="Google Shape;2161;p11"/>
          <p:cNvSpPr txBox="1">
            <a:spLocks noGrp="1"/>
          </p:cNvSpPr>
          <p:nvPr>
            <p:ph type="subTitle" idx="1"/>
          </p:nvPr>
        </p:nvSpPr>
        <p:spPr>
          <a:xfrm>
            <a:off x="921675" y="5364500"/>
            <a:ext cx="69684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grpSp>
        <p:nvGrpSpPr>
          <p:cNvPr id="2162" name="Google Shape;2162;p11"/>
          <p:cNvGrpSpPr/>
          <p:nvPr/>
        </p:nvGrpSpPr>
        <p:grpSpPr>
          <a:xfrm>
            <a:off x="8669323" y="3761709"/>
            <a:ext cx="3396139" cy="2723082"/>
            <a:chOff x="5353050" y="2833686"/>
            <a:chExt cx="1488947" cy="1193863"/>
          </a:xfrm>
        </p:grpSpPr>
        <p:sp>
          <p:nvSpPr>
            <p:cNvPr id="2163" name="Google Shape;2163;p11"/>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4" name="Google Shape;2164;p11"/>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5" name="Google Shape;2165;p11"/>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6" name="Google Shape;2166;p11"/>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7" name="Google Shape;2167;p11"/>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8" name="Google Shape;2168;p11"/>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9" name="Google Shape;2169;p11"/>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0" name="Google Shape;2170;p11"/>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1" name="Google Shape;2171;p11"/>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2" name="Google Shape;2172;p11"/>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3" name="Google Shape;2173;p11"/>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4" name="Google Shape;2174;p11"/>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5" name="Google Shape;2175;p11"/>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6" name="Google Shape;2176;p11"/>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7" name="Google Shape;2177;p11"/>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8" name="Google Shape;2178;p11"/>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9" name="Google Shape;2179;p11"/>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0" name="Google Shape;2180;p11"/>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1" name="Google Shape;2181;p11"/>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2" name="Google Shape;2182;p11"/>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3" name="Google Shape;2183;p11"/>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4" name="Google Shape;2184;p11"/>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5" name="Google Shape;2185;p11"/>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6" name="Google Shape;2186;p11"/>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7" name="Google Shape;2187;p11"/>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8" name="Google Shape;2188;p11"/>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9" name="Google Shape;2189;p11"/>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0" name="Google Shape;2190;p11"/>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1" name="Google Shape;2191;p11"/>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2" name="Google Shape;2192;p11"/>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3" name="Google Shape;2193;p11"/>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4" name="Google Shape;2194;p11"/>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5" name="Google Shape;2195;p11"/>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6" name="Google Shape;2196;p11"/>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7" name="Google Shape;2197;p11"/>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8" name="Google Shape;2198;p11"/>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9" name="Google Shape;2199;p11"/>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0" name="Google Shape;2200;p11"/>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1" name="Google Shape;2201;p11"/>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2" name="Google Shape;2202;p11"/>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3" name="Google Shape;2203;p11"/>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4" name="Google Shape;2204;p11"/>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5" name="Google Shape;2205;p11"/>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6" name="Google Shape;2206;p11"/>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7" name="Google Shape;2207;p11"/>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8" name="Google Shape;2208;p11"/>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9" name="Google Shape;2209;p11"/>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0" name="Google Shape;2210;p11"/>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1" name="Google Shape;2211;p11"/>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2" name="Google Shape;2212;p11"/>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3" name="Google Shape;2213;p11"/>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4" name="Google Shape;2214;p11"/>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5" name="Google Shape;2215;p11"/>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6" name="Google Shape;2216;p11"/>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7" name="Google Shape;2217;p11"/>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8" name="Google Shape;2218;p11"/>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9" name="Google Shape;2219;p11"/>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0" name="Google Shape;2220;p11"/>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1" name="Google Shape;2221;p11"/>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2" name="Google Shape;2222;p11"/>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3" name="Google Shape;2223;p11"/>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4" name="Google Shape;2224;p11"/>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5" name="Google Shape;2225;p11"/>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6" name="Google Shape;2226;p11"/>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7" name="Google Shape;2227;p11"/>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8" name="Google Shape;2228;p11"/>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9" name="Google Shape;2229;p11"/>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0" name="Google Shape;2230;p11"/>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1" name="Google Shape;2231;p11"/>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2" name="Google Shape;2232;p11"/>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3" name="Google Shape;2233;p11"/>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4" name="Google Shape;2234;p11"/>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5" name="Google Shape;2235;p11"/>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6" name="Google Shape;2236;p11"/>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7" name="Google Shape;2237;p11"/>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8" name="Google Shape;2238;p11"/>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9" name="Google Shape;2239;p11"/>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0" name="Google Shape;2240;p11"/>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1" name="Google Shape;2241;p11"/>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2" name="Google Shape;2242;p11"/>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3" name="Google Shape;2243;p11"/>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4" name="Google Shape;2244;p11"/>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5" name="Google Shape;2245;p11"/>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6" name="Google Shape;2246;p11"/>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7" name="Google Shape;2247;p11"/>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8" name="Google Shape;2248;p11"/>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9" name="Google Shape;2249;p11"/>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0" name="Google Shape;2250;p11"/>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1" name="Google Shape;2251;p11"/>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2" name="Google Shape;2252;p11"/>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3" name="Google Shape;2253;p11"/>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4" name="Google Shape;2254;p11"/>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5" name="Google Shape;2255;p11"/>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6" name="Google Shape;2256;p11"/>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57" name="Google Shape;2257;p11"/>
          <p:cNvGrpSpPr/>
          <p:nvPr/>
        </p:nvGrpSpPr>
        <p:grpSpPr>
          <a:xfrm rot="-10132101">
            <a:off x="9175251" y="2160646"/>
            <a:ext cx="1350503" cy="2176552"/>
            <a:chOff x="5781734" y="2919412"/>
            <a:chExt cx="632081" cy="1018700"/>
          </a:xfrm>
        </p:grpSpPr>
        <p:sp>
          <p:nvSpPr>
            <p:cNvPr id="2258" name="Google Shape;2258;p11"/>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9" name="Google Shape;2259;p11"/>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0" name="Google Shape;2260;p11"/>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1" name="Google Shape;2261;p11"/>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2" name="Google Shape;2262;p11"/>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3" name="Google Shape;2263;p11"/>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4" name="Google Shape;2264;p11"/>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5" name="Google Shape;2265;p11"/>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6" name="Google Shape;2266;p11"/>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7" name="Google Shape;2267;p11"/>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68" name="Google Shape;2268;p11"/>
          <p:cNvGrpSpPr/>
          <p:nvPr/>
        </p:nvGrpSpPr>
        <p:grpSpPr>
          <a:xfrm rot="7225626">
            <a:off x="-1280400" y="2141165"/>
            <a:ext cx="3992550" cy="3015414"/>
            <a:chOff x="5102217" y="2695575"/>
            <a:chExt cx="1971523" cy="1489013"/>
          </a:xfrm>
        </p:grpSpPr>
        <p:sp>
          <p:nvSpPr>
            <p:cNvPr id="2269" name="Google Shape;2269;p11"/>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0" name="Google Shape;2270;p11"/>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1" name="Google Shape;2271;p11"/>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2" name="Google Shape;2272;p11"/>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3" name="Google Shape;2273;p11"/>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4" name="Google Shape;2274;p11"/>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5" name="Google Shape;2275;p11"/>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6" name="Google Shape;2276;p11"/>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7" name="Google Shape;2277;p11"/>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8" name="Google Shape;2278;p11"/>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9" name="Google Shape;2279;p11"/>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0" name="Google Shape;2280;p11"/>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1" name="Google Shape;2281;p11"/>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2" name="Google Shape;2282;p11"/>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3" name="Google Shape;2283;p11"/>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84" name="Google Shape;2284;p11"/>
          <p:cNvGrpSpPr/>
          <p:nvPr/>
        </p:nvGrpSpPr>
        <p:grpSpPr>
          <a:xfrm rot="-623018">
            <a:off x="8529020" y="4285189"/>
            <a:ext cx="1431121" cy="2170303"/>
            <a:chOff x="5762846" y="2919732"/>
            <a:chExt cx="668765" cy="1014186"/>
          </a:xfrm>
        </p:grpSpPr>
        <p:sp>
          <p:nvSpPr>
            <p:cNvPr id="2285" name="Google Shape;2285;p11"/>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6" name="Google Shape;2286;p11"/>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7" name="Google Shape;2287;p11"/>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8" name="Google Shape;2288;p11"/>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9" name="Google Shape;2289;p11"/>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0" name="Google Shape;2290;p11"/>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1" name="Google Shape;2291;p11"/>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2" name="Google Shape;2292;p11"/>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3" name="Google Shape;2293;p11"/>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4" name="Google Shape;2294;p11"/>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5" name="Google Shape;2295;p11"/>
          <p:cNvGrpSpPr/>
          <p:nvPr/>
        </p:nvGrpSpPr>
        <p:grpSpPr>
          <a:xfrm rot="-2700000">
            <a:off x="9599367" y="246472"/>
            <a:ext cx="501858" cy="859708"/>
            <a:chOff x="5953125" y="3186112"/>
            <a:chExt cx="283939" cy="486441"/>
          </a:xfrm>
        </p:grpSpPr>
        <p:sp>
          <p:nvSpPr>
            <p:cNvPr id="2296" name="Google Shape;2296;p11"/>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7" name="Google Shape;2297;p11"/>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8" name="Google Shape;2298;p11"/>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9" name="Google Shape;2299;p11"/>
          <p:cNvGrpSpPr/>
          <p:nvPr/>
        </p:nvGrpSpPr>
        <p:grpSpPr>
          <a:xfrm>
            <a:off x="11341698" y="1106263"/>
            <a:ext cx="809446" cy="861588"/>
            <a:chOff x="5867114" y="3186397"/>
            <a:chExt cx="457961" cy="487489"/>
          </a:xfrm>
        </p:grpSpPr>
        <p:sp>
          <p:nvSpPr>
            <p:cNvPr id="2300" name="Google Shape;2300;p11"/>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1" name="Google Shape;2301;p11"/>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2" name="Google Shape;2302;p11"/>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3" name="Google Shape;2303;p11"/>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4" name="Google Shape;2304;p11"/>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5266664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007 Quote">
  <p:cSld name="1_007 Quote">
    <p:bg>
      <p:bgPr>
        <a:solidFill>
          <a:schemeClr val="dk1"/>
        </a:solidFill>
        <a:effectLst/>
      </p:bgPr>
    </p:bg>
    <p:spTree>
      <p:nvGrpSpPr>
        <p:cNvPr id="1" name="Shape 2122"/>
        <p:cNvGrpSpPr/>
        <p:nvPr/>
      </p:nvGrpSpPr>
      <p:grpSpPr>
        <a:xfrm>
          <a:off x="0" y="0"/>
          <a:ext cx="0" cy="0"/>
          <a:chOff x="0" y="0"/>
          <a:chExt cx="0" cy="0"/>
        </a:xfrm>
      </p:grpSpPr>
      <p:sp>
        <p:nvSpPr>
          <p:cNvPr id="2123" name="Google Shape;2123;p11"/>
          <p:cNvSpPr/>
          <p:nvPr/>
        </p:nvSpPr>
        <p:spPr>
          <a:xfrm rot="-9647518" flipH="1">
            <a:off x="7428677" y="1180736"/>
            <a:ext cx="1800006" cy="1800006"/>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124" name="Google Shape;2124;p11"/>
          <p:cNvSpPr/>
          <p:nvPr/>
        </p:nvSpPr>
        <p:spPr>
          <a:xfrm rot="-6235505" flipH="1">
            <a:off x="7198111" y="2348875"/>
            <a:ext cx="1800103" cy="1800103"/>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2125" name="Google Shape;2125;p11"/>
          <p:cNvGrpSpPr/>
          <p:nvPr/>
        </p:nvGrpSpPr>
        <p:grpSpPr>
          <a:xfrm rot="-3195591">
            <a:off x="8742340" y="-91638"/>
            <a:ext cx="3638669" cy="4122886"/>
            <a:chOff x="2776676" y="1854071"/>
            <a:chExt cx="3295887" cy="3734488"/>
          </a:xfrm>
        </p:grpSpPr>
        <p:sp>
          <p:nvSpPr>
            <p:cNvPr id="2126" name="Google Shape;2126;p11"/>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7" name="Google Shape;2127;p11"/>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8" name="Google Shape;2128;p11"/>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9" name="Google Shape;2129;p11"/>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0" name="Google Shape;2130;p11"/>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1" name="Google Shape;2131;p11"/>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2" name="Google Shape;2132;p11"/>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33" name="Google Shape;2133;p11"/>
          <p:cNvGrpSpPr/>
          <p:nvPr/>
        </p:nvGrpSpPr>
        <p:grpSpPr>
          <a:xfrm rot="-1230192">
            <a:off x="9971126" y="-19280"/>
            <a:ext cx="2083294" cy="4052429"/>
            <a:chOff x="5722672" y="1921496"/>
            <a:chExt cx="1886977" cy="3670552"/>
          </a:xfrm>
        </p:grpSpPr>
        <p:sp>
          <p:nvSpPr>
            <p:cNvPr id="2134" name="Google Shape;2134;p11"/>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5" name="Google Shape;2135;p11"/>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6" name="Google Shape;2136;p11"/>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7" name="Google Shape;2137;p11"/>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8" name="Google Shape;2138;p11"/>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9" name="Google Shape;2139;p11"/>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0" name="Google Shape;2140;p11"/>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1" name="Google Shape;2141;p11"/>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42" name="Google Shape;2142;p11"/>
          <p:cNvGrpSpPr/>
          <p:nvPr/>
        </p:nvGrpSpPr>
        <p:grpSpPr>
          <a:xfrm>
            <a:off x="9874363" y="48683"/>
            <a:ext cx="2276794" cy="4064133"/>
            <a:chOff x="7978162" y="1971727"/>
            <a:chExt cx="2062314" cy="3681280"/>
          </a:xfrm>
        </p:grpSpPr>
        <p:sp>
          <p:nvSpPr>
            <p:cNvPr id="2143" name="Google Shape;2143;p11"/>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4" name="Google Shape;2144;p11"/>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5" name="Google Shape;2145;p11"/>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6" name="Google Shape;2146;p11"/>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7" name="Google Shape;2147;p11"/>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8" name="Google Shape;2148;p11"/>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9" name="Google Shape;2149;p11"/>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50" name="Google Shape;2150;p11"/>
          <p:cNvGrpSpPr/>
          <p:nvPr/>
        </p:nvGrpSpPr>
        <p:grpSpPr>
          <a:xfrm>
            <a:off x="747554" y="534553"/>
            <a:ext cx="7295476" cy="5712341"/>
            <a:chOff x="3416220" y="2573082"/>
            <a:chExt cx="4752753" cy="3721395"/>
          </a:xfrm>
        </p:grpSpPr>
        <p:sp>
          <p:nvSpPr>
            <p:cNvPr id="2151" name="Google Shape;2151;p11"/>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152" name="Google Shape;2152;p11"/>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3" name="Google Shape;2153;p11"/>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4" name="Google Shape;2154;p11"/>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5" name="Google Shape;2155;p11"/>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6" name="Google Shape;2156;p11"/>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7" name="Google Shape;2157;p11"/>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8" name="Google Shape;2158;p11"/>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9" name="Google Shape;2159;p11"/>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sp>
        <p:nvSpPr>
          <p:cNvPr id="2160" name="Google Shape;2160;p11"/>
          <p:cNvSpPr txBox="1">
            <a:spLocks noGrp="1"/>
          </p:cNvSpPr>
          <p:nvPr>
            <p:ph type="title"/>
          </p:nvPr>
        </p:nvSpPr>
        <p:spPr>
          <a:xfrm>
            <a:off x="991050" y="1873525"/>
            <a:ext cx="6788700" cy="316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2161" name="Google Shape;2161;p11"/>
          <p:cNvSpPr txBox="1">
            <a:spLocks noGrp="1"/>
          </p:cNvSpPr>
          <p:nvPr>
            <p:ph type="subTitle" idx="1"/>
          </p:nvPr>
        </p:nvSpPr>
        <p:spPr>
          <a:xfrm>
            <a:off x="921675" y="5364500"/>
            <a:ext cx="69684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grpSp>
        <p:nvGrpSpPr>
          <p:cNvPr id="2162" name="Google Shape;2162;p11"/>
          <p:cNvGrpSpPr/>
          <p:nvPr/>
        </p:nvGrpSpPr>
        <p:grpSpPr>
          <a:xfrm>
            <a:off x="8669323" y="3761709"/>
            <a:ext cx="3396139" cy="2723082"/>
            <a:chOff x="5353050" y="2833686"/>
            <a:chExt cx="1488947" cy="1193863"/>
          </a:xfrm>
        </p:grpSpPr>
        <p:sp>
          <p:nvSpPr>
            <p:cNvPr id="2163" name="Google Shape;2163;p11"/>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4" name="Google Shape;2164;p11"/>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5" name="Google Shape;2165;p11"/>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6" name="Google Shape;2166;p11"/>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7" name="Google Shape;2167;p11"/>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8" name="Google Shape;2168;p11"/>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9" name="Google Shape;2169;p11"/>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0" name="Google Shape;2170;p11"/>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1" name="Google Shape;2171;p11"/>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2" name="Google Shape;2172;p11"/>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3" name="Google Shape;2173;p11"/>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4" name="Google Shape;2174;p11"/>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5" name="Google Shape;2175;p11"/>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6" name="Google Shape;2176;p11"/>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7" name="Google Shape;2177;p11"/>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8" name="Google Shape;2178;p11"/>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9" name="Google Shape;2179;p11"/>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0" name="Google Shape;2180;p11"/>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1" name="Google Shape;2181;p11"/>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2" name="Google Shape;2182;p11"/>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3" name="Google Shape;2183;p11"/>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4" name="Google Shape;2184;p11"/>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5" name="Google Shape;2185;p11"/>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6" name="Google Shape;2186;p11"/>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7" name="Google Shape;2187;p11"/>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8" name="Google Shape;2188;p11"/>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9" name="Google Shape;2189;p11"/>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0" name="Google Shape;2190;p11"/>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1" name="Google Shape;2191;p11"/>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2" name="Google Shape;2192;p11"/>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3" name="Google Shape;2193;p11"/>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4" name="Google Shape;2194;p11"/>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5" name="Google Shape;2195;p11"/>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6" name="Google Shape;2196;p11"/>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7" name="Google Shape;2197;p11"/>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8" name="Google Shape;2198;p11"/>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9" name="Google Shape;2199;p11"/>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0" name="Google Shape;2200;p11"/>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1" name="Google Shape;2201;p11"/>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2" name="Google Shape;2202;p11"/>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3" name="Google Shape;2203;p11"/>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4" name="Google Shape;2204;p11"/>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5" name="Google Shape;2205;p11"/>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6" name="Google Shape;2206;p11"/>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7" name="Google Shape;2207;p11"/>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8" name="Google Shape;2208;p11"/>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9" name="Google Shape;2209;p11"/>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0" name="Google Shape;2210;p11"/>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1" name="Google Shape;2211;p11"/>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2" name="Google Shape;2212;p11"/>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3" name="Google Shape;2213;p11"/>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4" name="Google Shape;2214;p11"/>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5" name="Google Shape;2215;p11"/>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6" name="Google Shape;2216;p11"/>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7" name="Google Shape;2217;p11"/>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8" name="Google Shape;2218;p11"/>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9" name="Google Shape;2219;p11"/>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0" name="Google Shape;2220;p11"/>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1" name="Google Shape;2221;p11"/>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2" name="Google Shape;2222;p11"/>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3" name="Google Shape;2223;p11"/>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4" name="Google Shape;2224;p11"/>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5" name="Google Shape;2225;p11"/>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6" name="Google Shape;2226;p11"/>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7" name="Google Shape;2227;p11"/>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8" name="Google Shape;2228;p11"/>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9" name="Google Shape;2229;p11"/>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0" name="Google Shape;2230;p11"/>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1" name="Google Shape;2231;p11"/>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2" name="Google Shape;2232;p11"/>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3" name="Google Shape;2233;p11"/>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4" name="Google Shape;2234;p11"/>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5" name="Google Shape;2235;p11"/>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6" name="Google Shape;2236;p11"/>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7" name="Google Shape;2237;p11"/>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8" name="Google Shape;2238;p11"/>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9" name="Google Shape;2239;p11"/>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0" name="Google Shape;2240;p11"/>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1" name="Google Shape;2241;p11"/>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2" name="Google Shape;2242;p11"/>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3" name="Google Shape;2243;p11"/>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4" name="Google Shape;2244;p11"/>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5" name="Google Shape;2245;p11"/>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6" name="Google Shape;2246;p11"/>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7" name="Google Shape;2247;p11"/>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8" name="Google Shape;2248;p11"/>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9" name="Google Shape;2249;p11"/>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0" name="Google Shape;2250;p11"/>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1" name="Google Shape;2251;p11"/>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2" name="Google Shape;2252;p11"/>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3" name="Google Shape;2253;p11"/>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4" name="Google Shape;2254;p11"/>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5" name="Google Shape;2255;p11"/>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6" name="Google Shape;2256;p11"/>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57" name="Google Shape;2257;p11"/>
          <p:cNvGrpSpPr/>
          <p:nvPr/>
        </p:nvGrpSpPr>
        <p:grpSpPr>
          <a:xfrm rot="-10132101">
            <a:off x="9175251" y="2160646"/>
            <a:ext cx="1350503" cy="2176552"/>
            <a:chOff x="5781734" y="2919412"/>
            <a:chExt cx="632081" cy="1018700"/>
          </a:xfrm>
        </p:grpSpPr>
        <p:sp>
          <p:nvSpPr>
            <p:cNvPr id="2258" name="Google Shape;2258;p11"/>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9" name="Google Shape;2259;p11"/>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0" name="Google Shape;2260;p11"/>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1" name="Google Shape;2261;p11"/>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2" name="Google Shape;2262;p11"/>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3" name="Google Shape;2263;p11"/>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4" name="Google Shape;2264;p11"/>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5" name="Google Shape;2265;p11"/>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6" name="Google Shape;2266;p11"/>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7" name="Google Shape;2267;p11"/>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68" name="Google Shape;2268;p11"/>
          <p:cNvGrpSpPr/>
          <p:nvPr/>
        </p:nvGrpSpPr>
        <p:grpSpPr>
          <a:xfrm rot="7225626">
            <a:off x="-1280400" y="2141165"/>
            <a:ext cx="3992550" cy="3015414"/>
            <a:chOff x="5102217" y="2695575"/>
            <a:chExt cx="1971523" cy="1489013"/>
          </a:xfrm>
        </p:grpSpPr>
        <p:sp>
          <p:nvSpPr>
            <p:cNvPr id="2269" name="Google Shape;2269;p11"/>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0" name="Google Shape;2270;p11"/>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1" name="Google Shape;2271;p11"/>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2" name="Google Shape;2272;p11"/>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3" name="Google Shape;2273;p11"/>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4" name="Google Shape;2274;p11"/>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5" name="Google Shape;2275;p11"/>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6" name="Google Shape;2276;p11"/>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7" name="Google Shape;2277;p11"/>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8" name="Google Shape;2278;p11"/>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9" name="Google Shape;2279;p11"/>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0" name="Google Shape;2280;p11"/>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1" name="Google Shape;2281;p11"/>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2" name="Google Shape;2282;p11"/>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3" name="Google Shape;2283;p11"/>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84" name="Google Shape;2284;p11"/>
          <p:cNvGrpSpPr/>
          <p:nvPr/>
        </p:nvGrpSpPr>
        <p:grpSpPr>
          <a:xfrm rot="-623018">
            <a:off x="8529020" y="4285189"/>
            <a:ext cx="1431121" cy="2170303"/>
            <a:chOff x="5762846" y="2919732"/>
            <a:chExt cx="668765" cy="1014186"/>
          </a:xfrm>
        </p:grpSpPr>
        <p:sp>
          <p:nvSpPr>
            <p:cNvPr id="2285" name="Google Shape;2285;p11"/>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6" name="Google Shape;2286;p11"/>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7" name="Google Shape;2287;p11"/>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8" name="Google Shape;2288;p11"/>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9" name="Google Shape;2289;p11"/>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0" name="Google Shape;2290;p11"/>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1" name="Google Shape;2291;p11"/>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2" name="Google Shape;2292;p11"/>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3" name="Google Shape;2293;p11"/>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4" name="Google Shape;2294;p11"/>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5" name="Google Shape;2295;p11"/>
          <p:cNvGrpSpPr/>
          <p:nvPr/>
        </p:nvGrpSpPr>
        <p:grpSpPr>
          <a:xfrm rot="-2700000">
            <a:off x="9599367" y="246472"/>
            <a:ext cx="501858" cy="859708"/>
            <a:chOff x="5953125" y="3186112"/>
            <a:chExt cx="283939" cy="486441"/>
          </a:xfrm>
        </p:grpSpPr>
        <p:sp>
          <p:nvSpPr>
            <p:cNvPr id="2296" name="Google Shape;2296;p11"/>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7" name="Google Shape;2297;p11"/>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8" name="Google Shape;2298;p11"/>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9" name="Google Shape;2299;p11"/>
          <p:cNvGrpSpPr/>
          <p:nvPr/>
        </p:nvGrpSpPr>
        <p:grpSpPr>
          <a:xfrm>
            <a:off x="11341698" y="1106263"/>
            <a:ext cx="809446" cy="861588"/>
            <a:chOff x="5867114" y="3186397"/>
            <a:chExt cx="457961" cy="487489"/>
          </a:xfrm>
        </p:grpSpPr>
        <p:sp>
          <p:nvSpPr>
            <p:cNvPr id="2300" name="Google Shape;2300;p11"/>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1" name="Google Shape;2301;p11"/>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2" name="Google Shape;2302;p11"/>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3" name="Google Shape;2303;p11"/>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4" name="Google Shape;2304;p11"/>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3070689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007 Quote">
  <p:cSld name="1_007 Quote">
    <p:bg>
      <p:bgPr>
        <a:solidFill>
          <a:schemeClr val="dk1"/>
        </a:solidFill>
        <a:effectLst/>
      </p:bgPr>
    </p:bg>
    <p:spTree>
      <p:nvGrpSpPr>
        <p:cNvPr id="1" name="Shape 2122"/>
        <p:cNvGrpSpPr/>
        <p:nvPr/>
      </p:nvGrpSpPr>
      <p:grpSpPr>
        <a:xfrm>
          <a:off x="0" y="0"/>
          <a:ext cx="0" cy="0"/>
          <a:chOff x="0" y="0"/>
          <a:chExt cx="0" cy="0"/>
        </a:xfrm>
      </p:grpSpPr>
      <p:sp>
        <p:nvSpPr>
          <p:cNvPr id="2123" name="Google Shape;2123;p11"/>
          <p:cNvSpPr/>
          <p:nvPr/>
        </p:nvSpPr>
        <p:spPr>
          <a:xfrm rot="-9647518" flipH="1">
            <a:off x="7428677" y="1180736"/>
            <a:ext cx="1800006" cy="1800006"/>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124" name="Google Shape;2124;p11"/>
          <p:cNvSpPr/>
          <p:nvPr/>
        </p:nvSpPr>
        <p:spPr>
          <a:xfrm rot="-6235505" flipH="1">
            <a:off x="7198111" y="2348875"/>
            <a:ext cx="1800103" cy="1800103"/>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2125" name="Google Shape;2125;p11"/>
          <p:cNvGrpSpPr/>
          <p:nvPr/>
        </p:nvGrpSpPr>
        <p:grpSpPr>
          <a:xfrm rot="-3195591">
            <a:off x="8742340" y="-91638"/>
            <a:ext cx="3638669" cy="4122886"/>
            <a:chOff x="2776676" y="1854071"/>
            <a:chExt cx="3295887" cy="3734488"/>
          </a:xfrm>
        </p:grpSpPr>
        <p:sp>
          <p:nvSpPr>
            <p:cNvPr id="2126" name="Google Shape;2126;p11"/>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7" name="Google Shape;2127;p11"/>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8" name="Google Shape;2128;p11"/>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9" name="Google Shape;2129;p11"/>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0" name="Google Shape;2130;p11"/>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1" name="Google Shape;2131;p11"/>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2" name="Google Shape;2132;p11"/>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33" name="Google Shape;2133;p11"/>
          <p:cNvGrpSpPr/>
          <p:nvPr/>
        </p:nvGrpSpPr>
        <p:grpSpPr>
          <a:xfrm rot="-1230192">
            <a:off x="9971126" y="-19280"/>
            <a:ext cx="2083294" cy="4052429"/>
            <a:chOff x="5722672" y="1921496"/>
            <a:chExt cx="1886977" cy="3670552"/>
          </a:xfrm>
        </p:grpSpPr>
        <p:sp>
          <p:nvSpPr>
            <p:cNvPr id="2134" name="Google Shape;2134;p11"/>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5" name="Google Shape;2135;p11"/>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6" name="Google Shape;2136;p11"/>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7" name="Google Shape;2137;p11"/>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8" name="Google Shape;2138;p11"/>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9" name="Google Shape;2139;p11"/>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0" name="Google Shape;2140;p11"/>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1" name="Google Shape;2141;p11"/>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42" name="Google Shape;2142;p11"/>
          <p:cNvGrpSpPr/>
          <p:nvPr/>
        </p:nvGrpSpPr>
        <p:grpSpPr>
          <a:xfrm>
            <a:off x="9874363" y="48683"/>
            <a:ext cx="2276794" cy="4064133"/>
            <a:chOff x="7978162" y="1971727"/>
            <a:chExt cx="2062314" cy="3681280"/>
          </a:xfrm>
        </p:grpSpPr>
        <p:sp>
          <p:nvSpPr>
            <p:cNvPr id="2143" name="Google Shape;2143;p11"/>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4" name="Google Shape;2144;p11"/>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5" name="Google Shape;2145;p11"/>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6" name="Google Shape;2146;p11"/>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7" name="Google Shape;2147;p11"/>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8" name="Google Shape;2148;p11"/>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9" name="Google Shape;2149;p11"/>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50" name="Google Shape;2150;p11"/>
          <p:cNvGrpSpPr/>
          <p:nvPr/>
        </p:nvGrpSpPr>
        <p:grpSpPr>
          <a:xfrm>
            <a:off x="747554" y="534553"/>
            <a:ext cx="7295476" cy="5712341"/>
            <a:chOff x="3416220" y="2573082"/>
            <a:chExt cx="4752753" cy="3721395"/>
          </a:xfrm>
        </p:grpSpPr>
        <p:sp>
          <p:nvSpPr>
            <p:cNvPr id="2151" name="Google Shape;2151;p11"/>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152" name="Google Shape;2152;p11"/>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3" name="Google Shape;2153;p11"/>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4" name="Google Shape;2154;p11"/>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5" name="Google Shape;2155;p11"/>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6" name="Google Shape;2156;p11"/>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7" name="Google Shape;2157;p11"/>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8" name="Google Shape;2158;p11"/>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9" name="Google Shape;2159;p11"/>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sp>
        <p:nvSpPr>
          <p:cNvPr id="2160" name="Google Shape;2160;p11"/>
          <p:cNvSpPr txBox="1">
            <a:spLocks noGrp="1"/>
          </p:cNvSpPr>
          <p:nvPr>
            <p:ph type="title"/>
          </p:nvPr>
        </p:nvSpPr>
        <p:spPr>
          <a:xfrm>
            <a:off x="991050" y="1873525"/>
            <a:ext cx="6788700" cy="316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2161" name="Google Shape;2161;p11"/>
          <p:cNvSpPr txBox="1">
            <a:spLocks noGrp="1"/>
          </p:cNvSpPr>
          <p:nvPr>
            <p:ph type="subTitle" idx="1"/>
          </p:nvPr>
        </p:nvSpPr>
        <p:spPr>
          <a:xfrm>
            <a:off x="921675" y="5364500"/>
            <a:ext cx="69684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grpSp>
        <p:nvGrpSpPr>
          <p:cNvPr id="2162" name="Google Shape;2162;p11"/>
          <p:cNvGrpSpPr/>
          <p:nvPr/>
        </p:nvGrpSpPr>
        <p:grpSpPr>
          <a:xfrm>
            <a:off x="8669323" y="3761709"/>
            <a:ext cx="3396139" cy="2723082"/>
            <a:chOff x="5353050" y="2833686"/>
            <a:chExt cx="1488947" cy="1193863"/>
          </a:xfrm>
        </p:grpSpPr>
        <p:sp>
          <p:nvSpPr>
            <p:cNvPr id="2163" name="Google Shape;2163;p11"/>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4" name="Google Shape;2164;p11"/>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5" name="Google Shape;2165;p11"/>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6" name="Google Shape;2166;p11"/>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7" name="Google Shape;2167;p11"/>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8" name="Google Shape;2168;p11"/>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9" name="Google Shape;2169;p11"/>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0" name="Google Shape;2170;p11"/>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1" name="Google Shape;2171;p11"/>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2" name="Google Shape;2172;p11"/>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3" name="Google Shape;2173;p11"/>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4" name="Google Shape;2174;p11"/>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5" name="Google Shape;2175;p11"/>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6" name="Google Shape;2176;p11"/>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7" name="Google Shape;2177;p11"/>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8" name="Google Shape;2178;p11"/>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9" name="Google Shape;2179;p11"/>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0" name="Google Shape;2180;p11"/>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1" name="Google Shape;2181;p11"/>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2" name="Google Shape;2182;p11"/>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3" name="Google Shape;2183;p11"/>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4" name="Google Shape;2184;p11"/>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5" name="Google Shape;2185;p11"/>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6" name="Google Shape;2186;p11"/>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7" name="Google Shape;2187;p11"/>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8" name="Google Shape;2188;p11"/>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9" name="Google Shape;2189;p11"/>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0" name="Google Shape;2190;p11"/>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1" name="Google Shape;2191;p11"/>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2" name="Google Shape;2192;p11"/>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3" name="Google Shape;2193;p11"/>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4" name="Google Shape;2194;p11"/>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5" name="Google Shape;2195;p11"/>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6" name="Google Shape;2196;p11"/>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7" name="Google Shape;2197;p11"/>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8" name="Google Shape;2198;p11"/>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9" name="Google Shape;2199;p11"/>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0" name="Google Shape;2200;p11"/>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1" name="Google Shape;2201;p11"/>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2" name="Google Shape;2202;p11"/>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3" name="Google Shape;2203;p11"/>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4" name="Google Shape;2204;p11"/>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5" name="Google Shape;2205;p11"/>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6" name="Google Shape;2206;p11"/>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7" name="Google Shape;2207;p11"/>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8" name="Google Shape;2208;p11"/>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9" name="Google Shape;2209;p11"/>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0" name="Google Shape;2210;p11"/>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1" name="Google Shape;2211;p11"/>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2" name="Google Shape;2212;p11"/>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3" name="Google Shape;2213;p11"/>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4" name="Google Shape;2214;p11"/>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5" name="Google Shape;2215;p11"/>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6" name="Google Shape;2216;p11"/>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7" name="Google Shape;2217;p11"/>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8" name="Google Shape;2218;p11"/>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9" name="Google Shape;2219;p11"/>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0" name="Google Shape;2220;p11"/>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1" name="Google Shape;2221;p11"/>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2" name="Google Shape;2222;p11"/>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3" name="Google Shape;2223;p11"/>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4" name="Google Shape;2224;p11"/>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5" name="Google Shape;2225;p11"/>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6" name="Google Shape;2226;p11"/>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7" name="Google Shape;2227;p11"/>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8" name="Google Shape;2228;p11"/>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9" name="Google Shape;2229;p11"/>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0" name="Google Shape;2230;p11"/>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1" name="Google Shape;2231;p11"/>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2" name="Google Shape;2232;p11"/>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3" name="Google Shape;2233;p11"/>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4" name="Google Shape;2234;p11"/>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5" name="Google Shape;2235;p11"/>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6" name="Google Shape;2236;p11"/>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7" name="Google Shape;2237;p11"/>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8" name="Google Shape;2238;p11"/>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9" name="Google Shape;2239;p11"/>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0" name="Google Shape;2240;p11"/>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1" name="Google Shape;2241;p11"/>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2" name="Google Shape;2242;p11"/>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3" name="Google Shape;2243;p11"/>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4" name="Google Shape;2244;p11"/>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5" name="Google Shape;2245;p11"/>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6" name="Google Shape;2246;p11"/>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7" name="Google Shape;2247;p11"/>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8" name="Google Shape;2248;p11"/>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9" name="Google Shape;2249;p11"/>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0" name="Google Shape;2250;p11"/>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1" name="Google Shape;2251;p11"/>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2" name="Google Shape;2252;p11"/>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3" name="Google Shape;2253;p11"/>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4" name="Google Shape;2254;p11"/>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5" name="Google Shape;2255;p11"/>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6" name="Google Shape;2256;p11"/>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57" name="Google Shape;2257;p11"/>
          <p:cNvGrpSpPr/>
          <p:nvPr/>
        </p:nvGrpSpPr>
        <p:grpSpPr>
          <a:xfrm rot="-10132101">
            <a:off x="9175251" y="2160646"/>
            <a:ext cx="1350503" cy="2176552"/>
            <a:chOff x="5781734" y="2919412"/>
            <a:chExt cx="632081" cy="1018700"/>
          </a:xfrm>
        </p:grpSpPr>
        <p:sp>
          <p:nvSpPr>
            <p:cNvPr id="2258" name="Google Shape;2258;p11"/>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9" name="Google Shape;2259;p11"/>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0" name="Google Shape;2260;p11"/>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1" name="Google Shape;2261;p11"/>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2" name="Google Shape;2262;p11"/>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3" name="Google Shape;2263;p11"/>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4" name="Google Shape;2264;p11"/>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5" name="Google Shape;2265;p11"/>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6" name="Google Shape;2266;p11"/>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7" name="Google Shape;2267;p11"/>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68" name="Google Shape;2268;p11"/>
          <p:cNvGrpSpPr/>
          <p:nvPr/>
        </p:nvGrpSpPr>
        <p:grpSpPr>
          <a:xfrm rot="7225626">
            <a:off x="-1280400" y="2141165"/>
            <a:ext cx="3992550" cy="3015414"/>
            <a:chOff x="5102217" y="2695575"/>
            <a:chExt cx="1971523" cy="1489013"/>
          </a:xfrm>
        </p:grpSpPr>
        <p:sp>
          <p:nvSpPr>
            <p:cNvPr id="2269" name="Google Shape;2269;p11"/>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0" name="Google Shape;2270;p11"/>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1" name="Google Shape;2271;p11"/>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2" name="Google Shape;2272;p11"/>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3" name="Google Shape;2273;p11"/>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4" name="Google Shape;2274;p11"/>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5" name="Google Shape;2275;p11"/>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6" name="Google Shape;2276;p11"/>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7" name="Google Shape;2277;p11"/>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8" name="Google Shape;2278;p11"/>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9" name="Google Shape;2279;p11"/>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0" name="Google Shape;2280;p11"/>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1" name="Google Shape;2281;p11"/>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2" name="Google Shape;2282;p11"/>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3" name="Google Shape;2283;p11"/>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84" name="Google Shape;2284;p11"/>
          <p:cNvGrpSpPr/>
          <p:nvPr/>
        </p:nvGrpSpPr>
        <p:grpSpPr>
          <a:xfrm rot="-623018">
            <a:off x="8529020" y="4285189"/>
            <a:ext cx="1431121" cy="2170303"/>
            <a:chOff x="5762846" y="2919732"/>
            <a:chExt cx="668765" cy="1014186"/>
          </a:xfrm>
        </p:grpSpPr>
        <p:sp>
          <p:nvSpPr>
            <p:cNvPr id="2285" name="Google Shape;2285;p11"/>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6" name="Google Shape;2286;p11"/>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7" name="Google Shape;2287;p11"/>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8" name="Google Shape;2288;p11"/>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9" name="Google Shape;2289;p11"/>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0" name="Google Shape;2290;p11"/>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1" name="Google Shape;2291;p11"/>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2" name="Google Shape;2292;p11"/>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3" name="Google Shape;2293;p11"/>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4" name="Google Shape;2294;p11"/>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5" name="Google Shape;2295;p11"/>
          <p:cNvGrpSpPr/>
          <p:nvPr/>
        </p:nvGrpSpPr>
        <p:grpSpPr>
          <a:xfrm rot="-2700000">
            <a:off x="9599367" y="246472"/>
            <a:ext cx="501858" cy="859708"/>
            <a:chOff x="5953125" y="3186112"/>
            <a:chExt cx="283939" cy="486441"/>
          </a:xfrm>
        </p:grpSpPr>
        <p:sp>
          <p:nvSpPr>
            <p:cNvPr id="2296" name="Google Shape;2296;p11"/>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7" name="Google Shape;2297;p11"/>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8" name="Google Shape;2298;p11"/>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9" name="Google Shape;2299;p11"/>
          <p:cNvGrpSpPr/>
          <p:nvPr/>
        </p:nvGrpSpPr>
        <p:grpSpPr>
          <a:xfrm>
            <a:off x="11341698" y="1106263"/>
            <a:ext cx="809446" cy="861588"/>
            <a:chOff x="5867114" y="3186397"/>
            <a:chExt cx="457961" cy="487489"/>
          </a:xfrm>
        </p:grpSpPr>
        <p:sp>
          <p:nvSpPr>
            <p:cNvPr id="2300" name="Google Shape;2300;p11"/>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1" name="Google Shape;2301;p11"/>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2" name="Google Shape;2302;p11"/>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3" name="Google Shape;2303;p11"/>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4" name="Google Shape;2304;p11"/>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42660971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012 Percentages">
  <p:cSld name="012 Percentages">
    <p:spTree>
      <p:nvGrpSpPr>
        <p:cNvPr id="1" name="Shape 2667"/>
        <p:cNvGrpSpPr/>
        <p:nvPr/>
      </p:nvGrpSpPr>
      <p:grpSpPr>
        <a:xfrm>
          <a:off x="0" y="0"/>
          <a:ext cx="0" cy="0"/>
          <a:chOff x="0" y="0"/>
          <a:chExt cx="0" cy="0"/>
        </a:xfrm>
      </p:grpSpPr>
      <p:sp>
        <p:nvSpPr>
          <p:cNvPr id="2668" name="Google Shape;2668;p17"/>
          <p:cNvSpPr txBox="1">
            <a:spLocks noGrp="1"/>
          </p:cNvSpPr>
          <p:nvPr>
            <p:ph type="title" hasCustomPrompt="1"/>
          </p:nvPr>
        </p:nvSpPr>
        <p:spPr>
          <a:xfrm>
            <a:off x="715025"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69" name="Google Shape;2669;p17"/>
          <p:cNvSpPr txBox="1">
            <a:spLocks noGrp="1"/>
          </p:cNvSpPr>
          <p:nvPr>
            <p:ph type="title" idx="2"/>
          </p:nvPr>
        </p:nvSpPr>
        <p:spPr>
          <a:xfrm>
            <a:off x="715025" y="898175"/>
            <a:ext cx="107148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2pPr>
            <a:lvl3pPr lvl="2"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3pPr>
            <a:lvl4pPr lvl="3"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4pPr>
            <a:lvl5pPr lvl="4"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5pPr>
            <a:lvl6pPr lvl="5"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6pPr>
            <a:lvl7pPr lvl="6"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7pPr>
            <a:lvl8pPr lvl="7"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8pPr>
            <a:lvl9pPr lvl="8"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9pPr>
          </a:lstStyle>
          <a:p>
            <a:endParaRPr/>
          </a:p>
        </p:txBody>
      </p:sp>
      <p:sp>
        <p:nvSpPr>
          <p:cNvPr id="2670" name="Google Shape;2670;p17"/>
          <p:cNvSpPr txBox="1">
            <a:spLocks noGrp="1"/>
          </p:cNvSpPr>
          <p:nvPr>
            <p:ph type="title" idx="3" hasCustomPrompt="1"/>
          </p:nvPr>
        </p:nvSpPr>
        <p:spPr>
          <a:xfrm>
            <a:off x="4516336"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1" name="Google Shape;2671;p17"/>
          <p:cNvSpPr txBox="1">
            <a:spLocks noGrp="1"/>
          </p:cNvSpPr>
          <p:nvPr>
            <p:ph type="title" idx="4" hasCustomPrompt="1"/>
          </p:nvPr>
        </p:nvSpPr>
        <p:spPr>
          <a:xfrm>
            <a:off x="8481454"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2" name="Google Shape;2672;p17"/>
          <p:cNvSpPr txBox="1">
            <a:spLocks noGrp="1"/>
          </p:cNvSpPr>
          <p:nvPr>
            <p:ph type="body" idx="1"/>
          </p:nvPr>
        </p:nvSpPr>
        <p:spPr>
          <a:xfrm>
            <a:off x="8481446" y="3619725"/>
            <a:ext cx="2948400" cy="925200"/>
          </a:xfrm>
          <a:prstGeom prst="rect">
            <a:avLst/>
          </a:prstGeom>
        </p:spPr>
        <p:txBody>
          <a:bodyPr spcFirstLastPara="1" wrap="square" lIns="121900" tIns="121900" rIns="121900" bIns="121900" anchor="t" anchorCtr="0">
            <a:noAutofit/>
          </a:bodyPr>
          <a:lstStyle>
            <a:lvl1pPr marL="457200" lvl="0" indent="-368300" algn="ctr">
              <a:lnSpc>
                <a:spcPct val="100000"/>
              </a:lnSpc>
              <a:spcBef>
                <a:spcPts val="0"/>
              </a:spcBef>
              <a:spcAft>
                <a:spcPts val="0"/>
              </a:spcAft>
              <a:buSzPts val="2200"/>
              <a:buChar char="●"/>
              <a:defRPr sz="2200"/>
            </a:lvl1pPr>
            <a:lvl2pPr marL="914400" lvl="1" indent="-368300" algn="ctr">
              <a:lnSpc>
                <a:spcPct val="100000"/>
              </a:lnSpc>
              <a:spcBef>
                <a:spcPts val="0"/>
              </a:spcBef>
              <a:spcAft>
                <a:spcPts val="0"/>
              </a:spcAft>
              <a:buSzPts val="2200"/>
              <a:buChar char="○"/>
              <a:defRPr sz="2200"/>
            </a:lvl2pPr>
            <a:lvl3pPr marL="1371600" lvl="2" indent="-368300" algn="ctr">
              <a:lnSpc>
                <a:spcPct val="100000"/>
              </a:lnSpc>
              <a:spcBef>
                <a:spcPts val="0"/>
              </a:spcBef>
              <a:spcAft>
                <a:spcPts val="0"/>
              </a:spcAft>
              <a:buSzPts val="2200"/>
              <a:buChar char="■"/>
              <a:defRPr sz="2200"/>
            </a:lvl3pPr>
            <a:lvl4pPr marL="1828800" lvl="3" indent="-368300" algn="ctr">
              <a:lnSpc>
                <a:spcPct val="100000"/>
              </a:lnSpc>
              <a:spcBef>
                <a:spcPts val="0"/>
              </a:spcBef>
              <a:spcAft>
                <a:spcPts val="0"/>
              </a:spcAft>
              <a:buSzPts val="2200"/>
              <a:buChar char="●"/>
              <a:defRPr sz="2200"/>
            </a:lvl4pPr>
            <a:lvl5pPr marL="2286000" lvl="4" indent="-368300" algn="ctr">
              <a:lnSpc>
                <a:spcPct val="100000"/>
              </a:lnSpc>
              <a:spcBef>
                <a:spcPts val="0"/>
              </a:spcBef>
              <a:spcAft>
                <a:spcPts val="0"/>
              </a:spcAft>
              <a:buSzPts val="2200"/>
              <a:buChar char="○"/>
              <a:defRPr sz="2200"/>
            </a:lvl5pPr>
            <a:lvl6pPr marL="2743200" lvl="5" indent="-368300" algn="ctr">
              <a:lnSpc>
                <a:spcPct val="100000"/>
              </a:lnSpc>
              <a:spcBef>
                <a:spcPts val="0"/>
              </a:spcBef>
              <a:spcAft>
                <a:spcPts val="0"/>
              </a:spcAft>
              <a:buSzPts val="2200"/>
              <a:buChar char="■"/>
              <a:defRPr sz="2200"/>
            </a:lvl6pPr>
            <a:lvl7pPr marL="3200400" lvl="6" indent="-368300" algn="ctr">
              <a:lnSpc>
                <a:spcPct val="100000"/>
              </a:lnSpc>
              <a:spcBef>
                <a:spcPts val="0"/>
              </a:spcBef>
              <a:spcAft>
                <a:spcPts val="0"/>
              </a:spcAft>
              <a:buSzPts val="2200"/>
              <a:buChar char="●"/>
              <a:defRPr sz="2200"/>
            </a:lvl7pPr>
            <a:lvl8pPr marL="3657600" lvl="7" indent="-368300" algn="ctr">
              <a:lnSpc>
                <a:spcPct val="100000"/>
              </a:lnSpc>
              <a:spcBef>
                <a:spcPts val="0"/>
              </a:spcBef>
              <a:spcAft>
                <a:spcPts val="0"/>
              </a:spcAft>
              <a:buSzPts val="2200"/>
              <a:buChar char="○"/>
              <a:defRPr sz="2200"/>
            </a:lvl8pPr>
            <a:lvl9pPr marL="4114800" lvl="8" indent="-368300" algn="ctr">
              <a:lnSpc>
                <a:spcPct val="100000"/>
              </a:lnSpc>
              <a:spcBef>
                <a:spcPts val="0"/>
              </a:spcBef>
              <a:spcAft>
                <a:spcPts val="0"/>
              </a:spcAft>
              <a:buSzPts val="2200"/>
              <a:buChar char="■"/>
              <a:defRPr sz="2200"/>
            </a:lvl9pPr>
          </a:lstStyle>
          <a:p>
            <a:endParaRPr/>
          </a:p>
        </p:txBody>
      </p:sp>
      <p:sp>
        <p:nvSpPr>
          <p:cNvPr id="2673" name="Google Shape;2673;p17"/>
          <p:cNvSpPr txBox="1">
            <a:spLocks noGrp="1"/>
          </p:cNvSpPr>
          <p:nvPr>
            <p:ph type="body" idx="5"/>
          </p:nvPr>
        </p:nvSpPr>
        <p:spPr>
          <a:xfrm>
            <a:off x="451634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4" name="Google Shape;2674;p17"/>
          <p:cNvSpPr txBox="1">
            <a:spLocks noGrp="1"/>
          </p:cNvSpPr>
          <p:nvPr>
            <p:ph type="body" idx="6"/>
          </p:nvPr>
        </p:nvSpPr>
        <p:spPr>
          <a:xfrm>
            <a:off x="71502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5" name="Google Shape;2675;p17"/>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grpSp>
        <p:nvGrpSpPr>
          <p:cNvPr id="2676" name="Google Shape;2676;p17"/>
          <p:cNvGrpSpPr/>
          <p:nvPr/>
        </p:nvGrpSpPr>
        <p:grpSpPr>
          <a:xfrm rot="10800000">
            <a:off x="-112507" y="-65975"/>
            <a:ext cx="4636607" cy="1301974"/>
            <a:chOff x="7622268" y="5719681"/>
            <a:chExt cx="4636607" cy="1301974"/>
          </a:xfrm>
        </p:grpSpPr>
        <p:grpSp>
          <p:nvGrpSpPr>
            <p:cNvPr id="2677" name="Google Shape;2677;p17"/>
            <p:cNvGrpSpPr/>
            <p:nvPr/>
          </p:nvGrpSpPr>
          <p:grpSpPr>
            <a:xfrm>
              <a:off x="9381189" y="5719681"/>
              <a:ext cx="2707325" cy="1299722"/>
              <a:chOff x="6723350" y="566875"/>
              <a:chExt cx="1552188" cy="1732500"/>
            </a:xfrm>
          </p:grpSpPr>
          <p:cxnSp>
            <p:nvCxnSpPr>
              <p:cNvPr id="2678" name="Google Shape;2678;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79" name="Google Shape;2679;p17"/>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0" name="Google Shape;2680;p17"/>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1" name="Google Shape;2681;p17"/>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2" name="Google Shape;2682;p17"/>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3" name="Google Shape;2683;p17"/>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4" name="Google Shape;2684;p17"/>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5" name="Google Shape;2685;p17"/>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686" name="Google Shape;2686;p17"/>
            <p:cNvGrpSpPr/>
            <p:nvPr/>
          </p:nvGrpSpPr>
          <p:grpSpPr>
            <a:xfrm rot="5400000">
              <a:off x="9545961" y="3953195"/>
              <a:ext cx="789219" cy="4636607"/>
              <a:chOff x="6723350" y="566875"/>
              <a:chExt cx="452482" cy="2658300"/>
            </a:xfrm>
          </p:grpSpPr>
          <p:cxnSp>
            <p:nvCxnSpPr>
              <p:cNvPr id="2687" name="Google Shape;2687;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8" name="Google Shape;2688;p17"/>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2689" name="Google Shape;2689;p17"/>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grpSp>
        <p:cxnSp>
          <p:nvCxnSpPr>
            <p:cNvPr id="2690" name="Google Shape;2690;p17"/>
            <p:cNvCxnSpPr/>
            <p:nvPr/>
          </p:nvCxnSpPr>
          <p:spPr>
            <a:xfrm>
              <a:off x="8969752" y="6014907"/>
              <a:ext cx="0" cy="1004400"/>
            </a:xfrm>
            <a:prstGeom prst="straightConnector1">
              <a:avLst/>
            </a:prstGeom>
            <a:noFill/>
            <a:ln w="9525" cap="flat" cmpd="sng">
              <a:solidFill>
                <a:schemeClr val="dk1"/>
              </a:solidFill>
              <a:prstDash val="solid"/>
              <a:round/>
              <a:headEnd type="none" w="med" len="med"/>
              <a:tailEnd type="none" w="med" len="med"/>
            </a:ln>
          </p:spPr>
        </p:cxnSp>
        <p:cxnSp>
          <p:nvCxnSpPr>
            <p:cNvPr id="2691" name="Google Shape;2691;p17"/>
            <p:cNvCxnSpPr/>
            <p:nvPr/>
          </p:nvCxnSpPr>
          <p:spPr>
            <a:xfrm>
              <a:off x="8577276" y="6236398"/>
              <a:ext cx="600" cy="782700"/>
            </a:xfrm>
            <a:prstGeom prst="straightConnector1">
              <a:avLst/>
            </a:prstGeom>
            <a:noFill/>
            <a:ln w="9525" cap="flat" cmpd="sng">
              <a:solidFill>
                <a:schemeClr val="dk1"/>
              </a:solidFill>
              <a:prstDash val="solid"/>
              <a:round/>
              <a:headEnd type="none" w="med" len="med"/>
              <a:tailEnd type="none" w="med" len="med"/>
            </a:ln>
          </p:spPr>
        </p:cxnSp>
        <p:cxnSp>
          <p:nvCxnSpPr>
            <p:cNvPr id="2692" name="Google Shape;2692;p17"/>
            <p:cNvCxnSpPr/>
            <p:nvPr/>
          </p:nvCxnSpPr>
          <p:spPr>
            <a:xfrm>
              <a:off x="8185942" y="6400655"/>
              <a:ext cx="0" cy="621000"/>
            </a:xfrm>
            <a:prstGeom prst="straightConnector1">
              <a:avLst/>
            </a:prstGeom>
            <a:noFill/>
            <a:ln w="9525" cap="flat" cmpd="sng">
              <a:solidFill>
                <a:schemeClr val="dk1"/>
              </a:solidFill>
              <a:prstDash val="solid"/>
              <a:round/>
              <a:headEnd type="none" w="med" len="med"/>
              <a:tailEnd type="none" w="med" len="med"/>
            </a:ln>
          </p:spPr>
        </p:cxnSp>
        <p:cxnSp>
          <p:nvCxnSpPr>
            <p:cNvPr id="2693" name="Google Shape;2693;p17"/>
            <p:cNvCxnSpPr/>
            <p:nvPr/>
          </p:nvCxnSpPr>
          <p:spPr>
            <a:xfrm>
              <a:off x="7794050" y="6238225"/>
              <a:ext cx="9600" cy="768900"/>
            </a:xfrm>
            <a:prstGeom prst="straightConnector1">
              <a:avLst/>
            </a:prstGeom>
            <a:noFill/>
            <a:ln w="9525"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96511535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012 Percentages">
  <p:cSld name="1_012 Percentages">
    <p:spTree>
      <p:nvGrpSpPr>
        <p:cNvPr id="1" name="Shape 2667"/>
        <p:cNvGrpSpPr/>
        <p:nvPr/>
      </p:nvGrpSpPr>
      <p:grpSpPr>
        <a:xfrm>
          <a:off x="0" y="0"/>
          <a:ext cx="0" cy="0"/>
          <a:chOff x="0" y="0"/>
          <a:chExt cx="0" cy="0"/>
        </a:xfrm>
      </p:grpSpPr>
      <p:sp>
        <p:nvSpPr>
          <p:cNvPr id="2668" name="Google Shape;2668;p17"/>
          <p:cNvSpPr txBox="1">
            <a:spLocks noGrp="1"/>
          </p:cNvSpPr>
          <p:nvPr>
            <p:ph type="title" hasCustomPrompt="1"/>
          </p:nvPr>
        </p:nvSpPr>
        <p:spPr>
          <a:xfrm>
            <a:off x="715025"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69" name="Google Shape;2669;p17"/>
          <p:cNvSpPr txBox="1">
            <a:spLocks noGrp="1"/>
          </p:cNvSpPr>
          <p:nvPr>
            <p:ph type="title" idx="2"/>
          </p:nvPr>
        </p:nvSpPr>
        <p:spPr>
          <a:xfrm>
            <a:off x="715025" y="898175"/>
            <a:ext cx="107148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2pPr>
            <a:lvl3pPr lvl="2"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3pPr>
            <a:lvl4pPr lvl="3"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4pPr>
            <a:lvl5pPr lvl="4"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5pPr>
            <a:lvl6pPr lvl="5"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6pPr>
            <a:lvl7pPr lvl="6"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7pPr>
            <a:lvl8pPr lvl="7"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8pPr>
            <a:lvl9pPr lvl="8"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9pPr>
          </a:lstStyle>
          <a:p>
            <a:endParaRPr/>
          </a:p>
        </p:txBody>
      </p:sp>
      <p:sp>
        <p:nvSpPr>
          <p:cNvPr id="2670" name="Google Shape;2670;p17"/>
          <p:cNvSpPr txBox="1">
            <a:spLocks noGrp="1"/>
          </p:cNvSpPr>
          <p:nvPr>
            <p:ph type="title" idx="3" hasCustomPrompt="1"/>
          </p:nvPr>
        </p:nvSpPr>
        <p:spPr>
          <a:xfrm>
            <a:off x="4516336"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1" name="Google Shape;2671;p17"/>
          <p:cNvSpPr txBox="1">
            <a:spLocks noGrp="1"/>
          </p:cNvSpPr>
          <p:nvPr>
            <p:ph type="title" idx="4" hasCustomPrompt="1"/>
          </p:nvPr>
        </p:nvSpPr>
        <p:spPr>
          <a:xfrm>
            <a:off x="8481454"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2" name="Google Shape;2672;p17"/>
          <p:cNvSpPr txBox="1">
            <a:spLocks noGrp="1"/>
          </p:cNvSpPr>
          <p:nvPr>
            <p:ph type="body" idx="1"/>
          </p:nvPr>
        </p:nvSpPr>
        <p:spPr>
          <a:xfrm>
            <a:off x="8481446" y="3619725"/>
            <a:ext cx="2948400" cy="925200"/>
          </a:xfrm>
          <a:prstGeom prst="rect">
            <a:avLst/>
          </a:prstGeom>
        </p:spPr>
        <p:txBody>
          <a:bodyPr spcFirstLastPara="1" wrap="square" lIns="121900" tIns="121900" rIns="121900" bIns="121900" anchor="t" anchorCtr="0">
            <a:noAutofit/>
          </a:bodyPr>
          <a:lstStyle>
            <a:lvl1pPr marL="457200" lvl="0" indent="-368300" algn="ctr">
              <a:lnSpc>
                <a:spcPct val="100000"/>
              </a:lnSpc>
              <a:spcBef>
                <a:spcPts val="0"/>
              </a:spcBef>
              <a:spcAft>
                <a:spcPts val="0"/>
              </a:spcAft>
              <a:buSzPts val="2200"/>
              <a:buChar char="●"/>
              <a:defRPr sz="2200"/>
            </a:lvl1pPr>
            <a:lvl2pPr marL="914400" lvl="1" indent="-368300" algn="ctr">
              <a:lnSpc>
                <a:spcPct val="100000"/>
              </a:lnSpc>
              <a:spcBef>
                <a:spcPts val="0"/>
              </a:spcBef>
              <a:spcAft>
                <a:spcPts val="0"/>
              </a:spcAft>
              <a:buSzPts val="2200"/>
              <a:buChar char="○"/>
              <a:defRPr sz="2200"/>
            </a:lvl2pPr>
            <a:lvl3pPr marL="1371600" lvl="2" indent="-368300" algn="ctr">
              <a:lnSpc>
                <a:spcPct val="100000"/>
              </a:lnSpc>
              <a:spcBef>
                <a:spcPts val="0"/>
              </a:spcBef>
              <a:spcAft>
                <a:spcPts val="0"/>
              </a:spcAft>
              <a:buSzPts val="2200"/>
              <a:buChar char="■"/>
              <a:defRPr sz="2200"/>
            </a:lvl3pPr>
            <a:lvl4pPr marL="1828800" lvl="3" indent="-368300" algn="ctr">
              <a:lnSpc>
                <a:spcPct val="100000"/>
              </a:lnSpc>
              <a:spcBef>
                <a:spcPts val="0"/>
              </a:spcBef>
              <a:spcAft>
                <a:spcPts val="0"/>
              </a:spcAft>
              <a:buSzPts val="2200"/>
              <a:buChar char="●"/>
              <a:defRPr sz="2200"/>
            </a:lvl4pPr>
            <a:lvl5pPr marL="2286000" lvl="4" indent="-368300" algn="ctr">
              <a:lnSpc>
                <a:spcPct val="100000"/>
              </a:lnSpc>
              <a:spcBef>
                <a:spcPts val="0"/>
              </a:spcBef>
              <a:spcAft>
                <a:spcPts val="0"/>
              </a:spcAft>
              <a:buSzPts val="2200"/>
              <a:buChar char="○"/>
              <a:defRPr sz="2200"/>
            </a:lvl5pPr>
            <a:lvl6pPr marL="2743200" lvl="5" indent="-368300" algn="ctr">
              <a:lnSpc>
                <a:spcPct val="100000"/>
              </a:lnSpc>
              <a:spcBef>
                <a:spcPts val="0"/>
              </a:spcBef>
              <a:spcAft>
                <a:spcPts val="0"/>
              </a:spcAft>
              <a:buSzPts val="2200"/>
              <a:buChar char="■"/>
              <a:defRPr sz="2200"/>
            </a:lvl6pPr>
            <a:lvl7pPr marL="3200400" lvl="6" indent="-368300" algn="ctr">
              <a:lnSpc>
                <a:spcPct val="100000"/>
              </a:lnSpc>
              <a:spcBef>
                <a:spcPts val="0"/>
              </a:spcBef>
              <a:spcAft>
                <a:spcPts val="0"/>
              </a:spcAft>
              <a:buSzPts val="2200"/>
              <a:buChar char="●"/>
              <a:defRPr sz="2200"/>
            </a:lvl7pPr>
            <a:lvl8pPr marL="3657600" lvl="7" indent="-368300" algn="ctr">
              <a:lnSpc>
                <a:spcPct val="100000"/>
              </a:lnSpc>
              <a:spcBef>
                <a:spcPts val="0"/>
              </a:spcBef>
              <a:spcAft>
                <a:spcPts val="0"/>
              </a:spcAft>
              <a:buSzPts val="2200"/>
              <a:buChar char="○"/>
              <a:defRPr sz="2200"/>
            </a:lvl8pPr>
            <a:lvl9pPr marL="4114800" lvl="8" indent="-368300" algn="ctr">
              <a:lnSpc>
                <a:spcPct val="100000"/>
              </a:lnSpc>
              <a:spcBef>
                <a:spcPts val="0"/>
              </a:spcBef>
              <a:spcAft>
                <a:spcPts val="0"/>
              </a:spcAft>
              <a:buSzPts val="2200"/>
              <a:buChar char="■"/>
              <a:defRPr sz="2200"/>
            </a:lvl9pPr>
          </a:lstStyle>
          <a:p>
            <a:endParaRPr/>
          </a:p>
        </p:txBody>
      </p:sp>
      <p:sp>
        <p:nvSpPr>
          <p:cNvPr id="2673" name="Google Shape;2673;p17"/>
          <p:cNvSpPr txBox="1">
            <a:spLocks noGrp="1"/>
          </p:cNvSpPr>
          <p:nvPr>
            <p:ph type="body" idx="5"/>
          </p:nvPr>
        </p:nvSpPr>
        <p:spPr>
          <a:xfrm>
            <a:off x="451634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4" name="Google Shape;2674;p17"/>
          <p:cNvSpPr txBox="1">
            <a:spLocks noGrp="1"/>
          </p:cNvSpPr>
          <p:nvPr>
            <p:ph type="body" idx="6"/>
          </p:nvPr>
        </p:nvSpPr>
        <p:spPr>
          <a:xfrm>
            <a:off x="71502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5" name="Google Shape;2675;p17"/>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grpSp>
        <p:nvGrpSpPr>
          <p:cNvPr id="2676" name="Google Shape;2676;p17"/>
          <p:cNvGrpSpPr/>
          <p:nvPr/>
        </p:nvGrpSpPr>
        <p:grpSpPr>
          <a:xfrm rot="10800000">
            <a:off x="-112507" y="-65975"/>
            <a:ext cx="4636607" cy="1301974"/>
            <a:chOff x="7622268" y="5719681"/>
            <a:chExt cx="4636607" cy="1301974"/>
          </a:xfrm>
        </p:grpSpPr>
        <p:grpSp>
          <p:nvGrpSpPr>
            <p:cNvPr id="2677" name="Google Shape;2677;p17"/>
            <p:cNvGrpSpPr/>
            <p:nvPr/>
          </p:nvGrpSpPr>
          <p:grpSpPr>
            <a:xfrm>
              <a:off x="9381189" y="5719681"/>
              <a:ext cx="2707325" cy="1299722"/>
              <a:chOff x="6723350" y="566875"/>
              <a:chExt cx="1552188" cy="1732500"/>
            </a:xfrm>
          </p:grpSpPr>
          <p:cxnSp>
            <p:nvCxnSpPr>
              <p:cNvPr id="2678" name="Google Shape;2678;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79" name="Google Shape;2679;p17"/>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0" name="Google Shape;2680;p17"/>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1" name="Google Shape;2681;p17"/>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2" name="Google Shape;2682;p17"/>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3" name="Google Shape;2683;p17"/>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4" name="Google Shape;2684;p17"/>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5" name="Google Shape;2685;p17"/>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686" name="Google Shape;2686;p17"/>
            <p:cNvGrpSpPr/>
            <p:nvPr/>
          </p:nvGrpSpPr>
          <p:grpSpPr>
            <a:xfrm rot="5400000">
              <a:off x="9545961" y="3953195"/>
              <a:ext cx="789219" cy="4636607"/>
              <a:chOff x="6723350" y="566875"/>
              <a:chExt cx="452482" cy="2658300"/>
            </a:xfrm>
          </p:grpSpPr>
          <p:cxnSp>
            <p:nvCxnSpPr>
              <p:cNvPr id="2687" name="Google Shape;2687;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8" name="Google Shape;2688;p17"/>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2689" name="Google Shape;2689;p17"/>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grpSp>
        <p:cxnSp>
          <p:nvCxnSpPr>
            <p:cNvPr id="2690" name="Google Shape;2690;p17"/>
            <p:cNvCxnSpPr/>
            <p:nvPr/>
          </p:nvCxnSpPr>
          <p:spPr>
            <a:xfrm>
              <a:off x="8969752" y="6014907"/>
              <a:ext cx="0" cy="1004400"/>
            </a:xfrm>
            <a:prstGeom prst="straightConnector1">
              <a:avLst/>
            </a:prstGeom>
            <a:noFill/>
            <a:ln w="9525" cap="flat" cmpd="sng">
              <a:solidFill>
                <a:schemeClr val="dk1"/>
              </a:solidFill>
              <a:prstDash val="solid"/>
              <a:round/>
              <a:headEnd type="none" w="med" len="med"/>
              <a:tailEnd type="none" w="med" len="med"/>
            </a:ln>
          </p:spPr>
        </p:cxnSp>
        <p:cxnSp>
          <p:nvCxnSpPr>
            <p:cNvPr id="2691" name="Google Shape;2691;p17"/>
            <p:cNvCxnSpPr/>
            <p:nvPr/>
          </p:nvCxnSpPr>
          <p:spPr>
            <a:xfrm>
              <a:off x="8577276" y="6236398"/>
              <a:ext cx="600" cy="782700"/>
            </a:xfrm>
            <a:prstGeom prst="straightConnector1">
              <a:avLst/>
            </a:prstGeom>
            <a:noFill/>
            <a:ln w="9525" cap="flat" cmpd="sng">
              <a:solidFill>
                <a:schemeClr val="dk1"/>
              </a:solidFill>
              <a:prstDash val="solid"/>
              <a:round/>
              <a:headEnd type="none" w="med" len="med"/>
              <a:tailEnd type="none" w="med" len="med"/>
            </a:ln>
          </p:spPr>
        </p:cxnSp>
        <p:cxnSp>
          <p:nvCxnSpPr>
            <p:cNvPr id="2692" name="Google Shape;2692;p17"/>
            <p:cNvCxnSpPr/>
            <p:nvPr/>
          </p:nvCxnSpPr>
          <p:spPr>
            <a:xfrm>
              <a:off x="8185942" y="6400655"/>
              <a:ext cx="0" cy="621000"/>
            </a:xfrm>
            <a:prstGeom prst="straightConnector1">
              <a:avLst/>
            </a:prstGeom>
            <a:noFill/>
            <a:ln w="9525" cap="flat" cmpd="sng">
              <a:solidFill>
                <a:schemeClr val="dk1"/>
              </a:solidFill>
              <a:prstDash val="solid"/>
              <a:round/>
              <a:headEnd type="none" w="med" len="med"/>
              <a:tailEnd type="none" w="med" len="med"/>
            </a:ln>
          </p:spPr>
        </p:cxnSp>
        <p:cxnSp>
          <p:nvCxnSpPr>
            <p:cNvPr id="2693" name="Google Shape;2693;p17"/>
            <p:cNvCxnSpPr/>
            <p:nvPr/>
          </p:nvCxnSpPr>
          <p:spPr>
            <a:xfrm>
              <a:off x="7794050" y="6238225"/>
              <a:ext cx="9600" cy="768900"/>
            </a:xfrm>
            <a:prstGeom prst="straightConnector1">
              <a:avLst/>
            </a:prstGeom>
            <a:noFill/>
            <a:ln w="9525"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656244767"/>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012 Percentages">
  <p:cSld name="1_012 Percentages">
    <p:spTree>
      <p:nvGrpSpPr>
        <p:cNvPr id="1" name="Shape 2667"/>
        <p:cNvGrpSpPr/>
        <p:nvPr/>
      </p:nvGrpSpPr>
      <p:grpSpPr>
        <a:xfrm>
          <a:off x="0" y="0"/>
          <a:ext cx="0" cy="0"/>
          <a:chOff x="0" y="0"/>
          <a:chExt cx="0" cy="0"/>
        </a:xfrm>
      </p:grpSpPr>
      <p:sp>
        <p:nvSpPr>
          <p:cNvPr id="2668" name="Google Shape;2668;p17"/>
          <p:cNvSpPr txBox="1">
            <a:spLocks noGrp="1"/>
          </p:cNvSpPr>
          <p:nvPr>
            <p:ph type="title" hasCustomPrompt="1"/>
          </p:nvPr>
        </p:nvSpPr>
        <p:spPr>
          <a:xfrm>
            <a:off x="715025"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69" name="Google Shape;2669;p17"/>
          <p:cNvSpPr txBox="1">
            <a:spLocks noGrp="1"/>
          </p:cNvSpPr>
          <p:nvPr>
            <p:ph type="title" idx="2"/>
          </p:nvPr>
        </p:nvSpPr>
        <p:spPr>
          <a:xfrm>
            <a:off x="715025" y="898175"/>
            <a:ext cx="107148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2pPr>
            <a:lvl3pPr lvl="2"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3pPr>
            <a:lvl4pPr lvl="3"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4pPr>
            <a:lvl5pPr lvl="4"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5pPr>
            <a:lvl6pPr lvl="5"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6pPr>
            <a:lvl7pPr lvl="6"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7pPr>
            <a:lvl8pPr lvl="7"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8pPr>
            <a:lvl9pPr lvl="8"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9pPr>
          </a:lstStyle>
          <a:p>
            <a:endParaRPr/>
          </a:p>
        </p:txBody>
      </p:sp>
      <p:sp>
        <p:nvSpPr>
          <p:cNvPr id="2670" name="Google Shape;2670;p17"/>
          <p:cNvSpPr txBox="1">
            <a:spLocks noGrp="1"/>
          </p:cNvSpPr>
          <p:nvPr>
            <p:ph type="title" idx="3" hasCustomPrompt="1"/>
          </p:nvPr>
        </p:nvSpPr>
        <p:spPr>
          <a:xfrm>
            <a:off x="4516336"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1" name="Google Shape;2671;p17"/>
          <p:cNvSpPr txBox="1">
            <a:spLocks noGrp="1"/>
          </p:cNvSpPr>
          <p:nvPr>
            <p:ph type="title" idx="4" hasCustomPrompt="1"/>
          </p:nvPr>
        </p:nvSpPr>
        <p:spPr>
          <a:xfrm>
            <a:off x="8481454"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2" name="Google Shape;2672;p17"/>
          <p:cNvSpPr txBox="1">
            <a:spLocks noGrp="1"/>
          </p:cNvSpPr>
          <p:nvPr>
            <p:ph type="body" idx="1"/>
          </p:nvPr>
        </p:nvSpPr>
        <p:spPr>
          <a:xfrm>
            <a:off x="8481446" y="3619725"/>
            <a:ext cx="2948400" cy="925200"/>
          </a:xfrm>
          <a:prstGeom prst="rect">
            <a:avLst/>
          </a:prstGeom>
        </p:spPr>
        <p:txBody>
          <a:bodyPr spcFirstLastPara="1" wrap="square" lIns="121900" tIns="121900" rIns="121900" bIns="121900" anchor="t" anchorCtr="0">
            <a:noAutofit/>
          </a:bodyPr>
          <a:lstStyle>
            <a:lvl1pPr marL="457200" lvl="0" indent="-368300" algn="ctr">
              <a:lnSpc>
                <a:spcPct val="100000"/>
              </a:lnSpc>
              <a:spcBef>
                <a:spcPts val="0"/>
              </a:spcBef>
              <a:spcAft>
                <a:spcPts val="0"/>
              </a:spcAft>
              <a:buSzPts val="2200"/>
              <a:buChar char="●"/>
              <a:defRPr sz="2200"/>
            </a:lvl1pPr>
            <a:lvl2pPr marL="914400" lvl="1" indent="-368300" algn="ctr">
              <a:lnSpc>
                <a:spcPct val="100000"/>
              </a:lnSpc>
              <a:spcBef>
                <a:spcPts val="0"/>
              </a:spcBef>
              <a:spcAft>
                <a:spcPts val="0"/>
              </a:spcAft>
              <a:buSzPts val="2200"/>
              <a:buChar char="○"/>
              <a:defRPr sz="2200"/>
            </a:lvl2pPr>
            <a:lvl3pPr marL="1371600" lvl="2" indent="-368300" algn="ctr">
              <a:lnSpc>
                <a:spcPct val="100000"/>
              </a:lnSpc>
              <a:spcBef>
                <a:spcPts val="0"/>
              </a:spcBef>
              <a:spcAft>
                <a:spcPts val="0"/>
              </a:spcAft>
              <a:buSzPts val="2200"/>
              <a:buChar char="■"/>
              <a:defRPr sz="2200"/>
            </a:lvl3pPr>
            <a:lvl4pPr marL="1828800" lvl="3" indent="-368300" algn="ctr">
              <a:lnSpc>
                <a:spcPct val="100000"/>
              </a:lnSpc>
              <a:spcBef>
                <a:spcPts val="0"/>
              </a:spcBef>
              <a:spcAft>
                <a:spcPts val="0"/>
              </a:spcAft>
              <a:buSzPts val="2200"/>
              <a:buChar char="●"/>
              <a:defRPr sz="2200"/>
            </a:lvl4pPr>
            <a:lvl5pPr marL="2286000" lvl="4" indent="-368300" algn="ctr">
              <a:lnSpc>
                <a:spcPct val="100000"/>
              </a:lnSpc>
              <a:spcBef>
                <a:spcPts val="0"/>
              </a:spcBef>
              <a:spcAft>
                <a:spcPts val="0"/>
              </a:spcAft>
              <a:buSzPts val="2200"/>
              <a:buChar char="○"/>
              <a:defRPr sz="2200"/>
            </a:lvl5pPr>
            <a:lvl6pPr marL="2743200" lvl="5" indent="-368300" algn="ctr">
              <a:lnSpc>
                <a:spcPct val="100000"/>
              </a:lnSpc>
              <a:spcBef>
                <a:spcPts val="0"/>
              </a:spcBef>
              <a:spcAft>
                <a:spcPts val="0"/>
              </a:spcAft>
              <a:buSzPts val="2200"/>
              <a:buChar char="■"/>
              <a:defRPr sz="2200"/>
            </a:lvl6pPr>
            <a:lvl7pPr marL="3200400" lvl="6" indent="-368300" algn="ctr">
              <a:lnSpc>
                <a:spcPct val="100000"/>
              </a:lnSpc>
              <a:spcBef>
                <a:spcPts val="0"/>
              </a:spcBef>
              <a:spcAft>
                <a:spcPts val="0"/>
              </a:spcAft>
              <a:buSzPts val="2200"/>
              <a:buChar char="●"/>
              <a:defRPr sz="2200"/>
            </a:lvl7pPr>
            <a:lvl8pPr marL="3657600" lvl="7" indent="-368300" algn="ctr">
              <a:lnSpc>
                <a:spcPct val="100000"/>
              </a:lnSpc>
              <a:spcBef>
                <a:spcPts val="0"/>
              </a:spcBef>
              <a:spcAft>
                <a:spcPts val="0"/>
              </a:spcAft>
              <a:buSzPts val="2200"/>
              <a:buChar char="○"/>
              <a:defRPr sz="2200"/>
            </a:lvl8pPr>
            <a:lvl9pPr marL="4114800" lvl="8" indent="-368300" algn="ctr">
              <a:lnSpc>
                <a:spcPct val="100000"/>
              </a:lnSpc>
              <a:spcBef>
                <a:spcPts val="0"/>
              </a:spcBef>
              <a:spcAft>
                <a:spcPts val="0"/>
              </a:spcAft>
              <a:buSzPts val="2200"/>
              <a:buChar char="■"/>
              <a:defRPr sz="2200"/>
            </a:lvl9pPr>
          </a:lstStyle>
          <a:p>
            <a:endParaRPr/>
          </a:p>
        </p:txBody>
      </p:sp>
      <p:sp>
        <p:nvSpPr>
          <p:cNvPr id="2673" name="Google Shape;2673;p17"/>
          <p:cNvSpPr txBox="1">
            <a:spLocks noGrp="1"/>
          </p:cNvSpPr>
          <p:nvPr>
            <p:ph type="body" idx="5"/>
          </p:nvPr>
        </p:nvSpPr>
        <p:spPr>
          <a:xfrm>
            <a:off x="451634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4" name="Google Shape;2674;p17"/>
          <p:cNvSpPr txBox="1">
            <a:spLocks noGrp="1"/>
          </p:cNvSpPr>
          <p:nvPr>
            <p:ph type="body" idx="6"/>
          </p:nvPr>
        </p:nvSpPr>
        <p:spPr>
          <a:xfrm>
            <a:off x="71502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5" name="Google Shape;2675;p17"/>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grpSp>
        <p:nvGrpSpPr>
          <p:cNvPr id="2676" name="Google Shape;2676;p17"/>
          <p:cNvGrpSpPr/>
          <p:nvPr/>
        </p:nvGrpSpPr>
        <p:grpSpPr>
          <a:xfrm rot="10800000">
            <a:off x="-112507" y="-65975"/>
            <a:ext cx="4636607" cy="1301974"/>
            <a:chOff x="7622268" y="5719681"/>
            <a:chExt cx="4636607" cy="1301974"/>
          </a:xfrm>
        </p:grpSpPr>
        <p:grpSp>
          <p:nvGrpSpPr>
            <p:cNvPr id="2677" name="Google Shape;2677;p17"/>
            <p:cNvGrpSpPr/>
            <p:nvPr/>
          </p:nvGrpSpPr>
          <p:grpSpPr>
            <a:xfrm>
              <a:off x="9381189" y="5719681"/>
              <a:ext cx="2707325" cy="1299722"/>
              <a:chOff x="6723350" y="566875"/>
              <a:chExt cx="1552188" cy="1732500"/>
            </a:xfrm>
          </p:grpSpPr>
          <p:cxnSp>
            <p:nvCxnSpPr>
              <p:cNvPr id="2678" name="Google Shape;2678;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79" name="Google Shape;2679;p17"/>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0" name="Google Shape;2680;p17"/>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1" name="Google Shape;2681;p17"/>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2" name="Google Shape;2682;p17"/>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3" name="Google Shape;2683;p17"/>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4" name="Google Shape;2684;p17"/>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5" name="Google Shape;2685;p17"/>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686" name="Google Shape;2686;p17"/>
            <p:cNvGrpSpPr/>
            <p:nvPr/>
          </p:nvGrpSpPr>
          <p:grpSpPr>
            <a:xfrm rot="5400000">
              <a:off x="9545961" y="3953195"/>
              <a:ext cx="789219" cy="4636607"/>
              <a:chOff x="6723350" y="566875"/>
              <a:chExt cx="452482" cy="2658300"/>
            </a:xfrm>
          </p:grpSpPr>
          <p:cxnSp>
            <p:nvCxnSpPr>
              <p:cNvPr id="2687" name="Google Shape;2687;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8" name="Google Shape;2688;p17"/>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2689" name="Google Shape;2689;p17"/>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grpSp>
        <p:cxnSp>
          <p:nvCxnSpPr>
            <p:cNvPr id="2690" name="Google Shape;2690;p17"/>
            <p:cNvCxnSpPr/>
            <p:nvPr/>
          </p:nvCxnSpPr>
          <p:spPr>
            <a:xfrm>
              <a:off x="8969752" y="6014907"/>
              <a:ext cx="0" cy="1004400"/>
            </a:xfrm>
            <a:prstGeom prst="straightConnector1">
              <a:avLst/>
            </a:prstGeom>
            <a:noFill/>
            <a:ln w="9525" cap="flat" cmpd="sng">
              <a:solidFill>
                <a:schemeClr val="dk1"/>
              </a:solidFill>
              <a:prstDash val="solid"/>
              <a:round/>
              <a:headEnd type="none" w="med" len="med"/>
              <a:tailEnd type="none" w="med" len="med"/>
            </a:ln>
          </p:spPr>
        </p:cxnSp>
        <p:cxnSp>
          <p:nvCxnSpPr>
            <p:cNvPr id="2691" name="Google Shape;2691;p17"/>
            <p:cNvCxnSpPr/>
            <p:nvPr/>
          </p:nvCxnSpPr>
          <p:spPr>
            <a:xfrm>
              <a:off x="8577276" y="6236398"/>
              <a:ext cx="600" cy="782700"/>
            </a:xfrm>
            <a:prstGeom prst="straightConnector1">
              <a:avLst/>
            </a:prstGeom>
            <a:noFill/>
            <a:ln w="9525" cap="flat" cmpd="sng">
              <a:solidFill>
                <a:schemeClr val="dk1"/>
              </a:solidFill>
              <a:prstDash val="solid"/>
              <a:round/>
              <a:headEnd type="none" w="med" len="med"/>
              <a:tailEnd type="none" w="med" len="med"/>
            </a:ln>
          </p:spPr>
        </p:cxnSp>
        <p:cxnSp>
          <p:nvCxnSpPr>
            <p:cNvPr id="2692" name="Google Shape;2692;p17"/>
            <p:cNvCxnSpPr/>
            <p:nvPr/>
          </p:nvCxnSpPr>
          <p:spPr>
            <a:xfrm>
              <a:off x="8185942" y="6400655"/>
              <a:ext cx="0" cy="621000"/>
            </a:xfrm>
            <a:prstGeom prst="straightConnector1">
              <a:avLst/>
            </a:prstGeom>
            <a:noFill/>
            <a:ln w="9525" cap="flat" cmpd="sng">
              <a:solidFill>
                <a:schemeClr val="dk1"/>
              </a:solidFill>
              <a:prstDash val="solid"/>
              <a:round/>
              <a:headEnd type="none" w="med" len="med"/>
              <a:tailEnd type="none" w="med" len="med"/>
            </a:ln>
          </p:spPr>
        </p:cxnSp>
        <p:cxnSp>
          <p:nvCxnSpPr>
            <p:cNvPr id="2693" name="Google Shape;2693;p17"/>
            <p:cNvCxnSpPr/>
            <p:nvPr/>
          </p:nvCxnSpPr>
          <p:spPr>
            <a:xfrm>
              <a:off x="7794050" y="6238225"/>
              <a:ext cx="9600" cy="768900"/>
            </a:xfrm>
            <a:prstGeom prst="straightConnector1">
              <a:avLst/>
            </a:prstGeom>
            <a:noFill/>
            <a:ln w="9525"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393293184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012 Percentages">
  <p:cSld name="1_012 Percentages">
    <p:spTree>
      <p:nvGrpSpPr>
        <p:cNvPr id="1" name="Shape 2667"/>
        <p:cNvGrpSpPr/>
        <p:nvPr/>
      </p:nvGrpSpPr>
      <p:grpSpPr>
        <a:xfrm>
          <a:off x="0" y="0"/>
          <a:ext cx="0" cy="0"/>
          <a:chOff x="0" y="0"/>
          <a:chExt cx="0" cy="0"/>
        </a:xfrm>
      </p:grpSpPr>
      <p:sp>
        <p:nvSpPr>
          <p:cNvPr id="2668" name="Google Shape;2668;p17"/>
          <p:cNvSpPr txBox="1">
            <a:spLocks noGrp="1"/>
          </p:cNvSpPr>
          <p:nvPr>
            <p:ph type="title" hasCustomPrompt="1"/>
          </p:nvPr>
        </p:nvSpPr>
        <p:spPr>
          <a:xfrm>
            <a:off x="715025"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69" name="Google Shape;2669;p17"/>
          <p:cNvSpPr txBox="1">
            <a:spLocks noGrp="1"/>
          </p:cNvSpPr>
          <p:nvPr>
            <p:ph type="title" idx="2"/>
          </p:nvPr>
        </p:nvSpPr>
        <p:spPr>
          <a:xfrm>
            <a:off x="715025" y="898175"/>
            <a:ext cx="107148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2pPr>
            <a:lvl3pPr lvl="2"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3pPr>
            <a:lvl4pPr lvl="3"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4pPr>
            <a:lvl5pPr lvl="4"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5pPr>
            <a:lvl6pPr lvl="5"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6pPr>
            <a:lvl7pPr lvl="6"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7pPr>
            <a:lvl8pPr lvl="7"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8pPr>
            <a:lvl9pPr lvl="8"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9pPr>
          </a:lstStyle>
          <a:p>
            <a:endParaRPr/>
          </a:p>
        </p:txBody>
      </p:sp>
      <p:sp>
        <p:nvSpPr>
          <p:cNvPr id="2670" name="Google Shape;2670;p17"/>
          <p:cNvSpPr txBox="1">
            <a:spLocks noGrp="1"/>
          </p:cNvSpPr>
          <p:nvPr>
            <p:ph type="title" idx="3" hasCustomPrompt="1"/>
          </p:nvPr>
        </p:nvSpPr>
        <p:spPr>
          <a:xfrm>
            <a:off x="4516336"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1" name="Google Shape;2671;p17"/>
          <p:cNvSpPr txBox="1">
            <a:spLocks noGrp="1"/>
          </p:cNvSpPr>
          <p:nvPr>
            <p:ph type="title" idx="4" hasCustomPrompt="1"/>
          </p:nvPr>
        </p:nvSpPr>
        <p:spPr>
          <a:xfrm>
            <a:off x="8481454"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2" name="Google Shape;2672;p17"/>
          <p:cNvSpPr txBox="1">
            <a:spLocks noGrp="1"/>
          </p:cNvSpPr>
          <p:nvPr>
            <p:ph type="body" idx="1"/>
          </p:nvPr>
        </p:nvSpPr>
        <p:spPr>
          <a:xfrm>
            <a:off x="8481446" y="3619725"/>
            <a:ext cx="2948400" cy="925200"/>
          </a:xfrm>
          <a:prstGeom prst="rect">
            <a:avLst/>
          </a:prstGeom>
        </p:spPr>
        <p:txBody>
          <a:bodyPr spcFirstLastPara="1" wrap="square" lIns="121900" tIns="121900" rIns="121900" bIns="121900" anchor="t" anchorCtr="0">
            <a:noAutofit/>
          </a:bodyPr>
          <a:lstStyle>
            <a:lvl1pPr marL="457200" lvl="0" indent="-368300" algn="ctr">
              <a:lnSpc>
                <a:spcPct val="100000"/>
              </a:lnSpc>
              <a:spcBef>
                <a:spcPts val="0"/>
              </a:spcBef>
              <a:spcAft>
                <a:spcPts val="0"/>
              </a:spcAft>
              <a:buSzPts val="2200"/>
              <a:buChar char="●"/>
              <a:defRPr sz="2200"/>
            </a:lvl1pPr>
            <a:lvl2pPr marL="914400" lvl="1" indent="-368300" algn="ctr">
              <a:lnSpc>
                <a:spcPct val="100000"/>
              </a:lnSpc>
              <a:spcBef>
                <a:spcPts val="0"/>
              </a:spcBef>
              <a:spcAft>
                <a:spcPts val="0"/>
              </a:spcAft>
              <a:buSzPts val="2200"/>
              <a:buChar char="○"/>
              <a:defRPr sz="2200"/>
            </a:lvl2pPr>
            <a:lvl3pPr marL="1371600" lvl="2" indent="-368300" algn="ctr">
              <a:lnSpc>
                <a:spcPct val="100000"/>
              </a:lnSpc>
              <a:spcBef>
                <a:spcPts val="0"/>
              </a:spcBef>
              <a:spcAft>
                <a:spcPts val="0"/>
              </a:spcAft>
              <a:buSzPts val="2200"/>
              <a:buChar char="■"/>
              <a:defRPr sz="2200"/>
            </a:lvl3pPr>
            <a:lvl4pPr marL="1828800" lvl="3" indent="-368300" algn="ctr">
              <a:lnSpc>
                <a:spcPct val="100000"/>
              </a:lnSpc>
              <a:spcBef>
                <a:spcPts val="0"/>
              </a:spcBef>
              <a:spcAft>
                <a:spcPts val="0"/>
              </a:spcAft>
              <a:buSzPts val="2200"/>
              <a:buChar char="●"/>
              <a:defRPr sz="2200"/>
            </a:lvl4pPr>
            <a:lvl5pPr marL="2286000" lvl="4" indent="-368300" algn="ctr">
              <a:lnSpc>
                <a:spcPct val="100000"/>
              </a:lnSpc>
              <a:spcBef>
                <a:spcPts val="0"/>
              </a:spcBef>
              <a:spcAft>
                <a:spcPts val="0"/>
              </a:spcAft>
              <a:buSzPts val="2200"/>
              <a:buChar char="○"/>
              <a:defRPr sz="2200"/>
            </a:lvl5pPr>
            <a:lvl6pPr marL="2743200" lvl="5" indent="-368300" algn="ctr">
              <a:lnSpc>
                <a:spcPct val="100000"/>
              </a:lnSpc>
              <a:spcBef>
                <a:spcPts val="0"/>
              </a:spcBef>
              <a:spcAft>
                <a:spcPts val="0"/>
              </a:spcAft>
              <a:buSzPts val="2200"/>
              <a:buChar char="■"/>
              <a:defRPr sz="2200"/>
            </a:lvl6pPr>
            <a:lvl7pPr marL="3200400" lvl="6" indent="-368300" algn="ctr">
              <a:lnSpc>
                <a:spcPct val="100000"/>
              </a:lnSpc>
              <a:spcBef>
                <a:spcPts val="0"/>
              </a:spcBef>
              <a:spcAft>
                <a:spcPts val="0"/>
              </a:spcAft>
              <a:buSzPts val="2200"/>
              <a:buChar char="●"/>
              <a:defRPr sz="2200"/>
            </a:lvl7pPr>
            <a:lvl8pPr marL="3657600" lvl="7" indent="-368300" algn="ctr">
              <a:lnSpc>
                <a:spcPct val="100000"/>
              </a:lnSpc>
              <a:spcBef>
                <a:spcPts val="0"/>
              </a:spcBef>
              <a:spcAft>
                <a:spcPts val="0"/>
              </a:spcAft>
              <a:buSzPts val="2200"/>
              <a:buChar char="○"/>
              <a:defRPr sz="2200"/>
            </a:lvl8pPr>
            <a:lvl9pPr marL="4114800" lvl="8" indent="-368300" algn="ctr">
              <a:lnSpc>
                <a:spcPct val="100000"/>
              </a:lnSpc>
              <a:spcBef>
                <a:spcPts val="0"/>
              </a:spcBef>
              <a:spcAft>
                <a:spcPts val="0"/>
              </a:spcAft>
              <a:buSzPts val="2200"/>
              <a:buChar char="■"/>
              <a:defRPr sz="2200"/>
            </a:lvl9pPr>
          </a:lstStyle>
          <a:p>
            <a:endParaRPr/>
          </a:p>
        </p:txBody>
      </p:sp>
      <p:sp>
        <p:nvSpPr>
          <p:cNvPr id="2673" name="Google Shape;2673;p17"/>
          <p:cNvSpPr txBox="1">
            <a:spLocks noGrp="1"/>
          </p:cNvSpPr>
          <p:nvPr>
            <p:ph type="body" idx="5"/>
          </p:nvPr>
        </p:nvSpPr>
        <p:spPr>
          <a:xfrm>
            <a:off x="451634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4" name="Google Shape;2674;p17"/>
          <p:cNvSpPr txBox="1">
            <a:spLocks noGrp="1"/>
          </p:cNvSpPr>
          <p:nvPr>
            <p:ph type="body" idx="6"/>
          </p:nvPr>
        </p:nvSpPr>
        <p:spPr>
          <a:xfrm>
            <a:off x="71502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5" name="Google Shape;2675;p17"/>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grpSp>
        <p:nvGrpSpPr>
          <p:cNvPr id="2676" name="Google Shape;2676;p17"/>
          <p:cNvGrpSpPr/>
          <p:nvPr/>
        </p:nvGrpSpPr>
        <p:grpSpPr>
          <a:xfrm rot="10800000">
            <a:off x="-112507" y="-65975"/>
            <a:ext cx="4636607" cy="1301974"/>
            <a:chOff x="7622268" y="5719681"/>
            <a:chExt cx="4636607" cy="1301974"/>
          </a:xfrm>
        </p:grpSpPr>
        <p:grpSp>
          <p:nvGrpSpPr>
            <p:cNvPr id="2677" name="Google Shape;2677;p17"/>
            <p:cNvGrpSpPr/>
            <p:nvPr/>
          </p:nvGrpSpPr>
          <p:grpSpPr>
            <a:xfrm>
              <a:off x="9381189" y="5719681"/>
              <a:ext cx="2707325" cy="1299722"/>
              <a:chOff x="6723350" y="566875"/>
              <a:chExt cx="1552188" cy="1732500"/>
            </a:xfrm>
          </p:grpSpPr>
          <p:cxnSp>
            <p:nvCxnSpPr>
              <p:cNvPr id="2678" name="Google Shape;2678;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79" name="Google Shape;2679;p17"/>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0" name="Google Shape;2680;p17"/>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1" name="Google Shape;2681;p17"/>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2" name="Google Shape;2682;p17"/>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3" name="Google Shape;2683;p17"/>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4" name="Google Shape;2684;p17"/>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5" name="Google Shape;2685;p17"/>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686" name="Google Shape;2686;p17"/>
            <p:cNvGrpSpPr/>
            <p:nvPr/>
          </p:nvGrpSpPr>
          <p:grpSpPr>
            <a:xfrm rot="5400000">
              <a:off x="9545961" y="3953195"/>
              <a:ext cx="789219" cy="4636607"/>
              <a:chOff x="6723350" y="566875"/>
              <a:chExt cx="452482" cy="2658300"/>
            </a:xfrm>
          </p:grpSpPr>
          <p:cxnSp>
            <p:nvCxnSpPr>
              <p:cNvPr id="2687" name="Google Shape;2687;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8" name="Google Shape;2688;p17"/>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2689" name="Google Shape;2689;p17"/>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grpSp>
        <p:cxnSp>
          <p:nvCxnSpPr>
            <p:cNvPr id="2690" name="Google Shape;2690;p17"/>
            <p:cNvCxnSpPr/>
            <p:nvPr/>
          </p:nvCxnSpPr>
          <p:spPr>
            <a:xfrm>
              <a:off x="8969752" y="6014907"/>
              <a:ext cx="0" cy="1004400"/>
            </a:xfrm>
            <a:prstGeom prst="straightConnector1">
              <a:avLst/>
            </a:prstGeom>
            <a:noFill/>
            <a:ln w="9525" cap="flat" cmpd="sng">
              <a:solidFill>
                <a:schemeClr val="dk1"/>
              </a:solidFill>
              <a:prstDash val="solid"/>
              <a:round/>
              <a:headEnd type="none" w="med" len="med"/>
              <a:tailEnd type="none" w="med" len="med"/>
            </a:ln>
          </p:spPr>
        </p:cxnSp>
        <p:cxnSp>
          <p:nvCxnSpPr>
            <p:cNvPr id="2691" name="Google Shape;2691;p17"/>
            <p:cNvCxnSpPr/>
            <p:nvPr/>
          </p:nvCxnSpPr>
          <p:spPr>
            <a:xfrm>
              <a:off x="8577276" y="6236398"/>
              <a:ext cx="600" cy="782700"/>
            </a:xfrm>
            <a:prstGeom prst="straightConnector1">
              <a:avLst/>
            </a:prstGeom>
            <a:noFill/>
            <a:ln w="9525" cap="flat" cmpd="sng">
              <a:solidFill>
                <a:schemeClr val="dk1"/>
              </a:solidFill>
              <a:prstDash val="solid"/>
              <a:round/>
              <a:headEnd type="none" w="med" len="med"/>
              <a:tailEnd type="none" w="med" len="med"/>
            </a:ln>
          </p:spPr>
        </p:cxnSp>
        <p:cxnSp>
          <p:nvCxnSpPr>
            <p:cNvPr id="2692" name="Google Shape;2692;p17"/>
            <p:cNvCxnSpPr/>
            <p:nvPr/>
          </p:nvCxnSpPr>
          <p:spPr>
            <a:xfrm>
              <a:off x="8185942" y="6400655"/>
              <a:ext cx="0" cy="621000"/>
            </a:xfrm>
            <a:prstGeom prst="straightConnector1">
              <a:avLst/>
            </a:prstGeom>
            <a:noFill/>
            <a:ln w="9525" cap="flat" cmpd="sng">
              <a:solidFill>
                <a:schemeClr val="dk1"/>
              </a:solidFill>
              <a:prstDash val="solid"/>
              <a:round/>
              <a:headEnd type="none" w="med" len="med"/>
              <a:tailEnd type="none" w="med" len="med"/>
            </a:ln>
          </p:spPr>
        </p:cxnSp>
        <p:cxnSp>
          <p:nvCxnSpPr>
            <p:cNvPr id="2693" name="Google Shape;2693;p17"/>
            <p:cNvCxnSpPr/>
            <p:nvPr/>
          </p:nvCxnSpPr>
          <p:spPr>
            <a:xfrm>
              <a:off x="7794050" y="6238225"/>
              <a:ext cx="9600" cy="768900"/>
            </a:xfrm>
            <a:prstGeom prst="straightConnector1">
              <a:avLst/>
            </a:prstGeom>
            <a:noFill/>
            <a:ln w="9525"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225327396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017 Title and text right">
  <p:cSld name="017 Title and text right">
    <p:spTree>
      <p:nvGrpSpPr>
        <p:cNvPr id="1" name="Shape 3430"/>
        <p:cNvGrpSpPr/>
        <p:nvPr/>
      </p:nvGrpSpPr>
      <p:grpSpPr>
        <a:xfrm>
          <a:off x="0" y="0"/>
          <a:ext cx="0" cy="0"/>
          <a:chOff x="0" y="0"/>
          <a:chExt cx="0" cy="0"/>
        </a:xfrm>
      </p:grpSpPr>
      <p:grpSp>
        <p:nvGrpSpPr>
          <p:cNvPr id="3431" name="Google Shape;3431;p22"/>
          <p:cNvGrpSpPr/>
          <p:nvPr/>
        </p:nvGrpSpPr>
        <p:grpSpPr>
          <a:xfrm rot="10800000" flipH="1">
            <a:off x="7555399" y="-65975"/>
            <a:ext cx="4636607" cy="1301974"/>
            <a:chOff x="7622268" y="5719681"/>
            <a:chExt cx="4636607" cy="1301974"/>
          </a:xfrm>
        </p:grpSpPr>
        <p:grpSp>
          <p:nvGrpSpPr>
            <p:cNvPr id="3432" name="Google Shape;3432;p22"/>
            <p:cNvGrpSpPr/>
            <p:nvPr/>
          </p:nvGrpSpPr>
          <p:grpSpPr>
            <a:xfrm>
              <a:off x="9381189" y="5719681"/>
              <a:ext cx="2707325" cy="1299722"/>
              <a:chOff x="6723350" y="566875"/>
              <a:chExt cx="1552188" cy="1732500"/>
            </a:xfrm>
          </p:grpSpPr>
          <p:cxnSp>
            <p:nvCxnSpPr>
              <p:cNvPr id="3433" name="Google Shape;3433;p22"/>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34" name="Google Shape;3434;p22"/>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35" name="Google Shape;3435;p22"/>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36" name="Google Shape;3436;p22"/>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37" name="Google Shape;3437;p22"/>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38" name="Google Shape;3438;p22"/>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39" name="Google Shape;3439;p22"/>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40" name="Google Shape;3440;p22"/>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3441" name="Google Shape;3441;p22"/>
            <p:cNvGrpSpPr/>
            <p:nvPr/>
          </p:nvGrpSpPr>
          <p:grpSpPr>
            <a:xfrm rot="5400000">
              <a:off x="9545961" y="3953195"/>
              <a:ext cx="789219" cy="4636607"/>
              <a:chOff x="6723350" y="566875"/>
              <a:chExt cx="452482" cy="2658300"/>
            </a:xfrm>
          </p:grpSpPr>
          <p:cxnSp>
            <p:nvCxnSpPr>
              <p:cNvPr id="3442" name="Google Shape;3442;p22"/>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43" name="Google Shape;3443;p22"/>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3444" name="Google Shape;3444;p22"/>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grpSp>
        <p:cxnSp>
          <p:nvCxnSpPr>
            <p:cNvPr id="3445" name="Google Shape;3445;p22"/>
            <p:cNvCxnSpPr/>
            <p:nvPr/>
          </p:nvCxnSpPr>
          <p:spPr>
            <a:xfrm>
              <a:off x="8969752" y="6014907"/>
              <a:ext cx="0" cy="1004400"/>
            </a:xfrm>
            <a:prstGeom prst="straightConnector1">
              <a:avLst/>
            </a:prstGeom>
            <a:noFill/>
            <a:ln w="9525" cap="flat" cmpd="sng">
              <a:solidFill>
                <a:schemeClr val="dk1"/>
              </a:solidFill>
              <a:prstDash val="solid"/>
              <a:round/>
              <a:headEnd type="none" w="med" len="med"/>
              <a:tailEnd type="none" w="med" len="med"/>
            </a:ln>
          </p:spPr>
        </p:cxnSp>
        <p:cxnSp>
          <p:nvCxnSpPr>
            <p:cNvPr id="3446" name="Google Shape;3446;p22"/>
            <p:cNvCxnSpPr/>
            <p:nvPr/>
          </p:nvCxnSpPr>
          <p:spPr>
            <a:xfrm>
              <a:off x="8577276" y="6236398"/>
              <a:ext cx="600" cy="782700"/>
            </a:xfrm>
            <a:prstGeom prst="straightConnector1">
              <a:avLst/>
            </a:prstGeom>
            <a:noFill/>
            <a:ln w="9525" cap="flat" cmpd="sng">
              <a:solidFill>
                <a:schemeClr val="dk1"/>
              </a:solidFill>
              <a:prstDash val="solid"/>
              <a:round/>
              <a:headEnd type="none" w="med" len="med"/>
              <a:tailEnd type="none" w="med" len="med"/>
            </a:ln>
          </p:spPr>
        </p:cxnSp>
        <p:cxnSp>
          <p:nvCxnSpPr>
            <p:cNvPr id="3447" name="Google Shape;3447;p22"/>
            <p:cNvCxnSpPr/>
            <p:nvPr/>
          </p:nvCxnSpPr>
          <p:spPr>
            <a:xfrm>
              <a:off x="8185942" y="6400655"/>
              <a:ext cx="0" cy="621000"/>
            </a:xfrm>
            <a:prstGeom prst="straightConnector1">
              <a:avLst/>
            </a:prstGeom>
            <a:noFill/>
            <a:ln w="9525" cap="flat" cmpd="sng">
              <a:solidFill>
                <a:schemeClr val="dk1"/>
              </a:solidFill>
              <a:prstDash val="solid"/>
              <a:round/>
              <a:headEnd type="none" w="med" len="med"/>
              <a:tailEnd type="none" w="med" len="med"/>
            </a:ln>
          </p:spPr>
        </p:cxnSp>
        <p:cxnSp>
          <p:nvCxnSpPr>
            <p:cNvPr id="3448" name="Google Shape;3448;p22"/>
            <p:cNvCxnSpPr/>
            <p:nvPr/>
          </p:nvCxnSpPr>
          <p:spPr>
            <a:xfrm>
              <a:off x="7794050" y="6238225"/>
              <a:ext cx="9600" cy="768900"/>
            </a:xfrm>
            <a:prstGeom prst="straightConnector1">
              <a:avLst/>
            </a:prstGeom>
            <a:noFill/>
            <a:ln w="9525" cap="flat" cmpd="sng">
              <a:solidFill>
                <a:schemeClr val="dk1"/>
              </a:solidFill>
              <a:prstDash val="solid"/>
              <a:round/>
              <a:headEnd type="none" w="med" len="med"/>
              <a:tailEnd type="none" w="med" len="med"/>
            </a:ln>
          </p:spPr>
        </p:cxnSp>
      </p:grpSp>
      <p:sp>
        <p:nvSpPr>
          <p:cNvPr id="3449" name="Google Shape;3449;p22"/>
          <p:cNvSpPr/>
          <p:nvPr/>
        </p:nvSpPr>
        <p:spPr>
          <a:xfrm flipH="1">
            <a:off x="0" y="-3800"/>
            <a:ext cx="9241083" cy="6865609"/>
          </a:xfrm>
          <a:custGeom>
            <a:avLst/>
            <a:gdLst/>
            <a:ahLst/>
            <a:cxnLst/>
            <a:rect l="l" t="t" r="r" b="b"/>
            <a:pathLst>
              <a:path w="9241083" h="6848488" extrusionOk="0">
                <a:moveTo>
                  <a:pt x="9241083" y="0"/>
                </a:moveTo>
                <a:cubicBezTo>
                  <a:pt x="7435747" y="0"/>
                  <a:pt x="5630504" y="0"/>
                  <a:pt x="3825166" y="0"/>
                </a:cubicBezTo>
                <a:cubicBezTo>
                  <a:pt x="4255384" y="1079778"/>
                  <a:pt x="4815153" y="1565355"/>
                  <a:pt x="5277522" y="1790119"/>
                </a:cubicBezTo>
                <a:cubicBezTo>
                  <a:pt x="5878001" y="2082131"/>
                  <a:pt x="7007621" y="2316121"/>
                  <a:pt x="7118528" y="3170850"/>
                </a:cubicBezTo>
                <a:cubicBezTo>
                  <a:pt x="7195193" y="3761818"/>
                  <a:pt x="7077628" y="5180596"/>
                  <a:pt x="5338872" y="5108972"/>
                </a:cubicBezTo>
                <a:cubicBezTo>
                  <a:pt x="4205163" y="5062270"/>
                  <a:pt x="3969840" y="6341320"/>
                  <a:pt x="3416064" y="6392588"/>
                </a:cubicBezTo>
                <a:cubicBezTo>
                  <a:pt x="2673003" y="6461359"/>
                  <a:pt x="2367865" y="5721912"/>
                  <a:pt x="1605780" y="5727809"/>
                </a:cubicBezTo>
                <a:cubicBezTo>
                  <a:pt x="1145695" y="5731329"/>
                  <a:pt x="604665" y="6005839"/>
                  <a:pt x="0" y="6848488"/>
                </a:cubicBezTo>
                <a:cubicBezTo>
                  <a:pt x="3080393" y="6848488"/>
                  <a:pt x="6160691" y="6848488"/>
                  <a:pt x="9241083" y="6848488"/>
                </a:cubicBezTo>
              </a:path>
            </a:pathLst>
          </a:custGeom>
          <a:solidFill>
            <a:schemeClr val="dk1"/>
          </a:solidFill>
          <a:ln>
            <a:noFill/>
          </a:ln>
          <a:effectLst>
            <a:outerShdw blurRad="127000" dist="127000" dir="102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grpSp>
        <p:nvGrpSpPr>
          <p:cNvPr id="3450" name="Google Shape;3450;p22"/>
          <p:cNvGrpSpPr/>
          <p:nvPr/>
        </p:nvGrpSpPr>
        <p:grpSpPr>
          <a:xfrm rot="5915486">
            <a:off x="9576824" y="111882"/>
            <a:ext cx="4226227" cy="3887196"/>
            <a:chOff x="5252920" y="2652722"/>
            <a:chExt cx="1688542" cy="1553086"/>
          </a:xfrm>
        </p:grpSpPr>
        <p:sp>
          <p:nvSpPr>
            <p:cNvPr id="3451" name="Google Shape;3451;p22"/>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2" name="Google Shape;3452;p22"/>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3" name="Google Shape;3453;p22"/>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4" name="Google Shape;3454;p22"/>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5" name="Google Shape;3455;p22"/>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6" name="Google Shape;3456;p22"/>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7" name="Google Shape;3457;p22"/>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8" name="Google Shape;3458;p22"/>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9" name="Google Shape;3459;p22"/>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0" name="Google Shape;3460;p22"/>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461" name="Google Shape;3461;p22"/>
          <p:cNvGrpSpPr/>
          <p:nvPr/>
        </p:nvGrpSpPr>
        <p:grpSpPr>
          <a:xfrm>
            <a:off x="9606445" y="3420239"/>
            <a:ext cx="2922376" cy="2955046"/>
            <a:chOff x="5529738" y="2852832"/>
            <a:chExt cx="1135168" cy="1147858"/>
          </a:xfrm>
        </p:grpSpPr>
        <p:sp>
          <p:nvSpPr>
            <p:cNvPr id="3462" name="Google Shape;3462;p22"/>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3" name="Google Shape;3463;p22"/>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4" name="Google Shape;3464;p22"/>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5" name="Google Shape;3465;p22"/>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6" name="Google Shape;3466;p22"/>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7" name="Google Shape;3467;p22"/>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8" name="Google Shape;3468;p22"/>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9" name="Google Shape;3469;p22"/>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0" name="Google Shape;3470;p22"/>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1" name="Google Shape;3471;p22"/>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2" name="Google Shape;3472;p22"/>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3" name="Google Shape;3473;p22"/>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4" name="Google Shape;3474;p22"/>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5" name="Google Shape;3475;p22"/>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6" name="Google Shape;3476;p22"/>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7" name="Google Shape;3477;p22"/>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8" name="Google Shape;3478;p22"/>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9" name="Google Shape;3479;p22"/>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0" name="Google Shape;3480;p22"/>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1" name="Google Shape;3481;p22"/>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2" name="Google Shape;3482;p22"/>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3" name="Google Shape;3483;p22"/>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4" name="Google Shape;3484;p22"/>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5" name="Google Shape;3485;p22"/>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6" name="Google Shape;3486;p22"/>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7" name="Google Shape;3487;p22"/>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8" name="Google Shape;3488;p22"/>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9" name="Google Shape;3489;p22"/>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0" name="Google Shape;3490;p22"/>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1" name="Google Shape;3491;p22"/>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2" name="Google Shape;3492;p22"/>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3" name="Google Shape;3493;p22"/>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4" name="Google Shape;3494;p22"/>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5" name="Google Shape;3495;p22"/>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6" name="Google Shape;3496;p22"/>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7" name="Google Shape;3497;p22"/>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8" name="Google Shape;3498;p22"/>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9" name="Google Shape;3499;p22"/>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0" name="Google Shape;3500;p22"/>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1" name="Google Shape;3501;p22"/>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2" name="Google Shape;3502;p22"/>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3" name="Google Shape;3503;p22"/>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4" name="Google Shape;3504;p22"/>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5" name="Google Shape;3505;p22"/>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6" name="Google Shape;3506;p22"/>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7" name="Google Shape;3507;p22"/>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8" name="Google Shape;3508;p22"/>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9" name="Google Shape;3509;p22"/>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0" name="Google Shape;3510;p22"/>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1" name="Google Shape;3511;p22"/>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2" name="Google Shape;3512;p22"/>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3" name="Google Shape;3513;p22"/>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4" name="Google Shape;3514;p22"/>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5" name="Google Shape;3515;p22"/>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6" name="Google Shape;3516;p22"/>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7" name="Google Shape;3517;p22"/>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8" name="Google Shape;3518;p22"/>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9" name="Google Shape;3519;p22"/>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0" name="Google Shape;3520;p22"/>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1" name="Google Shape;3521;p22"/>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2" name="Google Shape;3522;p22"/>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3" name="Google Shape;3523;p22"/>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4" name="Google Shape;3524;p22"/>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5" name="Google Shape;3525;p22"/>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6" name="Google Shape;3526;p22"/>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7" name="Google Shape;3527;p22"/>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8" name="Google Shape;3528;p22"/>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9" name="Google Shape;3529;p22"/>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0" name="Google Shape;3530;p22"/>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1" name="Google Shape;3531;p22"/>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2" name="Google Shape;3532;p22"/>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3" name="Google Shape;3533;p22"/>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4" name="Google Shape;3534;p22"/>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5" name="Google Shape;3535;p22"/>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6" name="Google Shape;3536;p22"/>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7" name="Google Shape;3537;p22"/>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8" name="Google Shape;3538;p22"/>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9" name="Google Shape;3539;p22"/>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0" name="Google Shape;3540;p22"/>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1" name="Google Shape;3541;p22"/>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2" name="Google Shape;3542;p22"/>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3" name="Google Shape;3543;p22"/>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4" name="Google Shape;3544;p22"/>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5" name="Google Shape;3545;p22"/>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6" name="Google Shape;3546;p22"/>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7" name="Google Shape;3547;p22"/>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8" name="Google Shape;3548;p22"/>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9" name="Google Shape;3549;p22"/>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0" name="Google Shape;3550;p22"/>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1" name="Google Shape;3551;p22"/>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2" name="Google Shape;3552;p22"/>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3" name="Google Shape;3553;p22"/>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4" name="Google Shape;3554;p22"/>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5" name="Google Shape;3555;p22"/>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6" name="Google Shape;3556;p22"/>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7" name="Google Shape;3557;p22"/>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8" name="Google Shape;3558;p22"/>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9" name="Google Shape;3559;p22"/>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0" name="Google Shape;3560;p22"/>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1" name="Google Shape;3561;p22"/>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2" name="Google Shape;3562;p22"/>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3" name="Google Shape;3563;p22"/>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4" name="Google Shape;3564;p22"/>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5" name="Google Shape;3565;p22"/>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6" name="Google Shape;3566;p22"/>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7" name="Google Shape;3567;p22"/>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8" name="Google Shape;3568;p22"/>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9" name="Google Shape;3569;p22"/>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0" name="Google Shape;3570;p22"/>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1" name="Google Shape;3571;p22"/>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2" name="Google Shape;3572;p22"/>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3" name="Google Shape;3573;p22"/>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4" name="Google Shape;3574;p22"/>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5" name="Google Shape;3575;p22"/>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6" name="Google Shape;3576;p22"/>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7" name="Google Shape;3577;p22"/>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8" name="Google Shape;3578;p22"/>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9" name="Google Shape;3579;p22"/>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0" name="Google Shape;3580;p22"/>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1" name="Google Shape;3581;p22"/>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2" name="Google Shape;3582;p22"/>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3" name="Google Shape;3583;p22"/>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4" name="Google Shape;3584;p22"/>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5" name="Google Shape;3585;p22"/>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6" name="Google Shape;3586;p22"/>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7" name="Google Shape;3587;p22"/>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8" name="Google Shape;3588;p22"/>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9" name="Google Shape;3589;p22"/>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0" name="Google Shape;3590;p22"/>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1" name="Google Shape;3591;p22"/>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2" name="Google Shape;3592;p22"/>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3" name="Google Shape;3593;p22"/>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4" name="Google Shape;3594;p22"/>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5" name="Google Shape;3595;p22"/>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6" name="Google Shape;3596;p22"/>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597" name="Google Shape;3597;p22"/>
          <p:cNvGrpSpPr/>
          <p:nvPr/>
        </p:nvGrpSpPr>
        <p:grpSpPr>
          <a:xfrm rot="-3072723">
            <a:off x="7221106" y="3269984"/>
            <a:ext cx="3510686" cy="2651481"/>
            <a:chOff x="5102217" y="2695575"/>
            <a:chExt cx="1971523" cy="1489013"/>
          </a:xfrm>
        </p:grpSpPr>
        <p:sp>
          <p:nvSpPr>
            <p:cNvPr id="3598" name="Google Shape;3598;p22"/>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9" name="Google Shape;3599;p22"/>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0" name="Google Shape;3600;p22"/>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1" name="Google Shape;3601;p22"/>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2" name="Google Shape;3602;p22"/>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3" name="Google Shape;3603;p22"/>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4" name="Google Shape;3604;p22"/>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5" name="Google Shape;3605;p22"/>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6" name="Google Shape;3606;p22"/>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7" name="Google Shape;3607;p22"/>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8" name="Google Shape;3608;p22"/>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9" name="Google Shape;3609;p22"/>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0" name="Google Shape;3610;p22"/>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1" name="Google Shape;3611;p22"/>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2" name="Google Shape;3612;p22"/>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613" name="Google Shape;3613;p22"/>
          <p:cNvGrpSpPr/>
          <p:nvPr/>
        </p:nvGrpSpPr>
        <p:grpSpPr>
          <a:xfrm rot="6356396">
            <a:off x="9125740" y="3294833"/>
            <a:ext cx="1251787" cy="3095320"/>
            <a:chOff x="5662611" y="2352674"/>
            <a:chExt cx="869442" cy="2149888"/>
          </a:xfrm>
        </p:grpSpPr>
        <p:sp>
          <p:nvSpPr>
            <p:cNvPr id="3614" name="Google Shape;3614;p22"/>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5" name="Google Shape;3615;p22"/>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6" name="Google Shape;3616;p22"/>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7" name="Google Shape;3617;p22"/>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8" name="Google Shape;3618;p22"/>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9" name="Google Shape;3619;p22"/>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0" name="Google Shape;3620;p22"/>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621" name="Google Shape;3621;p22"/>
          <p:cNvGrpSpPr/>
          <p:nvPr/>
        </p:nvGrpSpPr>
        <p:grpSpPr>
          <a:xfrm rot="6676291">
            <a:off x="8530760" y="3848977"/>
            <a:ext cx="2344233" cy="2428569"/>
            <a:chOff x="5281612" y="2586132"/>
            <a:chExt cx="1628298" cy="1686877"/>
          </a:xfrm>
        </p:grpSpPr>
        <p:sp>
          <p:nvSpPr>
            <p:cNvPr id="3622" name="Google Shape;3622;p22"/>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3" name="Google Shape;3623;p22"/>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4" name="Google Shape;3624;p22"/>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5" name="Google Shape;3625;p22"/>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6" name="Google Shape;3626;p22"/>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7" name="Google Shape;3627;p22"/>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8" name="Google Shape;3628;p22"/>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629" name="Google Shape;3629;p22"/>
          <p:cNvGrpSpPr/>
          <p:nvPr/>
        </p:nvGrpSpPr>
        <p:grpSpPr>
          <a:xfrm rot="10800000">
            <a:off x="8804007" y="3692910"/>
            <a:ext cx="1003255" cy="3171712"/>
            <a:chOff x="5747859" y="2329719"/>
            <a:chExt cx="696850" cy="2203037"/>
          </a:xfrm>
        </p:grpSpPr>
        <p:sp>
          <p:nvSpPr>
            <p:cNvPr id="3630" name="Google Shape;3630;p22"/>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31" name="Google Shape;3631;p22"/>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32" name="Google Shape;3632;p22"/>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33" name="Google Shape;3633;p22"/>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34" name="Google Shape;3634;p22"/>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35" name="Google Shape;3635;p22"/>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36" name="Google Shape;3636;p22"/>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637" name="Google Shape;3637;p22"/>
          <p:cNvGrpSpPr/>
          <p:nvPr/>
        </p:nvGrpSpPr>
        <p:grpSpPr>
          <a:xfrm>
            <a:off x="5752466" y="933520"/>
            <a:ext cx="5612051" cy="4394223"/>
            <a:chOff x="3416220" y="2573082"/>
            <a:chExt cx="4752753" cy="3721395"/>
          </a:xfrm>
        </p:grpSpPr>
        <p:sp>
          <p:nvSpPr>
            <p:cNvPr id="3638" name="Google Shape;3638;p22"/>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3639" name="Google Shape;3639;p22"/>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3640" name="Google Shape;3640;p22"/>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3641" name="Google Shape;3641;p22"/>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3642" name="Google Shape;3642;p22"/>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3643" name="Google Shape;3643;p22"/>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3644" name="Google Shape;3644;p22"/>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3645" name="Google Shape;3645;p22"/>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3646" name="Google Shape;3646;p22"/>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sp>
        <p:nvSpPr>
          <p:cNvPr id="3647" name="Google Shape;3647;p22"/>
          <p:cNvSpPr txBox="1">
            <a:spLocks noGrp="1"/>
          </p:cNvSpPr>
          <p:nvPr>
            <p:ph type="title"/>
          </p:nvPr>
        </p:nvSpPr>
        <p:spPr>
          <a:xfrm>
            <a:off x="6134650" y="1355375"/>
            <a:ext cx="48618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3648" name="Google Shape;3648;p22"/>
          <p:cNvSpPr txBox="1">
            <a:spLocks noGrp="1"/>
          </p:cNvSpPr>
          <p:nvPr>
            <p:ph type="body" idx="1"/>
          </p:nvPr>
        </p:nvSpPr>
        <p:spPr>
          <a:xfrm>
            <a:off x="6134737" y="2508425"/>
            <a:ext cx="4861800" cy="25734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grpSp>
        <p:nvGrpSpPr>
          <p:cNvPr id="3649" name="Google Shape;3649;p22"/>
          <p:cNvGrpSpPr/>
          <p:nvPr/>
        </p:nvGrpSpPr>
        <p:grpSpPr>
          <a:xfrm flipH="1">
            <a:off x="-56169" y="5250340"/>
            <a:ext cx="4925970" cy="1710276"/>
            <a:chOff x="7332906" y="5338665"/>
            <a:chExt cx="4925970" cy="1710276"/>
          </a:xfrm>
        </p:grpSpPr>
        <p:grpSp>
          <p:nvGrpSpPr>
            <p:cNvPr id="3650" name="Google Shape;3650;p22"/>
            <p:cNvGrpSpPr/>
            <p:nvPr/>
          </p:nvGrpSpPr>
          <p:grpSpPr>
            <a:xfrm>
              <a:off x="9381196" y="5338665"/>
              <a:ext cx="2707325" cy="1707379"/>
              <a:chOff x="6723350" y="566875"/>
              <a:chExt cx="1552188" cy="1732500"/>
            </a:xfrm>
          </p:grpSpPr>
          <p:cxnSp>
            <p:nvCxnSpPr>
              <p:cNvPr id="3651" name="Google Shape;3651;p22"/>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52" name="Google Shape;3652;p22"/>
              <p:cNvCxnSpPr/>
              <p:nvPr/>
            </p:nvCxnSpPr>
            <p:spPr>
              <a:xfrm>
                <a:off x="6945091"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53" name="Google Shape;3653;p22"/>
              <p:cNvCxnSpPr/>
              <p:nvPr/>
            </p:nvCxnSpPr>
            <p:spPr>
              <a:xfrm>
                <a:off x="7166832"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54" name="Google Shape;3654;p22"/>
              <p:cNvCxnSpPr/>
              <p:nvPr/>
            </p:nvCxnSpPr>
            <p:spPr>
              <a:xfrm>
                <a:off x="7388573"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55" name="Google Shape;3655;p22"/>
              <p:cNvCxnSpPr/>
              <p:nvPr/>
            </p:nvCxnSpPr>
            <p:spPr>
              <a:xfrm>
                <a:off x="7610314"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56" name="Google Shape;3656;p22"/>
              <p:cNvCxnSpPr/>
              <p:nvPr/>
            </p:nvCxnSpPr>
            <p:spPr>
              <a:xfrm>
                <a:off x="7832055"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57" name="Google Shape;3657;p22"/>
              <p:cNvCxnSpPr/>
              <p:nvPr/>
            </p:nvCxnSpPr>
            <p:spPr>
              <a:xfrm>
                <a:off x="8053796"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58" name="Google Shape;3658;p22"/>
              <p:cNvCxnSpPr/>
              <p:nvPr/>
            </p:nvCxnSpPr>
            <p:spPr>
              <a:xfrm>
                <a:off x="8275538" y="566875"/>
                <a:ext cx="0" cy="1732500"/>
              </a:xfrm>
              <a:prstGeom prst="straightConnector1">
                <a:avLst/>
              </a:prstGeom>
              <a:noFill/>
              <a:ln w="9525" cap="flat" cmpd="sng">
                <a:solidFill>
                  <a:schemeClr val="lt1"/>
                </a:solidFill>
                <a:prstDash val="solid"/>
                <a:round/>
                <a:headEnd type="none" w="med" len="med"/>
                <a:tailEnd type="none" w="med" len="med"/>
              </a:ln>
            </p:spPr>
          </p:cxnSp>
        </p:grpSp>
        <p:grpSp>
          <p:nvGrpSpPr>
            <p:cNvPr id="3659" name="Google Shape;3659;p22"/>
            <p:cNvGrpSpPr/>
            <p:nvPr/>
          </p:nvGrpSpPr>
          <p:grpSpPr>
            <a:xfrm rot="5400000">
              <a:off x="9215748" y="3613047"/>
              <a:ext cx="1160286" cy="4925970"/>
              <a:chOff x="6723350" y="566874"/>
              <a:chExt cx="665225" cy="2824200"/>
            </a:xfrm>
          </p:grpSpPr>
          <p:cxnSp>
            <p:nvCxnSpPr>
              <p:cNvPr id="3660" name="Google Shape;3660;p22"/>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61" name="Google Shape;3661;p22"/>
              <p:cNvCxnSpPr/>
              <p:nvPr/>
            </p:nvCxnSpPr>
            <p:spPr>
              <a:xfrm rot="-5400000" flipH="1">
                <a:off x="5972191" y="1539775"/>
                <a:ext cx="1957200" cy="11400"/>
              </a:xfrm>
              <a:prstGeom prst="straightConnector1">
                <a:avLst/>
              </a:prstGeom>
              <a:noFill/>
              <a:ln w="9525" cap="flat" cmpd="sng">
                <a:solidFill>
                  <a:schemeClr val="lt1"/>
                </a:solidFill>
                <a:prstDash val="solid"/>
                <a:round/>
                <a:headEnd type="none" w="med" len="med"/>
                <a:tailEnd type="none" w="med" len="med"/>
              </a:ln>
            </p:spPr>
          </p:cxnSp>
          <p:cxnSp>
            <p:nvCxnSpPr>
              <p:cNvPr id="3662" name="Google Shape;3662;p22"/>
              <p:cNvCxnSpPr/>
              <p:nvPr/>
            </p:nvCxnSpPr>
            <p:spPr>
              <a:xfrm rot="-5400000" flipH="1">
                <a:off x="5842182" y="1891525"/>
                <a:ext cx="2658300" cy="9000"/>
              </a:xfrm>
              <a:prstGeom prst="straightConnector1">
                <a:avLst/>
              </a:prstGeom>
              <a:noFill/>
              <a:ln w="9525" cap="flat" cmpd="sng">
                <a:solidFill>
                  <a:schemeClr val="lt1"/>
                </a:solidFill>
                <a:prstDash val="solid"/>
                <a:round/>
                <a:headEnd type="none" w="med" len="med"/>
                <a:tailEnd type="none" w="med" len="med"/>
              </a:ln>
            </p:spPr>
          </p:cxnSp>
          <p:cxnSp>
            <p:nvCxnSpPr>
              <p:cNvPr id="3663" name="Google Shape;3663;p22"/>
              <p:cNvCxnSpPr/>
              <p:nvPr/>
            </p:nvCxnSpPr>
            <p:spPr>
              <a:xfrm rot="5400000">
                <a:off x="5976475" y="1978974"/>
                <a:ext cx="2824200" cy="0"/>
              </a:xfrm>
              <a:prstGeom prst="straightConnector1">
                <a:avLst/>
              </a:prstGeom>
              <a:noFill/>
              <a:ln w="9525" cap="flat" cmpd="sng">
                <a:solidFill>
                  <a:schemeClr val="lt1"/>
                </a:solidFill>
                <a:prstDash val="solid"/>
                <a:round/>
                <a:headEnd type="none" w="med" len="med"/>
                <a:tailEnd type="none" w="med" len="med"/>
              </a:ln>
            </p:spPr>
          </p:cxnSp>
        </p:grpSp>
        <p:cxnSp>
          <p:nvCxnSpPr>
            <p:cNvPr id="3664" name="Google Shape;3664;p22"/>
            <p:cNvCxnSpPr/>
            <p:nvPr/>
          </p:nvCxnSpPr>
          <p:spPr>
            <a:xfrm>
              <a:off x="8969752" y="5726507"/>
              <a:ext cx="0" cy="1319400"/>
            </a:xfrm>
            <a:prstGeom prst="straightConnector1">
              <a:avLst/>
            </a:prstGeom>
            <a:noFill/>
            <a:ln w="9525" cap="flat" cmpd="sng">
              <a:solidFill>
                <a:schemeClr val="lt1"/>
              </a:solidFill>
              <a:prstDash val="solid"/>
              <a:round/>
              <a:headEnd type="none" w="med" len="med"/>
              <a:tailEnd type="none" w="med" len="med"/>
            </a:ln>
          </p:spPr>
        </p:cxnSp>
        <p:cxnSp>
          <p:nvCxnSpPr>
            <p:cNvPr id="3665" name="Google Shape;3665;p22"/>
            <p:cNvCxnSpPr/>
            <p:nvPr/>
          </p:nvCxnSpPr>
          <p:spPr>
            <a:xfrm>
              <a:off x="8577275" y="6017475"/>
              <a:ext cx="600" cy="1028400"/>
            </a:xfrm>
            <a:prstGeom prst="straightConnector1">
              <a:avLst/>
            </a:prstGeom>
            <a:noFill/>
            <a:ln w="9525" cap="flat" cmpd="sng">
              <a:solidFill>
                <a:schemeClr val="lt1"/>
              </a:solidFill>
              <a:prstDash val="solid"/>
              <a:round/>
              <a:headEnd type="none" w="med" len="med"/>
              <a:tailEnd type="none" w="med" len="med"/>
            </a:ln>
          </p:spPr>
        </p:cxnSp>
        <p:cxnSp>
          <p:nvCxnSpPr>
            <p:cNvPr id="3666" name="Google Shape;3666;p22"/>
            <p:cNvCxnSpPr/>
            <p:nvPr/>
          </p:nvCxnSpPr>
          <p:spPr>
            <a:xfrm>
              <a:off x="8185950" y="5723541"/>
              <a:ext cx="0" cy="1325400"/>
            </a:xfrm>
            <a:prstGeom prst="straightConnector1">
              <a:avLst/>
            </a:prstGeom>
            <a:noFill/>
            <a:ln w="9525" cap="flat" cmpd="sng">
              <a:solidFill>
                <a:schemeClr val="lt1"/>
              </a:solidFill>
              <a:prstDash val="solid"/>
              <a:round/>
              <a:headEnd type="none" w="med" len="med"/>
              <a:tailEnd type="none" w="med" len="med"/>
            </a:ln>
          </p:spPr>
        </p:cxnSp>
        <p:cxnSp>
          <p:nvCxnSpPr>
            <p:cNvPr id="3667" name="Google Shape;3667;p22"/>
            <p:cNvCxnSpPr/>
            <p:nvPr/>
          </p:nvCxnSpPr>
          <p:spPr>
            <a:xfrm>
              <a:off x="7794050" y="6019875"/>
              <a:ext cx="9600" cy="1010100"/>
            </a:xfrm>
            <a:prstGeom prst="straightConnector1">
              <a:avLst/>
            </a:prstGeom>
            <a:noFill/>
            <a:ln w="9525" cap="flat" cmpd="sng">
              <a:solidFill>
                <a:schemeClr val="lt1"/>
              </a:solidFill>
              <a:prstDash val="solid"/>
              <a:round/>
              <a:headEnd type="none" w="med" len="med"/>
              <a:tailEnd type="none" w="med" len="med"/>
            </a:ln>
          </p:spPr>
        </p:cxnSp>
        <p:cxnSp>
          <p:nvCxnSpPr>
            <p:cNvPr id="3668" name="Google Shape;3668;p22"/>
            <p:cNvCxnSpPr/>
            <p:nvPr/>
          </p:nvCxnSpPr>
          <p:spPr>
            <a:xfrm>
              <a:off x="7402150" y="6298675"/>
              <a:ext cx="0" cy="567000"/>
            </a:xfrm>
            <a:prstGeom prst="straightConnector1">
              <a:avLst/>
            </a:prstGeom>
            <a:noFill/>
            <a:ln w="9525" cap="flat" cmpd="sng">
              <a:solidFill>
                <a:schemeClr val="lt1"/>
              </a:solidFill>
              <a:prstDash val="solid"/>
              <a:round/>
              <a:headEnd type="none" w="med" len="med"/>
              <a:tailEnd type="none" w="med" len="med"/>
            </a:ln>
          </p:spPr>
        </p:cxnSp>
      </p:grpSp>
    </p:spTree>
    <p:extLst>
      <p:ext uri="{BB962C8B-B14F-4D97-AF65-F5344CB8AC3E}">
        <p14:creationId xmlns:p14="http://schemas.microsoft.com/office/powerpoint/2010/main" val="73551779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orning Meeting" userDrawn="1">
  <p:cSld name="Morning Meeting">
    <p:spTree>
      <p:nvGrpSpPr>
        <p:cNvPr id="1" name="Shape 702"/>
        <p:cNvGrpSpPr/>
        <p:nvPr/>
      </p:nvGrpSpPr>
      <p:grpSpPr>
        <a:xfrm>
          <a:off x="0" y="0"/>
          <a:ext cx="0" cy="0"/>
          <a:chOff x="0" y="0"/>
          <a:chExt cx="0" cy="0"/>
        </a:xfrm>
      </p:grpSpPr>
      <p:grpSp>
        <p:nvGrpSpPr>
          <p:cNvPr id="703" name="Google Shape;703;p4"/>
          <p:cNvGrpSpPr/>
          <p:nvPr/>
        </p:nvGrpSpPr>
        <p:grpSpPr>
          <a:xfrm rot="5400000">
            <a:off x="-1644394" y="2193740"/>
            <a:ext cx="4925970" cy="1710276"/>
            <a:chOff x="7332906" y="5338665"/>
            <a:chExt cx="4925970" cy="1710276"/>
          </a:xfrm>
        </p:grpSpPr>
        <p:grpSp>
          <p:nvGrpSpPr>
            <p:cNvPr id="704" name="Google Shape;704;p4"/>
            <p:cNvGrpSpPr/>
            <p:nvPr/>
          </p:nvGrpSpPr>
          <p:grpSpPr>
            <a:xfrm>
              <a:off x="9381196" y="5338665"/>
              <a:ext cx="2707325" cy="1707379"/>
              <a:chOff x="6723350" y="566875"/>
              <a:chExt cx="1552188" cy="1732500"/>
            </a:xfrm>
          </p:grpSpPr>
          <p:cxnSp>
            <p:nvCxnSpPr>
              <p:cNvPr id="705" name="Google Shape;705;p4"/>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06" name="Google Shape;706;p4"/>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07" name="Google Shape;707;p4"/>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08" name="Google Shape;708;p4"/>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09" name="Google Shape;709;p4"/>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10" name="Google Shape;710;p4"/>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11" name="Google Shape;711;p4"/>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12" name="Google Shape;712;p4"/>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713" name="Google Shape;713;p4"/>
            <p:cNvGrpSpPr/>
            <p:nvPr/>
          </p:nvGrpSpPr>
          <p:grpSpPr>
            <a:xfrm rot="5400000">
              <a:off x="9215748" y="3613047"/>
              <a:ext cx="1160286" cy="4925970"/>
              <a:chOff x="6723350" y="566874"/>
              <a:chExt cx="665225" cy="2824200"/>
            </a:xfrm>
          </p:grpSpPr>
          <p:cxnSp>
            <p:nvCxnSpPr>
              <p:cNvPr id="714" name="Google Shape;714;p4"/>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15" name="Google Shape;715;p4"/>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716" name="Google Shape;716;p4"/>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cxnSp>
            <p:nvCxnSpPr>
              <p:cNvPr id="717" name="Google Shape;717;p4"/>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grpSp>
        <p:cxnSp>
          <p:nvCxnSpPr>
            <p:cNvPr id="718" name="Google Shape;718;p4"/>
            <p:cNvCxnSpPr/>
            <p:nvPr/>
          </p:nvCxnSpPr>
          <p:spPr>
            <a:xfrm>
              <a:off x="8969752" y="5726507"/>
              <a:ext cx="0" cy="1319400"/>
            </a:xfrm>
            <a:prstGeom prst="straightConnector1">
              <a:avLst/>
            </a:prstGeom>
            <a:noFill/>
            <a:ln w="9525" cap="flat" cmpd="sng">
              <a:solidFill>
                <a:schemeClr val="dk1"/>
              </a:solidFill>
              <a:prstDash val="solid"/>
              <a:round/>
              <a:headEnd type="none" w="med" len="med"/>
              <a:tailEnd type="none" w="med" len="med"/>
            </a:ln>
          </p:spPr>
        </p:cxnSp>
        <p:cxnSp>
          <p:nvCxnSpPr>
            <p:cNvPr id="719" name="Google Shape;719;p4"/>
            <p:cNvCxnSpPr/>
            <p:nvPr/>
          </p:nvCxnSpPr>
          <p:spPr>
            <a:xfrm>
              <a:off x="8577275" y="6017475"/>
              <a:ext cx="600" cy="1028400"/>
            </a:xfrm>
            <a:prstGeom prst="straightConnector1">
              <a:avLst/>
            </a:prstGeom>
            <a:noFill/>
            <a:ln w="9525" cap="flat" cmpd="sng">
              <a:solidFill>
                <a:schemeClr val="dk1"/>
              </a:solidFill>
              <a:prstDash val="solid"/>
              <a:round/>
              <a:headEnd type="none" w="med" len="med"/>
              <a:tailEnd type="none" w="med" len="med"/>
            </a:ln>
          </p:spPr>
        </p:cxnSp>
        <p:cxnSp>
          <p:nvCxnSpPr>
            <p:cNvPr id="720" name="Google Shape;720;p4"/>
            <p:cNvCxnSpPr/>
            <p:nvPr/>
          </p:nvCxnSpPr>
          <p:spPr>
            <a:xfrm>
              <a:off x="8185950" y="5723541"/>
              <a:ext cx="0" cy="1325400"/>
            </a:xfrm>
            <a:prstGeom prst="straightConnector1">
              <a:avLst/>
            </a:prstGeom>
            <a:noFill/>
            <a:ln w="9525" cap="flat" cmpd="sng">
              <a:solidFill>
                <a:schemeClr val="dk1"/>
              </a:solidFill>
              <a:prstDash val="solid"/>
              <a:round/>
              <a:headEnd type="none" w="med" len="med"/>
              <a:tailEnd type="none" w="med" len="med"/>
            </a:ln>
          </p:spPr>
        </p:cxnSp>
        <p:cxnSp>
          <p:nvCxnSpPr>
            <p:cNvPr id="721" name="Google Shape;721;p4"/>
            <p:cNvCxnSpPr/>
            <p:nvPr/>
          </p:nvCxnSpPr>
          <p:spPr>
            <a:xfrm>
              <a:off x="7794050" y="6019875"/>
              <a:ext cx="9600" cy="1010100"/>
            </a:xfrm>
            <a:prstGeom prst="straightConnector1">
              <a:avLst/>
            </a:prstGeom>
            <a:noFill/>
            <a:ln w="9525" cap="flat" cmpd="sng">
              <a:solidFill>
                <a:schemeClr val="dk1"/>
              </a:solidFill>
              <a:prstDash val="solid"/>
              <a:round/>
              <a:headEnd type="none" w="med" len="med"/>
              <a:tailEnd type="none" w="med" len="med"/>
            </a:ln>
          </p:spPr>
        </p:cxnSp>
        <p:cxnSp>
          <p:nvCxnSpPr>
            <p:cNvPr id="722" name="Google Shape;722;p4"/>
            <p:cNvCxnSpPr/>
            <p:nvPr/>
          </p:nvCxnSpPr>
          <p:spPr>
            <a:xfrm>
              <a:off x="7402150" y="629867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723" name="Google Shape;723;p4"/>
          <p:cNvGrpSpPr/>
          <p:nvPr/>
        </p:nvGrpSpPr>
        <p:grpSpPr>
          <a:xfrm rot="-9031228">
            <a:off x="-624568" y="825173"/>
            <a:ext cx="4067646" cy="3261508"/>
            <a:chOff x="5353050" y="2833686"/>
            <a:chExt cx="1488947" cy="1193863"/>
          </a:xfrm>
        </p:grpSpPr>
        <p:sp>
          <p:nvSpPr>
            <p:cNvPr id="724" name="Google Shape;724;p4"/>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5" name="Google Shape;725;p4"/>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6" name="Google Shape;726;p4"/>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7" name="Google Shape;727;p4"/>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8" name="Google Shape;728;p4"/>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9" name="Google Shape;729;p4"/>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0" name="Google Shape;730;p4"/>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1" name="Google Shape;731;p4"/>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2" name="Google Shape;732;p4"/>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3" name="Google Shape;733;p4"/>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4" name="Google Shape;734;p4"/>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5" name="Google Shape;735;p4"/>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6" name="Google Shape;736;p4"/>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7" name="Google Shape;737;p4"/>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8" name="Google Shape;738;p4"/>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9" name="Google Shape;739;p4"/>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0" name="Google Shape;740;p4"/>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1" name="Google Shape;741;p4"/>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2" name="Google Shape;742;p4"/>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3" name="Google Shape;743;p4"/>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4" name="Google Shape;744;p4"/>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5" name="Google Shape;745;p4"/>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6" name="Google Shape;746;p4"/>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7" name="Google Shape;747;p4"/>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8" name="Google Shape;748;p4"/>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9" name="Google Shape;749;p4"/>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0" name="Google Shape;750;p4"/>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1" name="Google Shape;751;p4"/>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2" name="Google Shape;752;p4"/>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3" name="Google Shape;753;p4"/>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4" name="Google Shape;754;p4"/>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5" name="Google Shape;755;p4"/>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6" name="Google Shape;756;p4"/>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7" name="Google Shape;757;p4"/>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8" name="Google Shape;758;p4"/>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9" name="Google Shape;759;p4"/>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0" name="Google Shape;760;p4"/>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1" name="Google Shape;761;p4"/>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2" name="Google Shape;762;p4"/>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3" name="Google Shape;763;p4"/>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4" name="Google Shape;764;p4"/>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5" name="Google Shape;765;p4"/>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6" name="Google Shape;766;p4"/>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7" name="Google Shape;767;p4"/>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8" name="Google Shape;768;p4"/>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9" name="Google Shape;769;p4"/>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0" name="Google Shape;770;p4"/>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1" name="Google Shape;771;p4"/>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2" name="Google Shape;772;p4"/>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3" name="Google Shape;773;p4"/>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4" name="Google Shape;774;p4"/>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5" name="Google Shape;775;p4"/>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6" name="Google Shape;776;p4"/>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7" name="Google Shape;777;p4"/>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8" name="Google Shape;778;p4"/>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9" name="Google Shape;779;p4"/>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0" name="Google Shape;780;p4"/>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1" name="Google Shape;781;p4"/>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2" name="Google Shape;782;p4"/>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3" name="Google Shape;783;p4"/>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4" name="Google Shape;784;p4"/>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5" name="Google Shape;785;p4"/>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6" name="Google Shape;786;p4"/>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7" name="Google Shape;787;p4"/>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8" name="Google Shape;788;p4"/>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9" name="Google Shape;789;p4"/>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0" name="Google Shape;790;p4"/>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1" name="Google Shape;791;p4"/>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2" name="Google Shape;792;p4"/>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3" name="Google Shape;793;p4"/>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4" name="Google Shape;794;p4"/>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5" name="Google Shape;795;p4"/>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6" name="Google Shape;796;p4"/>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7" name="Google Shape;797;p4"/>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8" name="Google Shape;798;p4"/>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9" name="Google Shape;799;p4"/>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0" name="Google Shape;800;p4"/>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1" name="Google Shape;801;p4"/>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2" name="Google Shape;802;p4"/>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3" name="Google Shape;803;p4"/>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4" name="Google Shape;804;p4"/>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5" name="Google Shape;805;p4"/>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6" name="Google Shape;806;p4"/>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7" name="Google Shape;807;p4"/>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8" name="Google Shape;808;p4"/>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9" name="Google Shape;809;p4"/>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0" name="Google Shape;810;p4"/>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1" name="Google Shape;811;p4"/>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2" name="Google Shape;812;p4"/>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3" name="Google Shape;813;p4"/>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4" name="Google Shape;814;p4"/>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5" name="Google Shape;815;p4"/>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6" name="Google Shape;816;p4"/>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7" name="Google Shape;817;p4"/>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818" name="Google Shape;818;p4"/>
          <p:cNvGrpSpPr/>
          <p:nvPr/>
        </p:nvGrpSpPr>
        <p:grpSpPr>
          <a:xfrm rot="600382">
            <a:off x="959694" y="101313"/>
            <a:ext cx="2582514" cy="2611384"/>
            <a:chOff x="5529738" y="2852832"/>
            <a:chExt cx="1135168" cy="1147858"/>
          </a:xfrm>
        </p:grpSpPr>
        <p:sp>
          <p:nvSpPr>
            <p:cNvPr id="819" name="Google Shape;819;p4"/>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0" name="Google Shape;820;p4"/>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1" name="Google Shape;821;p4"/>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2" name="Google Shape;822;p4"/>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3" name="Google Shape;823;p4"/>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4" name="Google Shape;824;p4"/>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5" name="Google Shape;825;p4"/>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6" name="Google Shape;826;p4"/>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7" name="Google Shape;827;p4"/>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8" name="Google Shape;828;p4"/>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9" name="Google Shape;829;p4"/>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0" name="Google Shape;830;p4"/>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1" name="Google Shape;831;p4"/>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2" name="Google Shape;832;p4"/>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3" name="Google Shape;833;p4"/>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4" name="Google Shape;834;p4"/>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5" name="Google Shape;835;p4"/>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6" name="Google Shape;836;p4"/>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7" name="Google Shape;837;p4"/>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8" name="Google Shape;838;p4"/>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9" name="Google Shape;839;p4"/>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0" name="Google Shape;840;p4"/>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1" name="Google Shape;841;p4"/>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2" name="Google Shape;842;p4"/>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3" name="Google Shape;843;p4"/>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4" name="Google Shape;844;p4"/>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5" name="Google Shape;845;p4"/>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6" name="Google Shape;846;p4"/>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7" name="Google Shape;847;p4"/>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8" name="Google Shape;848;p4"/>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9" name="Google Shape;849;p4"/>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0" name="Google Shape;850;p4"/>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1" name="Google Shape;851;p4"/>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2" name="Google Shape;852;p4"/>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3" name="Google Shape;853;p4"/>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4" name="Google Shape;854;p4"/>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5" name="Google Shape;855;p4"/>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6" name="Google Shape;856;p4"/>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7" name="Google Shape;857;p4"/>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8" name="Google Shape;858;p4"/>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9" name="Google Shape;859;p4"/>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0" name="Google Shape;860;p4"/>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1" name="Google Shape;861;p4"/>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2" name="Google Shape;862;p4"/>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3" name="Google Shape;863;p4"/>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4" name="Google Shape;864;p4"/>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5" name="Google Shape;865;p4"/>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6" name="Google Shape;866;p4"/>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7" name="Google Shape;867;p4"/>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8" name="Google Shape;868;p4"/>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9" name="Google Shape;869;p4"/>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0" name="Google Shape;870;p4"/>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1" name="Google Shape;871;p4"/>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2" name="Google Shape;872;p4"/>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3" name="Google Shape;873;p4"/>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4" name="Google Shape;874;p4"/>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5" name="Google Shape;875;p4"/>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6" name="Google Shape;876;p4"/>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7" name="Google Shape;877;p4"/>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8" name="Google Shape;878;p4"/>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9" name="Google Shape;879;p4"/>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0" name="Google Shape;880;p4"/>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1" name="Google Shape;881;p4"/>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2" name="Google Shape;882;p4"/>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3" name="Google Shape;883;p4"/>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4" name="Google Shape;884;p4"/>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5" name="Google Shape;885;p4"/>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6" name="Google Shape;886;p4"/>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7" name="Google Shape;887;p4"/>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8" name="Google Shape;888;p4"/>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9" name="Google Shape;889;p4"/>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0" name="Google Shape;890;p4"/>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1" name="Google Shape;891;p4"/>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2" name="Google Shape;892;p4"/>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3" name="Google Shape;893;p4"/>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4" name="Google Shape;894;p4"/>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5" name="Google Shape;895;p4"/>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6" name="Google Shape;896;p4"/>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7" name="Google Shape;897;p4"/>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8" name="Google Shape;898;p4"/>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9" name="Google Shape;899;p4"/>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0" name="Google Shape;900;p4"/>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1" name="Google Shape;901;p4"/>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2" name="Google Shape;902;p4"/>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3" name="Google Shape;903;p4"/>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4" name="Google Shape;904;p4"/>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5" name="Google Shape;905;p4"/>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6" name="Google Shape;906;p4"/>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7" name="Google Shape;907;p4"/>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8" name="Google Shape;908;p4"/>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9" name="Google Shape;909;p4"/>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0" name="Google Shape;910;p4"/>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1" name="Google Shape;911;p4"/>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2" name="Google Shape;912;p4"/>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3" name="Google Shape;913;p4"/>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4" name="Google Shape;914;p4"/>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5" name="Google Shape;915;p4"/>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6" name="Google Shape;916;p4"/>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7" name="Google Shape;917;p4"/>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8" name="Google Shape;918;p4"/>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9" name="Google Shape;919;p4"/>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0" name="Google Shape;920;p4"/>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1" name="Google Shape;921;p4"/>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2" name="Google Shape;922;p4"/>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3" name="Google Shape;923;p4"/>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4" name="Google Shape;924;p4"/>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5" name="Google Shape;925;p4"/>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6" name="Google Shape;926;p4"/>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7" name="Google Shape;927;p4"/>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8" name="Google Shape;928;p4"/>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9" name="Google Shape;929;p4"/>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0" name="Google Shape;930;p4"/>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1" name="Google Shape;931;p4"/>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2" name="Google Shape;932;p4"/>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3" name="Google Shape;933;p4"/>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4" name="Google Shape;934;p4"/>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5" name="Google Shape;935;p4"/>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6" name="Google Shape;936;p4"/>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7" name="Google Shape;937;p4"/>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8" name="Google Shape;938;p4"/>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9" name="Google Shape;939;p4"/>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0" name="Google Shape;940;p4"/>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1" name="Google Shape;941;p4"/>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2" name="Google Shape;942;p4"/>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3" name="Google Shape;943;p4"/>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4" name="Google Shape;944;p4"/>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5" name="Google Shape;945;p4"/>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6" name="Google Shape;946;p4"/>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7" name="Google Shape;947;p4"/>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8" name="Google Shape;948;p4"/>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9" name="Google Shape;949;p4"/>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0" name="Google Shape;950;p4"/>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1" name="Google Shape;951;p4"/>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2" name="Google Shape;952;p4"/>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3" name="Google Shape;953;p4"/>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954" name="Google Shape;954;p4"/>
          <p:cNvGrpSpPr/>
          <p:nvPr/>
        </p:nvGrpSpPr>
        <p:grpSpPr>
          <a:xfrm rot="784596">
            <a:off x="317704" y="3852627"/>
            <a:ext cx="631764" cy="506559"/>
            <a:chOff x="5353050" y="2833686"/>
            <a:chExt cx="1488947" cy="1193863"/>
          </a:xfrm>
        </p:grpSpPr>
        <p:sp>
          <p:nvSpPr>
            <p:cNvPr id="955" name="Google Shape;955;p4"/>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6" name="Google Shape;956;p4"/>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7" name="Google Shape;957;p4"/>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8" name="Google Shape;958;p4"/>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9" name="Google Shape;959;p4"/>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0" name="Google Shape;960;p4"/>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1" name="Google Shape;961;p4"/>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2" name="Google Shape;962;p4"/>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3" name="Google Shape;963;p4"/>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4" name="Google Shape;964;p4"/>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5" name="Google Shape;965;p4"/>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6" name="Google Shape;966;p4"/>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7" name="Google Shape;967;p4"/>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8" name="Google Shape;968;p4"/>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9" name="Google Shape;969;p4"/>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0" name="Google Shape;970;p4"/>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1" name="Google Shape;971;p4"/>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2" name="Google Shape;972;p4"/>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3" name="Google Shape;973;p4"/>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4" name="Google Shape;974;p4"/>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5" name="Google Shape;975;p4"/>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6" name="Google Shape;976;p4"/>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7" name="Google Shape;977;p4"/>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8" name="Google Shape;978;p4"/>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9" name="Google Shape;979;p4"/>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0" name="Google Shape;980;p4"/>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1" name="Google Shape;981;p4"/>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2" name="Google Shape;982;p4"/>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3" name="Google Shape;983;p4"/>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4" name="Google Shape;984;p4"/>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5" name="Google Shape;985;p4"/>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6" name="Google Shape;986;p4"/>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7" name="Google Shape;987;p4"/>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8" name="Google Shape;988;p4"/>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9" name="Google Shape;989;p4"/>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0" name="Google Shape;990;p4"/>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1" name="Google Shape;991;p4"/>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2" name="Google Shape;992;p4"/>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3" name="Google Shape;993;p4"/>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4" name="Google Shape;994;p4"/>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5" name="Google Shape;995;p4"/>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6" name="Google Shape;996;p4"/>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7" name="Google Shape;997;p4"/>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8" name="Google Shape;998;p4"/>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9" name="Google Shape;999;p4"/>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0" name="Google Shape;1000;p4"/>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1" name="Google Shape;1001;p4"/>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2" name="Google Shape;1002;p4"/>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3" name="Google Shape;1003;p4"/>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4" name="Google Shape;1004;p4"/>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5" name="Google Shape;1005;p4"/>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6" name="Google Shape;1006;p4"/>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7" name="Google Shape;1007;p4"/>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8" name="Google Shape;1008;p4"/>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9" name="Google Shape;1009;p4"/>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0" name="Google Shape;1010;p4"/>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1" name="Google Shape;1011;p4"/>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2" name="Google Shape;1012;p4"/>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3" name="Google Shape;1013;p4"/>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4" name="Google Shape;1014;p4"/>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5" name="Google Shape;1015;p4"/>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6" name="Google Shape;1016;p4"/>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7" name="Google Shape;1017;p4"/>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8" name="Google Shape;1018;p4"/>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9" name="Google Shape;1019;p4"/>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0" name="Google Shape;1020;p4"/>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1" name="Google Shape;1021;p4"/>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2" name="Google Shape;1022;p4"/>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3" name="Google Shape;1023;p4"/>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4" name="Google Shape;1024;p4"/>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5" name="Google Shape;1025;p4"/>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6" name="Google Shape;1026;p4"/>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7" name="Google Shape;1027;p4"/>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8" name="Google Shape;1028;p4"/>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9" name="Google Shape;1029;p4"/>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0" name="Google Shape;1030;p4"/>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1" name="Google Shape;1031;p4"/>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2" name="Google Shape;1032;p4"/>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3" name="Google Shape;1033;p4"/>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4" name="Google Shape;1034;p4"/>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5" name="Google Shape;1035;p4"/>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6" name="Google Shape;1036;p4"/>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7" name="Google Shape;1037;p4"/>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8" name="Google Shape;1038;p4"/>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9" name="Google Shape;1039;p4"/>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0" name="Google Shape;1040;p4"/>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1" name="Google Shape;1041;p4"/>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2" name="Google Shape;1042;p4"/>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3" name="Google Shape;1043;p4"/>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4" name="Google Shape;1044;p4"/>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5" name="Google Shape;1045;p4"/>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6" name="Google Shape;1046;p4"/>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7" name="Google Shape;1047;p4"/>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8" name="Google Shape;1048;p4"/>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049" name="Google Shape;1049;p4"/>
          <p:cNvGrpSpPr/>
          <p:nvPr/>
        </p:nvGrpSpPr>
        <p:grpSpPr>
          <a:xfrm rot="-4518521">
            <a:off x="-182591" y="4825433"/>
            <a:ext cx="836460" cy="631745"/>
            <a:chOff x="5102217" y="2695575"/>
            <a:chExt cx="1971523" cy="1489013"/>
          </a:xfrm>
        </p:grpSpPr>
        <p:sp>
          <p:nvSpPr>
            <p:cNvPr id="1050" name="Google Shape;1050;p4"/>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1" name="Google Shape;1051;p4"/>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2" name="Google Shape;1052;p4"/>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3" name="Google Shape;1053;p4"/>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4" name="Google Shape;1054;p4"/>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5" name="Google Shape;1055;p4"/>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6" name="Google Shape;1056;p4"/>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7" name="Google Shape;1057;p4"/>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8" name="Google Shape;1058;p4"/>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9" name="Google Shape;1059;p4"/>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0" name="Google Shape;1060;p4"/>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1" name="Google Shape;1061;p4"/>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2" name="Google Shape;1062;p4"/>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3" name="Google Shape;1063;p4"/>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4" name="Google Shape;1064;p4"/>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065" name="Google Shape;1065;p4"/>
          <p:cNvSpPr/>
          <p:nvPr/>
        </p:nvSpPr>
        <p:spPr>
          <a:xfrm>
            <a:off x="0" y="0"/>
            <a:ext cx="12192000" cy="6858000"/>
          </a:xfrm>
          <a:custGeom>
            <a:avLst/>
            <a:gdLst/>
            <a:ahLst/>
            <a:cxnLst/>
            <a:rect l="l" t="t" r="r" b="b"/>
            <a:pathLst>
              <a:path w="12192000" h="6858000" extrusionOk="0">
                <a:moveTo>
                  <a:pt x="5107549" y="0"/>
                </a:moveTo>
                <a:lnTo>
                  <a:pt x="12192000" y="0"/>
                </a:lnTo>
                <a:lnTo>
                  <a:pt x="12192000" y="6858000"/>
                </a:lnTo>
                <a:lnTo>
                  <a:pt x="0" y="6858000"/>
                </a:lnTo>
                <a:lnTo>
                  <a:pt x="0" y="5077506"/>
                </a:lnTo>
                <a:lnTo>
                  <a:pt x="100008" y="5186763"/>
                </a:lnTo>
                <a:cubicBezTo>
                  <a:pt x="257361" y="5346783"/>
                  <a:pt x="438574" y="5488920"/>
                  <a:pt x="615834" y="5625937"/>
                </a:cubicBezTo>
                <a:cubicBezTo>
                  <a:pt x="776712" y="5749762"/>
                  <a:pt x="988738" y="5880445"/>
                  <a:pt x="1168284" y="5785671"/>
                </a:cubicBezTo>
                <a:cubicBezTo>
                  <a:pt x="1275631" y="5728521"/>
                  <a:pt x="1316779" y="5595171"/>
                  <a:pt x="1292109" y="5477633"/>
                </a:cubicBezTo>
                <a:cubicBezTo>
                  <a:pt x="1428793" y="5178138"/>
                  <a:pt x="1652764" y="4926907"/>
                  <a:pt x="1934666" y="4756876"/>
                </a:cubicBezTo>
                <a:cubicBezTo>
                  <a:pt x="2103068" y="4656197"/>
                  <a:pt x="2289663" y="4586188"/>
                  <a:pt x="2449016" y="4471888"/>
                </a:cubicBezTo>
                <a:cubicBezTo>
                  <a:pt x="2608369" y="4357588"/>
                  <a:pt x="2743148" y="4182137"/>
                  <a:pt x="2737528" y="3986113"/>
                </a:cubicBezTo>
                <a:cubicBezTo>
                  <a:pt x="2724384" y="3527199"/>
                  <a:pt x="2013628" y="3336032"/>
                  <a:pt x="1992959" y="2877308"/>
                </a:cubicBezTo>
                <a:cubicBezTo>
                  <a:pt x="1982100" y="2632801"/>
                  <a:pt x="2186602" y="2427823"/>
                  <a:pt x="2407868" y="2323048"/>
                </a:cubicBezTo>
                <a:cubicBezTo>
                  <a:pt x="2629134" y="2218273"/>
                  <a:pt x="2877165" y="2180173"/>
                  <a:pt x="3098145" y="2074636"/>
                </a:cubicBezTo>
                <a:cubicBezTo>
                  <a:pt x="3319125" y="1969099"/>
                  <a:pt x="3522579" y="1762787"/>
                  <a:pt x="3509625" y="1518376"/>
                </a:cubicBezTo>
                <a:cubicBezTo>
                  <a:pt x="3496671" y="1273964"/>
                  <a:pt x="3271500" y="1065272"/>
                  <a:pt x="3301313" y="821908"/>
                </a:cubicBezTo>
                <a:cubicBezTo>
                  <a:pt x="3327126" y="608548"/>
                  <a:pt x="3543724" y="466149"/>
                  <a:pt x="3754703" y="424811"/>
                </a:cubicBezTo>
                <a:cubicBezTo>
                  <a:pt x="3965682" y="383472"/>
                  <a:pt x="4184662" y="412428"/>
                  <a:pt x="4397736" y="383853"/>
                </a:cubicBezTo>
                <a:cubicBezTo>
                  <a:pt x="4606334" y="355671"/>
                  <a:pt x="4801805" y="265580"/>
                  <a:pt x="4965469" y="134388"/>
                </a:cubicBezTo>
                <a:close/>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068" name="Google Shape;1068;p4"/>
          <p:cNvSpPr/>
          <p:nvPr/>
        </p:nvSpPr>
        <p:spPr>
          <a:xfrm>
            <a:off x="3623272" y="2196491"/>
            <a:ext cx="7419830" cy="3934058"/>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
          <p:cNvSpPr/>
          <p:nvPr/>
        </p:nvSpPr>
        <p:spPr>
          <a:xfrm>
            <a:off x="3200399" y="1794933"/>
            <a:ext cx="8263468" cy="4777266"/>
          </a:xfrm>
          <a:prstGeom prst="frame">
            <a:avLst>
              <a:gd name="adj1" fmla="val 6502"/>
            </a:avLst>
          </a:pr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4" name="Google Shape;1074;p4"/>
          <p:cNvGrpSpPr/>
          <p:nvPr/>
        </p:nvGrpSpPr>
        <p:grpSpPr>
          <a:xfrm>
            <a:off x="973630" y="3887255"/>
            <a:ext cx="368904" cy="912197"/>
            <a:chOff x="5662611" y="2352674"/>
            <a:chExt cx="869442" cy="2149888"/>
          </a:xfrm>
        </p:grpSpPr>
        <p:sp>
          <p:nvSpPr>
            <p:cNvPr id="1075" name="Google Shape;1075;p4"/>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6" name="Google Shape;1076;p4"/>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7" name="Google Shape;1077;p4"/>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8" name="Google Shape;1078;p4"/>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9" name="Google Shape;1079;p4"/>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0" name="Google Shape;1080;p4"/>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1" name="Google Shape;1081;p4"/>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082" name="Google Shape;1082;p4"/>
          <p:cNvGrpSpPr/>
          <p:nvPr/>
        </p:nvGrpSpPr>
        <p:grpSpPr>
          <a:xfrm>
            <a:off x="786644" y="4175237"/>
            <a:ext cx="690887" cy="715742"/>
            <a:chOff x="5281612" y="2586132"/>
            <a:chExt cx="1628298" cy="1686877"/>
          </a:xfrm>
        </p:grpSpPr>
        <p:sp>
          <p:nvSpPr>
            <p:cNvPr id="1083" name="Google Shape;1083;p4"/>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4" name="Google Shape;1084;p4"/>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5" name="Google Shape;1085;p4"/>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6" name="Google Shape;1086;p4"/>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7" name="Google Shape;1087;p4"/>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8" name="Google Shape;1088;p4"/>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9" name="Google Shape;1089;p4"/>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090" name="Google Shape;1090;p4"/>
          <p:cNvGrpSpPr/>
          <p:nvPr/>
        </p:nvGrpSpPr>
        <p:grpSpPr>
          <a:xfrm rot="1508014">
            <a:off x="-69965" y="3955206"/>
            <a:ext cx="716397" cy="658927"/>
            <a:chOff x="5252920" y="2652722"/>
            <a:chExt cx="1688542" cy="1553086"/>
          </a:xfrm>
        </p:grpSpPr>
        <p:sp>
          <p:nvSpPr>
            <p:cNvPr id="1091" name="Google Shape;1091;p4"/>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2" name="Google Shape;1092;p4"/>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3" name="Google Shape;1093;p4"/>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4" name="Google Shape;1094;p4"/>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5" name="Google Shape;1095;p4"/>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6" name="Google Shape;1096;p4"/>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7" name="Google Shape;1097;p4"/>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8" name="Google Shape;1098;p4"/>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9" name="Google Shape;1099;p4"/>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0" name="Google Shape;1100;p4"/>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01" name="Google Shape;1101;p4"/>
          <p:cNvGrpSpPr/>
          <p:nvPr/>
        </p:nvGrpSpPr>
        <p:grpSpPr>
          <a:xfrm>
            <a:off x="844143" y="4081015"/>
            <a:ext cx="268192" cy="432234"/>
            <a:chOff x="5781734" y="2919412"/>
            <a:chExt cx="632081" cy="1018700"/>
          </a:xfrm>
        </p:grpSpPr>
        <p:sp>
          <p:nvSpPr>
            <p:cNvPr id="1102" name="Google Shape;1102;p4"/>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3" name="Google Shape;1103;p4"/>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4" name="Google Shape;1104;p4"/>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5" name="Google Shape;1105;p4"/>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6" name="Google Shape;1106;p4"/>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7" name="Google Shape;1107;p4"/>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8" name="Google Shape;1108;p4"/>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9" name="Google Shape;1109;p4"/>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0" name="Google Shape;1110;p4"/>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1" name="Google Shape;1111;p4"/>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12" name="Google Shape;1112;p4"/>
          <p:cNvGrpSpPr/>
          <p:nvPr/>
        </p:nvGrpSpPr>
        <p:grpSpPr>
          <a:xfrm>
            <a:off x="491854" y="4262684"/>
            <a:ext cx="283757" cy="430319"/>
            <a:chOff x="5762846" y="2919732"/>
            <a:chExt cx="668765" cy="1014186"/>
          </a:xfrm>
        </p:grpSpPr>
        <p:sp>
          <p:nvSpPr>
            <p:cNvPr id="1113" name="Google Shape;1113;p4"/>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4" name="Google Shape;1114;p4"/>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5" name="Google Shape;1115;p4"/>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6" name="Google Shape;1116;p4"/>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7" name="Google Shape;1117;p4"/>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8" name="Google Shape;1118;p4"/>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9" name="Google Shape;1119;p4"/>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0" name="Google Shape;1120;p4"/>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1" name="Google Shape;1121;p4"/>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2" name="Google Shape;1122;p4"/>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23" name="Google Shape;1123;p4"/>
          <p:cNvGrpSpPr/>
          <p:nvPr/>
        </p:nvGrpSpPr>
        <p:grpSpPr>
          <a:xfrm>
            <a:off x="57473" y="4393992"/>
            <a:ext cx="120475" cy="206397"/>
            <a:chOff x="5953125" y="3186112"/>
            <a:chExt cx="283939" cy="486441"/>
          </a:xfrm>
        </p:grpSpPr>
        <p:sp>
          <p:nvSpPr>
            <p:cNvPr id="1124" name="Google Shape;1124;p4"/>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5" name="Google Shape;1125;p4"/>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6" name="Google Shape;1126;p4"/>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27" name="Google Shape;1127;p4"/>
          <p:cNvGrpSpPr/>
          <p:nvPr/>
        </p:nvGrpSpPr>
        <p:grpSpPr>
          <a:xfrm>
            <a:off x="863277" y="4317004"/>
            <a:ext cx="317254" cy="880472"/>
            <a:chOff x="5719761" y="2390679"/>
            <a:chExt cx="747712" cy="2075116"/>
          </a:xfrm>
        </p:grpSpPr>
        <p:sp>
          <p:nvSpPr>
            <p:cNvPr id="1128" name="Google Shape;1128;p4"/>
            <p:cNvSpPr/>
            <p:nvPr/>
          </p:nvSpPr>
          <p:spPr>
            <a:xfrm>
              <a:off x="6215625" y="2390775"/>
              <a:ext cx="251848" cy="516540"/>
            </a:xfrm>
            <a:custGeom>
              <a:avLst/>
              <a:gdLst/>
              <a:ahLst/>
              <a:cxnLst/>
              <a:rect l="l" t="t" r="r" b="b"/>
              <a:pathLst>
                <a:path w="251848" h="516540" extrusionOk="0">
                  <a:moveTo>
                    <a:pt x="247454" y="37749"/>
                  </a:moveTo>
                  <a:lnTo>
                    <a:pt x="247454" y="37178"/>
                  </a:lnTo>
                  <a:cubicBezTo>
                    <a:pt x="248883" y="23176"/>
                    <a:pt x="250217" y="10698"/>
                    <a:pt x="251455" y="-160"/>
                  </a:cubicBezTo>
                  <a:lnTo>
                    <a:pt x="246311" y="2316"/>
                  </a:lnTo>
                  <a:cubicBezTo>
                    <a:pt x="241072" y="4888"/>
                    <a:pt x="235643" y="7745"/>
                    <a:pt x="229833" y="10889"/>
                  </a:cubicBezTo>
                  <a:cubicBezTo>
                    <a:pt x="177674" y="46236"/>
                    <a:pt x="131630" y="89860"/>
                    <a:pt x="93530" y="140048"/>
                  </a:cubicBezTo>
                  <a:cubicBezTo>
                    <a:pt x="72747" y="166384"/>
                    <a:pt x="54116" y="194350"/>
                    <a:pt x="37809" y="223677"/>
                  </a:cubicBezTo>
                  <a:cubicBezTo>
                    <a:pt x="34380" y="230154"/>
                    <a:pt x="31142" y="236917"/>
                    <a:pt x="28284" y="243870"/>
                  </a:cubicBezTo>
                  <a:lnTo>
                    <a:pt x="26855" y="246918"/>
                  </a:lnTo>
                  <a:cubicBezTo>
                    <a:pt x="13435" y="277141"/>
                    <a:pt x="4853" y="309278"/>
                    <a:pt x="1423" y="342168"/>
                  </a:cubicBezTo>
                  <a:cubicBezTo>
                    <a:pt x="-2968" y="384335"/>
                    <a:pt x="614" y="426960"/>
                    <a:pt x="11996" y="467803"/>
                  </a:cubicBezTo>
                  <a:cubicBezTo>
                    <a:pt x="46096" y="483900"/>
                    <a:pt x="80005" y="500188"/>
                    <a:pt x="114009" y="516380"/>
                  </a:cubicBezTo>
                  <a:cubicBezTo>
                    <a:pt x="182113" y="451896"/>
                    <a:pt x="209259" y="391412"/>
                    <a:pt x="221165" y="348740"/>
                  </a:cubicBezTo>
                  <a:cubicBezTo>
                    <a:pt x="224861" y="335786"/>
                    <a:pt x="227576" y="322575"/>
                    <a:pt x="229261" y="309212"/>
                  </a:cubicBezTo>
                  <a:cubicBezTo>
                    <a:pt x="233643" y="276446"/>
                    <a:pt x="233167" y="239012"/>
                    <a:pt x="237548" y="165194"/>
                  </a:cubicBezTo>
                  <a:cubicBezTo>
                    <a:pt x="238691" y="145191"/>
                    <a:pt x="240025" y="126236"/>
                    <a:pt x="241358" y="108615"/>
                  </a:cubicBezTo>
                  <a:cubicBezTo>
                    <a:pt x="242025" y="99662"/>
                    <a:pt x="242692" y="91089"/>
                    <a:pt x="243454" y="82898"/>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9" name="Google Shape;1129;p4"/>
            <p:cNvSpPr/>
            <p:nvPr/>
          </p:nvSpPr>
          <p:spPr>
            <a:xfrm>
              <a:off x="5719761" y="3385756"/>
              <a:ext cx="482250" cy="1078801"/>
            </a:xfrm>
            <a:custGeom>
              <a:avLst/>
              <a:gdLst/>
              <a:ahLst/>
              <a:cxnLst/>
              <a:rect l="l" t="t" r="r" b="b"/>
              <a:pathLst>
                <a:path w="482250" h="1078801" extrusionOk="0">
                  <a:moveTo>
                    <a:pt x="-394" y="1045304"/>
                  </a:moveTo>
                  <a:cubicBezTo>
                    <a:pt x="19151" y="850632"/>
                    <a:pt x="54965" y="657931"/>
                    <a:pt x="106667" y="469232"/>
                  </a:cubicBezTo>
                  <a:cubicBezTo>
                    <a:pt x="151158" y="309402"/>
                    <a:pt x="205917" y="152611"/>
                    <a:pt x="270592" y="-160"/>
                  </a:cubicBezTo>
                  <a:lnTo>
                    <a:pt x="481857" y="83850"/>
                  </a:lnTo>
                  <a:cubicBezTo>
                    <a:pt x="384292" y="426941"/>
                    <a:pt x="254457" y="760030"/>
                    <a:pt x="94094" y="1078641"/>
                  </a:cubicBezTo>
                  <a:close/>
                </a:path>
              </a:pathLst>
            </a:custGeom>
            <a:solidFill>
              <a:srgbClr val="A441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0" name="Google Shape;1130;p4"/>
            <p:cNvSpPr/>
            <p:nvPr/>
          </p:nvSpPr>
          <p:spPr>
            <a:xfrm>
              <a:off x="5990081" y="2852166"/>
              <a:ext cx="344233" cy="617410"/>
            </a:xfrm>
            <a:custGeom>
              <a:avLst/>
              <a:gdLst/>
              <a:ahLst/>
              <a:cxnLst/>
              <a:rect l="l" t="t" r="r" b="b"/>
              <a:pathLst>
                <a:path w="344233" h="617410" extrusionOk="0">
                  <a:moveTo>
                    <a:pt x="210871" y="617250"/>
                  </a:moveTo>
                  <a:lnTo>
                    <a:pt x="-394" y="533144"/>
                  </a:lnTo>
                  <a:cubicBezTo>
                    <a:pt x="31896" y="455611"/>
                    <a:pt x="64948" y="380744"/>
                    <a:pt x="97904" y="306354"/>
                  </a:cubicBezTo>
                  <a:cubicBezTo>
                    <a:pt x="154197" y="179005"/>
                    <a:pt x="204870" y="74230"/>
                    <a:pt x="242017" y="-160"/>
                  </a:cubicBezTo>
                  <a:lnTo>
                    <a:pt x="343840" y="32225"/>
                  </a:lnTo>
                  <a:cubicBezTo>
                    <a:pt x="311893" y="218591"/>
                    <a:pt x="270564" y="403233"/>
                    <a:pt x="220015" y="585436"/>
                  </a:cubicBezTo>
                  <a:cubicBezTo>
                    <a:pt x="216966" y="596105"/>
                    <a:pt x="214300" y="606677"/>
                    <a:pt x="210871" y="617250"/>
                  </a:cubicBez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1" name="Google Shape;1131;p4"/>
            <p:cNvSpPr/>
            <p:nvPr/>
          </p:nvSpPr>
          <p:spPr>
            <a:xfrm>
              <a:off x="6073139" y="2883217"/>
              <a:ext cx="260032" cy="566546"/>
            </a:xfrm>
            <a:custGeom>
              <a:avLst/>
              <a:gdLst/>
              <a:ahLst/>
              <a:cxnLst/>
              <a:rect l="l" t="t" r="r" b="b"/>
              <a:pathLst>
                <a:path w="260032" h="566546" extrusionOk="0">
                  <a:moveTo>
                    <a:pt x="77616" y="566387"/>
                  </a:moveTo>
                  <a:lnTo>
                    <a:pt x="-394" y="535335"/>
                  </a:lnTo>
                  <a:cubicBezTo>
                    <a:pt x="30658" y="459135"/>
                    <a:pt x="61233" y="385031"/>
                    <a:pt x="91808" y="311212"/>
                  </a:cubicBezTo>
                  <a:cubicBezTo>
                    <a:pt x="145053" y="182529"/>
                    <a:pt x="190868" y="75849"/>
                    <a:pt x="223825" y="-160"/>
                  </a:cubicBezTo>
                  <a:cubicBezTo>
                    <a:pt x="235731" y="2221"/>
                    <a:pt x="247637" y="4412"/>
                    <a:pt x="259639" y="6602"/>
                  </a:cubicBezTo>
                  <a:cubicBezTo>
                    <a:pt x="258019" y="16127"/>
                    <a:pt x="256305" y="25652"/>
                    <a:pt x="254685" y="35177"/>
                  </a:cubicBezTo>
                  <a:cubicBezTo>
                    <a:pt x="206108" y="190816"/>
                    <a:pt x="150482" y="359694"/>
                    <a:pt x="87045" y="540002"/>
                  </a:cubicBezTo>
                  <a:cubicBezTo>
                    <a:pt x="83616" y="548670"/>
                    <a:pt x="80759" y="557624"/>
                    <a:pt x="77616" y="566387"/>
                  </a:cubicBez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2" name="Google Shape;1132;p4"/>
            <p:cNvSpPr/>
            <p:nvPr/>
          </p:nvSpPr>
          <p:spPr>
            <a:xfrm>
              <a:off x="5723191" y="3418808"/>
              <a:ext cx="428148" cy="1026033"/>
            </a:xfrm>
            <a:custGeom>
              <a:avLst/>
              <a:gdLst/>
              <a:ahLst/>
              <a:cxnLst/>
              <a:rect l="l" t="t" r="r" b="b"/>
              <a:pathLst>
                <a:path w="428148" h="1026033" extrusionOk="0">
                  <a:moveTo>
                    <a:pt x="-394" y="1013585"/>
                  </a:moveTo>
                  <a:cubicBezTo>
                    <a:pt x="61900" y="791843"/>
                    <a:pt x="123431" y="605439"/>
                    <a:pt x="171723" y="468755"/>
                  </a:cubicBezTo>
                  <a:cubicBezTo>
                    <a:pt x="231921" y="297305"/>
                    <a:pt x="290404" y="146906"/>
                    <a:pt x="348030" y="4221"/>
                  </a:cubicBezTo>
                  <a:lnTo>
                    <a:pt x="348030" y="4221"/>
                  </a:lnTo>
                  <a:lnTo>
                    <a:pt x="349745" y="-160"/>
                  </a:lnTo>
                  <a:lnTo>
                    <a:pt x="427755" y="30891"/>
                  </a:lnTo>
                  <a:cubicBezTo>
                    <a:pt x="427278" y="32320"/>
                    <a:pt x="426707" y="33844"/>
                    <a:pt x="426135" y="35273"/>
                  </a:cubicBezTo>
                  <a:lnTo>
                    <a:pt x="426135" y="35273"/>
                  </a:lnTo>
                  <a:cubicBezTo>
                    <a:pt x="291261" y="415320"/>
                    <a:pt x="155340" y="749648"/>
                    <a:pt x="34849" y="1025873"/>
                  </a:cubicBezTo>
                  <a:close/>
                </a:path>
              </a:pathLst>
            </a:custGeom>
            <a:solidFill>
              <a:srgbClr val="C15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3" name="Google Shape;1133;p4"/>
            <p:cNvSpPr/>
            <p:nvPr/>
          </p:nvSpPr>
          <p:spPr>
            <a:xfrm>
              <a:off x="5722714" y="3460051"/>
              <a:ext cx="482441" cy="1005744"/>
            </a:xfrm>
            <a:custGeom>
              <a:avLst/>
              <a:gdLst/>
              <a:ahLst/>
              <a:cxnLst/>
              <a:rect l="l" t="t" r="r" b="b"/>
              <a:pathLst>
                <a:path w="482441" h="1005744" extrusionOk="0">
                  <a:moveTo>
                    <a:pt x="-394" y="972152"/>
                  </a:moveTo>
                  <a:cubicBezTo>
                    <a:pt x="-347" y="971770"/>
                    <a:pt x="-347" y="971390"/>
                    <a:pt x="-394" y="971009"/>
                  </a:cubicBezTo>
                  <a:lnTo>
                    <a:pt x="66281" y="994630"/>
                  </a:lnTo>
                  <a:cubicBezTo>
                    <a:pt x="226853" y="676048"/>
                    <a:pt x="356841" y="342968"/>
                    <a:pt x="454520" y="-160"/>
                  </a:cubicBezTo>
                  <a:lnTo>
                    <a:pt x="482047" y="10793"/>
                  </a:lnTo>
                  <a:cubicBezTo>
                    <a:pt x="384330" y="353903"/>
                    <a:pt x="254333" y="686992"/>
                    <a:pt x="93808" y="1005584"/>
                  </a:cubicBez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4" name="Google Shape;1134;p4"/>
            <p:cNvSpPr/>
            <p:nvPr/>
          </p:nvSpPr>
          <p:spPr>
            <a:xfrm>
              <a:off x="6177342" y="2876835"/>
              <a:ext cx="160686" cy="593883"/>
            </a:xfrm>
            <a:custGeom>
              <a:avLst/>
              <a:gdLst/>
              <a:ahLst/>
              <a:cxnLst/>
              <a:rect l="l" t="t" r="r" b="b"/>
              <a:pathLst>
                <a:path w="160686" h="593883" extrusionOk="0">
                  <a:moveTo>
                    <a:pt x="27038" y="593723"/>
                  </a:moveTo>
                  <a:lnTo>
                    <a:pt x="-394" y="582769"/>
                  </a:lnTo>
                  <a:cubicBezTo>
                    <a:pt x="2654" y="572292"/>
                    <a:pt x="5607" y="561624"/>
                    <a:pt x="8559" y="550956"/>
                  </a:cubicBezTo>
                  <a:cubicBezTo>
                    <a:pt x="59128" y="369467"/>
                    <a:pt x="100457" y="185520"/>
                    <a:pt x="132384" y="-160"/>
                  </a:cubicBezTo>
                  <a:lnTo>
                    <a:pt x="160293" y="8698"/>
                  </a:lnTo>
                  <a:cubicBezTo>
                    <a:pt x="128355" y="195064"/>
                    <a:pt x="87026" y="379706"/>
                    <a:pt x="36468" y="561910"/>
                  </a:cubicBezTo>
                  <a:cubicBezTo>
                    <a:pt x="32658" y="572578"/>
                    <a:pt x="29705" y="583246"/>
                    <a:pt x="27038" y="593723"/>
                  </a:cubicBez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5" name="Google Shape;1135;p4"/>
            <p:cNvSpPr/>
            <p:nvPr/>
          </p:nvSpPr>
          <p:spPr>
            <a:xfrm>
              <a:off x="6023609" y="3301269"/>
              <a:ext cx="204978" cy="81534"/>
            </a:xfrm>
            <a:custGeom>
              <a:avLst/>
              <a:gdLst/>
              <a:ahLst/>
              <a:cxnLst/>
              <a:rect l="l" t="t" r="r" b="b"/>
              <a:pathLst>
                <a:path w="204978" h="81534" extrusionOk="0">
                  <a:moveTo>
                    <a:pt x="204978" y="81534"/>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6" name="Google Shape;1136;p4"/>
            <p:cNvSpPr/>
            <p:nvPr/>
          </p:nvSpPr>
          <p:spPr>
            <a:xfrm>
              <a:off x="6231344" y="2391155"/>
              <a:ext cx="236035" cy="443674"/>
            </a:xfrm>
            <a:custGeom>
              <a:avLst/>
              <a:gdLst/>
              <a:ahLst/>
              <a:cxnLst/>
              <a:rect l="l" t="t" r="r" b="b"/>
              <a:pathLst>
                <a:path w="236035" h="443674" extrusionOk="0">
                  <a:moveTo>
                    <a:pt x="59809" y="443514"/>
                  </a:moveTo>
                  <a:cubicBezTo>
                    <a:pt x="36664" y="422454"/>
                    <a:pt x="19071" y="396023"/>
                    <a:pt x="8565" y="366552"/>
                  </a:cubicBezTo>
                  <a:cubicBezTo>
                    <a:pt x="-4180" y="327576"/>
                    <a:pt x="-3303" y="285428"/>
                    <a:pt x="11041" y="247013"/>
                  </a:cubicBezTo>
                  <a:cubicBezTo>
                    <a:pt x="11518" y="245585"/>
                    <a:pt x="11994" y="244156"/>
                    <a:pt x="12565" y="242822"/>
                  </a:cubicBezTo>
                  <a:cubicBezTo>
                    <a:pt x="16213" y="232735"/>
                    <a:pt x="20376" y="222848"/>
                    <a:pt x="25043" y="213200"/>
                  </a:cubicBezTo>
                  <a:lnTo>
                    <a:pt x="25043" y="213200"/>
                  </a:lnTo>
                  <a:cubicBezTo>
                    <a:pt x="34092" y="194150"/>
                    <a:pt x="44093" y="177386"/>
                    <a:pt x="52571" y="163289"/>
                  </a:cubicBezTo>
                  <a:cubicBezTo>
                    <a:pt x="91852" y="99014"/>
                    <a:pt x="147582" y="46398"/>
                    <a:pt x="214019" y="10889"/>
                  </a:cubicBezTo>
                  <a:cubicBezTo>
                    <a:pt x="219829" y="7745"/>
                    <a:pt x="225259" y="4888"/>
                    <a:pt x="230497" y="2316"/>
                  </a:cubicBezTo>
                  <a:lnTo>
                    <a:pt x="235641" y="-160"/>
                  </a:lnTo>
                  <a:cubicBezTo>
                    <a:pt x="234403" y="10698"/>
                    <a:pt x="233069" y="23176"/>
                    <a:pt x="231640" y="37178"/>
                  </a:cubicBezTo>
                  <a:lnTo>
                    <a:pt x="231640" y="37749"/>
                  </a:lnTo>
                  <a:cubicBezTo>
                    <a:pt x="228030" y="54932"/>
                    <a:pt x="225954" y="72401"/>
                    <a:pt x="225449" y="89946"/>
                  </a:cubicBezTo>
                  <a:cubicBezTo>
                    <a:pt x="225449" y="94899"/>
                    <a:pt x="225449" y="99471"/>
                    <a:pt x="225449" y="104996"/>
                  </a:cubicBezTo>
                  <a:cubicBezTo>
                    <a:pt x="225449" y="106043"/>
                    <a:pt x="225449" y="107186"/>
                    <a:pt x="225449" y="108234"/>
                  </a:cubicBezTo>
                  <a:cubicBezTo>
                    <a:pt x="224116" y="125855"/>
                    <a:pt x="222782" y="144810"/>
                    <a:pt x="221639" y="164813"/>
                  </a:cubicBezTo>
                  <a:cubicBezTo>
                    <a:pt x="217258" y="238631"/>
                    <a:pt x="217734" y="276065"/>
                    <a:pt x="213353" y="308831"/>
                  </a:cubicBezTo>
                  <a:cubicBezTo>
                    <a:pt x="211162" y="313784"/>
                    <a:pt x="208685" y="318356"/>
                    <a:pt x="206113" y="323785"/>
                  </a:cubicBezTo>
                  <a:cubicBezTo>
                    <a:pt x="164299" y="401604"/>
                    <a:pt x="87337" y="433132"/>
                    <a:pt x="59809" y="443514"/>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7" name="Google Shape;1137;p4"/>
            <p:cNvSpPr/>
            <p:nvPr/>
          </p:nvSpPr>
          <p:spPr>
            <a:xfrm>
              <a:off x="6243960" y="2390679"/>
              <a:ext cx="223323" cy="368617"/>
            </a:xfrm>
            <a:custGeom>
              <a:avLst/>
              <a:gdLst/>
              <a:ahLst/>
              <a:cxnLst/>
              <a:rect l="l" t="t" r="r" b="b"/>
              <a:pathLst>
                <a:path w="223323" h="368617" extrusionOk="0">
                  <a:moveTo>
                    <a:pt x="215024" y="82612"/>
                  </a:moveTo>
                  <a:cubicBezTo>
                    <a:pt x="214452" y="85088"/>
                    <a:pt x="213690" y="87470"/>
                    <a:pt x="212928" y="90041"/>
                  </a:cubicBezTo>
                  <a:cubicBezTo>
                    <a:pt x="210690" y="97833"/>
                    <a:pt x="208013" y="105500"/>
                    <a:pt x="204927" y="112997"/>
                  </a:cubicBezTo>
                  <a:cubicBezTo>
                    <a:pt x="187020" y="157193"/>
                    <a:pt x="163684" y="179005"/>
                    <a:pt x="115583" y="241870"/>
                  </a:cubicBezTo>
                  <a:cubicBezTo>
                    <a:pt x="94056" y="269969"/>
                    <a:pt x="62528" y="312831"/>
                    <a:pt x="27095" y="368457"/>
                  </a:cubicBezTo>
                  <a:cubicBezTo>
                    <a:pt x="7312" y="330043"/>
                    <a:pt x="-2079" y="287133"/>
                    <a:pt x="-146" y="243965"/>
                  </a:cubicBezTo>
                  <a:cubicBezTo>
                    <a:pt x="-241" y="243594"/>
                    <a:pt x="-241" y="243194"/>
                    <a:pt x="-146" y="242822"/>
                  </a:cubicBezTo>
                  <a:cubicBezTo>
                    <a:pt x="3502" y="232735"/>
                    <a:pt x="7664" y="222849"/>
                    <a:pt x="12332" y="213200"/>
                  </a:cubicBezTo>
                  <a:lnTo>
                    <a:pt x="12332" y="213200"/>
                  </a:lnTo>
                  <a:cubicBezTo>
                    <a:pt x="21380" y="194150"/>
                    <a:pt x="31382" y="177386"/>
                    <a:pt x="39859" y="163289"/>
                  </a:cubicBezTo>
                  <a:cubicBezTo>
                    <a:pt x="79169" y="99033"/>
                    <a:pt x="134899" y="46426"/>
                    <a:pt x="201308" y="10889"/>
                  </a:cubicBezTo>
                  <a:cubicBezTo>
                    <a:pt x="207118" y="7745"/>
                    <a:pt x="212547" y="4888"/>
                    <a:pt x="217786" y="2316"/>
                  </a:cubicBezTo>
                  <a:lnTo>
                    <a:pt x="222929" y="-160"/>
                  </a:lnTo>
                  <a:cubicBezTo>
                    <a:pt x="221691" y="10698"/>
                    <a:pt x="220358" y="23176"/>
                    <a:pt x="218929" y="37178"/>
                  </a:cubicBezTo>
                  <a:lnTo>
                    <a:pt x="218929" y="37749"/>
                  </a:ln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38" name="Google Shape;1138;p4"/>
          <p:cNvGrpSpPr/>
          <p:nvPr/>
        </p:nvGrpSpPr>
        <p:grpSpPr>
          <a:xfrm>
            <a:off x="277801" y="4043691"/>
            <a:ext cx="295673" cy="934749"/>
            <a:chOff x="5747859" y="2329719"/>
            <a:chExt cx="696850" cy="2203037"/>
          </a:xfrm>
        </p:grpSpPr>
        <p:sp>
          <p:nvSpPr>
            <p:cNvPr id="1139" name="Google Shape;1139;p4"/>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0" name="Google Shape;1140;p4"/>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1" name="Google Shape;1141;p4"/>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2" name="Google Shape;1142;p4"/>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3" name="Google Shape;1143;p4"/>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4" name="Google Shape;1144;p4"/>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5" name="Google Shape;1145;p4"/>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46" name="Google Shape;1146;p4"/>
          <p:cNvGrpSpPr/>
          <p:nvPr/>
        </p:nvGrpSpPr>
        <p:grpSpPr>
          <a:xfrm>
            <a:off x="224439" y="4602661"/>
            <a:ext cx="481652" cy="487036"/>
            <a:chOff x="5529738" y="2852832"/>
            <a:chExt cx="1135168" cy="1147858"/>
          </a:xfrm>
        </p:grpSpPr>
        <p:sp>
          <p:nvSpPr>
            <p:cNvPr id="1147" name="Google Shape;1147;p4"/>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8" name="Google Shape;1148;p4"/>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9" name="Google Shape;1149;p4"/>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0" name="Google Shape;1150;p4"/>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1" name="Google Shape;1151;p4"/>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2" name="Google Shape;1152;p4"/>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3" name="Google Shape;1153;p4"/>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4" name="Google Shape;1154;p4"/>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5" name="Google Shape;1155;p4"/>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6" name="Google Shape;1156;p4"/>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7" name="Google Shape;1157;p4"/>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8" name="Google Shape;1158;p4"/>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9" name="Google Shape;1159;p4"/>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0" name="Google Shape;1160;p4"/>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1" name="Google Shape;1161;p4"/>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2" name="Google Shape;1162;p4"/>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3" name="Google Shape;1163;p4"/>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4" name="Google Shape;1164;p4"/>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5" name="Google Shape;1165;p4"/>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6" name="Google Shape;1166;p4"/>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7" name="Google Shape;1167;p4"/>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8" name="Google Shape;1168;p4"/>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9" name="Google Shape;1169;p4"/>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0" name="Google Shape;1170;p4"/>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1" name="Google Shape;1171;p4"/>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2" name="Google Shape;1172;p4"/>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3" name="Google Shape;1173;p4"/>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4" name="Google Shape;1174;p4"/>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5" name="Google Shape;1175;p4"/>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6" name="Google Shape;1176;p4"/>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7" name="Google Shape;1177;p4"/>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8" name="Google Shape;1178;p4"/>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9" name="Google Shape;1179;p4"/>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0" name="Google Shape;1180;p4"/>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1" name="Google Shape;1181;p4"/>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2" name="Google Shape;1182;p4"/>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3" name="Google Shape;1183;p4"/>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4" name="Google Shape;1184;p4"/>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5" name="Google Shape;1185;p4"/>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6" name="Google Shape;1186;p4"/>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7" name="Google Shape;1187;p4"/>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8" name="Google Shape;1188;p4"/>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9" name="Google Shape;1189;p4"/>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0" name="Google Shape;1190;p4"/>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1" name="Google Shape;1191;p4"/>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2" name="Google Shape;1192;p4"/>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3" name="Google Shape;1193;p4"/>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4" name="Google Shape;1194;p4"/>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5" name="Google Shape;1195;p4"/>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6" name="Google Shape;1196;p4"/>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7" name="Google Shape;1197;p4"/>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8" name="Google Shape;1198;p4"/>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9" name="Google Shape;1199;p4"/>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0" name="Google Shape;1200;p4"/>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1" name="Google Shape;1201;p4"/>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2" name="Google Shape;1202;p4"/>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3" name="Google Shape;1203;p4"/>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4" name="Google Shape;1204;p4"/>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5" name="Google Shape;1205;p4"/>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6" name="Google Shape;1206;p4"/>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7" name="Google Shape;1207;p4"/>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8" name="Google Shape;1208;p4"/>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9" name="Google Shape;1209;p4"/>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0" name="Google Shape;1210;p4"/>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1" name="Google Shape;1211;p4"/>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2" name="Google Shape;1212;p4"/>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3" name="Google Shape;1213;p4"/>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4" name="Google Shape;1214;p4"/>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5" name="Google Shape;1215;p4"/>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6" name="Google Shape;1216;p4"/>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7" name="Google Shape;1217;p4"/>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8" name="Google Shape;1218;p4"/>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9" name="Google Shape;1219;p4"/>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0" name="Google Shape;1220;p4"/>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1" name="Google Shape;1221;p4"/>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2" name="Google Shape;1222;p4"/>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3" name="Google Shape;1223;p4"/>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4" name="Google Shape;1224;p4"/>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5" name="Google Shape;1225;p4"/>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6" name="Google Shape;1226;p4"/>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7" name="Google Shape;1227;p4"/>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8" name="Google Shape;1228;p4"/>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9" name="Google Shape;1229;p4"/>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0" name="Google Shape;1230;p4"/>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1" name="Google Shape;1231;p4"/>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2" name="Google Shape;1232;p4"/>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3" name="Google Shape;1233;p4"/>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4" name="Google Shape;1234;p4"/>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5" name="Google Shape;1235;p4"/>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6" name="Google Shape;1236;p4"/>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7" name="Google Shape;1237;p4"/>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8" name="Google Shape;1238;p4"/>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9" name="Google Shape;1239;p4"/>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0" name="Google Shape;1240;p4"/>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1" name="Google Shape;1241;p4"/>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2" name="Google Shape;1242;p4"/>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3" name="Google Shape;1243;p4"/>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4" name="Google Shape;1244;p4"/>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5" name="Google Shape;1245;p4"/>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6" name="Google Shape;1246;p4"/>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7" name="Google Shape;1247;p4"/>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8" name="Google Shape;1248;p4"/>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9" name="Google Shape;1249;p4"/>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0" name="Google Shape;1250;p4"/>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1" name="Google Shape;1251;p4"/>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2" name="Google Shape;1252;p4"/>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3" name="Google Shape;1253;p4"/>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4" name="Google Shape;1254;p4"/>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5" name="Google Shape;1255;p4"/>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6" name="Google Shape;1256;p4"/>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7" name="Google Shape;1257;p4"/>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8" name="Google Shape;1258;p4"/>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9" name="Google Shape;1259;p4"/>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0" name="Google Shape;1260;p4"/>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1" name="Google Shape;1261;p4"/>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2" name="Google Shape;1262;p4"/>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3" name="Google Shape;1263;p4"/>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4" name="Google Shape;1264;p4"/>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5" name="Google Shape;1265;p4"/>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6" name="Google Shape;1266;p4"/>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7" name="Google Shape;1267;p4"/>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8" name="Google Shape;1268;p4"/>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9" name="Google Shape;1269;p4"/>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0" name="Google Shape;1270;p4"/>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1" name="Google Shape;1271;p4"/>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2" name="Google Shape;1272;p4"/>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3" name="Google Shape;1273;p4"/>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4" name="Google Shape;1274;p4"/>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5" name="Google Shape;1275;p4"/>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6" name="Google Shape;1276;p4"/>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7" name="Google Shape;1277;p4"/>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8" name="Google Shape;1278;p4"/>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9" name="Google Shape;1279;p4"/>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0" name="Google Shape;1280;p4"/>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1" name="Google Shape;1281;p4"/>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282" name="Google Shape;1282;p4"/>
          <p:cNvGrpSpPr/>
          <p:nvPr/>
        </p:nvGrpSpPr>
        <p:grpSpPr>
          <a:xfrm>
            <a:off x="567448" y="5069448"/>
            <a:ext cx="194313" cy="206842"/>
            <a:chOff x="5867114" y="3186397"/>
            <a:chExt cx="457961" cy="487489"/>
          </a:xfrm>
        </p:grpSpPr>
        <p:sp>
          <p:nvSpPr>
            <p:cNvPr id="1283" name="Google Shape;1283;p4"/>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4" name="Google Shape;1284;p4"/>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5" name="Google Shape;1285;p4"/>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6" name="Google Shape;1286;p4"/>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7" name="Google Shape;1287;p4"/>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288" name="Google Shape;1288;p4"/>
          <p:cNvGrpSpPr/>
          <p:nvPr/>
        </p:nvGrpSpPr>
        <p:grpSpPr>
          <a:xfrm>
            <a:off x="262634" y="5469313"/>
            <a:ext cx="1304812" cy="1220797"/>
            <a:chOff x="7623929" y="2779113"/>
            <a:chExt cx="3075210" cy="2877203"/>
          </a:xfrm>
        </p:grpSpPr>
        <p:sp>
          <p:nvSpPr>
            <p:cNvPr id="1289" name="Google Shape;1289;p4"/>
            <p:cNvSpPr/>
            <p:nvPr/>
          </p:nvSpPr>
          <p:spPr>
            <a:xfrm>
              <a:off x="9279751" y="2779113"/>
              <a:ext cx="1419388" cy="2877203"/>
            </a:xfrm>
            <a:custGeom>
              <a:avLst/>
              <a:gdLst/>
              <a:ahLst/>
              <a:cxnLst/>
              <a:rect l="l" t="t" r="r" b="b"/>
              <a:pathLst>
                <a:path w="1419388" h="2877203" extrusionOk="0">
                  <a:moveTo>
                    <a:pt x="29922" y="332174"/>
                  </a:moveTo>
                  <a:lnTo>
                    <a:pt x="289859" y="39471"/>
                  </a:lnTo>
                  <a:cubicBezTo>
                    <a:pt x="312653" y="13744"/>
                    <a:pt x="345495" y="-820"/>
                    <a:pt x="379871" y="-439"/>
                  </a:cubicBezTo>
                  <a:cubicBezTo>
                    <a:pt x="490170" y="704"/>
                    <a:pt x="746107" y="8420"/>
                    <a:pt x="912699" y="13658"/>
                  </a:cubicBezTo>
                  <a:cubicBezTo>
                    <a:pt x="1002062" y="16449"/>
                    <a:pt x="1076443" y="83153"/>
                    <a:pt x="1088912" y="171678"/>
                  </a:cubicBezTo>
                  <a:cubicBezTo>
                    <a:pt x="1157301" y="655262"/>
                    <a:pt x="1367137" y="2139829"/>
                    <a:pt x="1418000" y="2502541"/>
                  </a:cubicBezTo>
                  <a:cubicBezTo>
                    <a:pt x="1424820" y="2551366"/>
                    <a:pt x="1400750" y="2599334"/>
                    <a:pt x="1357517" y="2623032"/>
                  </a:cubicBezTo>
                  <a:lnTo>
                    <a:pt x="921748" y="2862109"/>
                  </a:lnTo>
                  <a:cubicBezTo>
                    <a:pt x="864226" y="2893647"/>
                    <a:pt x="792036" y="2872577"/>
                    <a:pt x="760499" y="2815066"/>
                  </a:cubicBezTo>
                  <a:cubicBezTo>
                    <a:pt x="757737" y="2810036"/>
                    <a:pt x="755346" y="2804807"/>
                    <a:pt x="753346" y="2799435"/>
                  </a:cubicBezTo>
                  <a:lnTo>
                    <a:pt x="639903" y="2494635"/>
                  </a:lnTo>
                  <a:cubicBezTo>
                    <a:pt x="619710" y="2440267"/>
                    <a:pt x="641732" y="2379259"/>
                    <a:pt x="692005" y="2350331"/>
                  </a:cubicBezTo>
                  <a:lnTo>
                    <a:pt x="923653" y="2216981"/>
                  </a:lnTo>
                  <a:cubicBezTo>
                    <a:pt x="965658" y="2192769"/>
                    <a:pt x="988737" y="2145449"/>
                    <a:pt x="981946" y="2097443"/>
                  </a:cubicBezTo>
                  <a:lnTo>
                    <a:pt x="767443" y="579253"/>
                  </a:lnTo>
                  <a:cubicBezTo>
                    <a:pt x="758137" y="514321"/>
                    <a:pt x="697958" y="469220"/>
                    <a:pt x="633026" y="478516"/>
                  </a:cubicBezTo>
                  <a:cubicBezTo>
                    <a:pt x="620720" y="480279"/>
                    <a:pt x="608775" y="483965"/>
                    <a:pt x="597612" y="489432"/>
                  </a:cubicBezTo>
                  <a:lnTo>
                    <a:pt x="398349" y="587159"/>
                  </a:lnTo>
                  <a:cubicBezTo>
                    <a:pt x="371317" y="600389"/>
                    <a:pt x="340275" y="602875"/>
                    <a:pt x="311481" y="594112"/>
                  </a:cubicBezTo>
                  <a:lnTo>
                    <a:pt x="84024" y="524770"/>
                  </a:lnTo>
                  <a:cubicBezTo>
                    <a:pt x="21302" y="505749"/>
                    <a:pt x="-14131" y="439473"/>
                    <a:pt x="4900" y="376751"/>
                  </a:cubicBezTo>
                  <a:cubicBezTo>
                    <a:pt x="9900" y="360254"/>
                    <a:pt x="18444" y="345043"/>
                    <a:pt x="29922" y="332174"/>
                  </a:cubicBez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0" name="Google Shape;1290;p4"/>
            <p:cNvSpPr/>
            <p:nvPr/>
          </p:nvSpPr>
          <p:spPr>
            <a:xfrm>
              <a:off x="7624204" y="2779113"/>
              <a:ext cx="1313349" cy="2824581"/>
            </a:xfrm>
            <a:custGeom>
              <a:avLst/>
              <a:gdLst/>
              <a:ahLst/>
              <a:cxnLst/>
              <a:rect l="l" t="t" r="r" b="b"/>
              <a:pathLst>
                <a:path w="1313349" h="2824581" extrusionOk="0">
                  <a:moveTo>
                    <a:pt x="1252272" y="190347"/>
                  </a:moveTo>
                  <a:lnTo>
                    <a:pt x="1118350" y="39471"/>
                  </a:lnTo>
                  <a:cubicBezTo>
                    <a:pt x="1095547" y="13753"/>
                    <a:pt x="1062705" y="-810"/>
                    <a:pt x="1028339" y="-439"/>
                  </a:cubicBezTo>
                  <a:cubicBezTo>
                    <a:pt x="905466" y="894"/>
                    <a:pt x="601905" y="10229"/>
                    <a:pt x="442456" y="15373"/>
                  </a:cubicBezTo>
                  <a:cubicBezTo>
                    <a:pt x="383477" y="17220"/>
                    <a:pt x="334357" y="61169"/>
                    <a:pt x="325966" y="119576"/>
                  </a:cubicBezTo>
                  <a:cubicBezTo>
                    <a:pt x="269577" y="511434"/>
                    <a:pt x="70029" y="1933231"/>
                    <a:pt x="2115" y="2419387"/>
                  </a:cubicBezTo>
                  <a:cubicBezTo>
                    <a:pt x="-11810" y="2518248"/>
                    <a:pt x="36834" y="2615421"/>
                    <a:pt x="124321" y="2663513"/>
                  </a:cubicBezTo>
                  <a:lnTo>
                    <a:pt x="363018" y="2794482"/>
                  </a:lnTo>
                  <a:cubicBezTo>
                    <a:pt x="479442" y="2858319"/>
                    <a:pt x="625565" y="2815685"/>
                    <a:pt x="689401" y="2699260"/>
                  </a:cubicBezTo>
                  <a:cubicBezTo>
                    <a:pt x="695002" y="2689040"/>
                    <a:pt x="699850" y="2678429"/>
                    <a:pt x="703917" y="2667513"/>
                  </a:cubicBezTo>
                  <a:lnTo>
                    <a:pt x="732492" y="2591313"/>
                  </a:lnTo>
                  <a:cubicBezTo>
                    <a:pt x="773383" y="2481233"/>
                    <a:pt x="728759" y="2357713"/>
                    <a:pt x="626955" y="2299182"/>
                  </a:cubicBezTo>
                  <a:lnTo>
                    <a:pt x="555804" y="2258129"/>
                  </a:lnTo>
                  <a:cubicBezTo>
                    <a:pt x="470736" y="2209170"/>
                    <a:pt x="424006" y="2113377"/>
                    <a:pt x="437789" y="2016194"/>
                  </a:cubicBezTo>
                  <a:lnTo>
                    <a:pt x="617335" y="745464"/>
                  </a:lnTo>
                  <a:cubicBezTo>
                    <a:pt x="635928" y="614000"/>
                    <a:pt x="757572" y="522493"/>
                    <a:pt x="889036" y="541086"/>
                  </a:cubicBezTo>
                  <a:cubicBezTo>
                    <a:pt x="914106" y="544629"/>
                    <a:pt x="938451" y="552106"/>
                    <a:pt x="961188" y="563250"/>
                  </a:cubicBezTo>
                  <a:lnTo>
                    <a:pt x="966712" y="566013"/>
                  </a:lnTo>
                  <a:cubicBezTo>
                    <a:pt x="1021462" y="592778"/>
                    <a:pt x="1084327" y="597817"/>
                    <a:pt x="1142639" y="580110"/>
                  </a:cubicBezTo>
                  <a:lnTo>
                    <a:pt x="1142639" y="580110"/>
                  </a:lnTo>
                  <a:cubicBezTo>
                    <a:pt x="1269664" y="541448"/>
                    <a:pt x="1341292" y="407126"/>
                    <a:pt x="1302621" y="280110"/>
                  </a:cubicBezTo>
                  <a:cubicBezTo>
                    <a:pt x="1292515" y="246906"/>
                    <a:pt x="1275341" y="216283"/>
                    <a:pt x="1252272" y="190347"/>
                  </a:cubicBez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1" name="Google Shape;1291;p4"/>
            <p:cNvSpPr/>
            <p:nvPr/>
          </p:nvSpPr>
          <p:spPr>
            <a:xfrm>
              <a:off x="7914474" y="2784263"/>
              <a:ext cx="643919" cy="2679668"/>
            </a:xfrm>
            <a:custGeom>
              <a:avLst/>
              <a:gdLst/>
              <a:ahLst/>
              <a:cxnLst/>
              <a:rect l="l" t="t" r="r" b="b"/>
              <a:pathLst>
                <a:path w="643919" h="2679668" extrusionOk="0">
                  <a:moveTo>
                    <a:pt x="643676" y="-446"/>
                  </a:moveTo>
                  <a:cubicBezTo>
                    <a:pt x="568143" y="134609"/>
                    <a:pt x="527328" y="286314"/>
                    <a:pt x="524899" y="441038"/>
                  </a:cubicBezTo>
                  <a:cubicBezTo>
                    <a:pt x="401694" y="436456"/>
                    <a:pt x="294966" y="525753"/>
                    <a:pt x="277726" y="647826"/>
                  </a:cubicBezTo>
                  <a:lnTo>
                    <a:pt x="98180" y="1918461"/>
                  </a:lnTo>
                  <a:cubicBezTo>
                    <a:pt x="84225" y="2015654"/>
                    <a:pt x="130803" y="2111551"/>
                    <a:pt x="215813" y="2160682"/>
                  </a:cubicBezTo>
                  <a:lnTo>
                    <a:pt x="286965" y="2201639"/>
                  </a:lnTo>
                  <a:cubicBezTo>
                    <a:pt x="388844" y="2260256"/>
                    <a:pt x="433431" y="2383909"/>
                    <a:pt x="392407" y="2494057"/>
                  </a:cubicBezTo>
                  <a:lnTo>
                    <a:pt x="363832" y="2570257"/>
                  </a:lnTo>
                  <a:cubicBezTo>
                    <a:pt x="347811" y="2613748"/>
                    <a:pt x="319436" y="2651619"/>
                    <a:pt x="282202" y="2679223"/>
                  </a:cubicBezTo>
                  <a:lnTo>
                    <a:pt x="107323" y="2571209"/>
                  </a:lnTo>
                  <a:cubicBezTo>
                    <a:pt x="31790" y="2524632"/>
                    <a:pt x="-10215" y="2430620"/>
                    <a:pt x="1786" y="2334894"/>
                  </a:cubicBezTo>
                  <a:cubicBezTo>
                    <a:pt x="60556" y="1864454"/>
                    <a:pt x="232577" y="488568"/>
                    <a:pt x="281059" y="109378"/>
                  </a:cubicBezTo>
                  <a:cubicBezTo>
                    <a:pt x="288298" y="52894"/>
                    <a:pt x="330685" y="10317"/>
                    <a:pt x="381548" y="8508"/>
                  </a:cubicBezTo>
                  <a:cubicBezTo>
                    <a:pt x="449652" y="6031"/>
                    <a:pt x="548426" y="2602"/>
                    <a:pt x="643676" y="-446"/>
                  </a:cubicBez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2" name="Google Shape;1292;p4"/>
            <p:cNvSpPr/>
            <p:nvPr/>
          </p:nvSpPr>
          <p:spPr>
            <a:xfrm>
              <a:off x="9787975" y="2790455"/>
              <a:ext cx="640014" cy="2679287"/>
            </a:xfrm>
            <a:custGeom>
              <a:avLst/>
              <a:gdLst/>
              <a:ahLst/>
              <a:cxnLst/>
              <a:rect l="l" t="t" r="r" b="b"/>
              <a:pathLst>
                <a:path w="640014" h="2679287" extrusionOk="0">
                  <a:moveTo>
                    <a:pt x="532300" y="2571114"/>
                  </a:moveTo>
                  <a:lnTo>
                    <a:pt x="357326" y="2678841"/>
                  </a:lnTo>
                  <a:cubicBezTo>
                    <a:pt x="320093" y="2651238"/>
                    <a:pt x="291718" y="2613367"/>
                    <a:pt x="275696" y="2569875"/>
                  </a:cubicBezTo>
                  <a:lnTo>
                    <a:pt x="247121" y="2493675"/>
                  </a:lnTo>
                  <a:cubicBezTo>
                    <a:pt x="206202" y="2383633"/>
                    <a:pt x="250731" y="2260132"/>
                    <a:pt x="352468" y="2201544"/>
                  </a:cubicBezTo>
                  <a:lnTo>
                    <a:pt x="423620" y="2160586"/>
                  </a:lnTo>
                  <a:cubicBezTo>
                    <a:pt x="508850" y="2111618"/>
                    <a:pt x="555665" y="2015682"/>
                    <a:pt x="541825" y="1918366"/>
                  </a:cubicBezTo>
                  <a:lnTo>
                    <a:pt x="362279" y="647730"/>
                  </a:lnTo>
                  <a:cubicBezTo>
                    <a:pt x="345076" y="525629"/>
                    <a:pt x="238320" y="436323"/>
                    <a:pt x="115105" y="440943"/>
                  </a:cubicBezTo>
                  <a:cubicBezTo>
                    <a:pt x="113648" y="286552"/>
                    <a:pt x="74024" y="134914"/>
                    <a:pt x="-243" y="-446"/>
                  </a:cubicBezTo>
                  <a:cubicBezTo>
                    <a:pt x="93674" y="2602"/>
                    <a:pt x="190734" y="5936"/>
                    <a:pt x="257980" y="8412"/>
                  </a:cubicBezTo>
                  <a:cubicBezTo>
                    <a:pt x="308843" y="10222"/>
                    <a:pt x="351230" y="52703"/>
                    <a:pt x="358469" y="109282"/>
                  </a:cubicBezTo>
                  <a:cubicBezTo>
                    <a:pt x="407046" y="488472"/>
                    <a:pt x="579067" y="1864358"/>
                    <a:pt x="637742" y="2334798"/>
                  </a:cubicBezTo>
                  <a:cubicBezTo>
                    <a:pt x="649743" y="2430715"/>
                    <a:pt x="607738" y="2524536"/>
                    <a:pt x="532300" y="2571114"/>
                  </a:cubicBez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3" name="Google Shape;1293;p4"/>
            <p:cNvSpPr/>
            <p:nvPr/>
          </p:nvSpPr>
          <p:spPr>
            <a:xfrm>
              <a:off x="10218039" y="2797313"/>
              <a:ext cx="472727" cy="2800349"/>
            </a:xfrm>
            <a:custGeom>
              <a:avLst/>
              <a:gdLst/>
              <a:ahLst/>
              <a:cxnLst/>
              <a:rect l="l" t="t" r="r" b="b"/>
              <a:pathLst>
                <a:path w="472727" h="2800349" extrusionOk="0">
                  <a:moveTo>
                    <a:pt x="29570" y="506"/>
                  </a:moveTo>
                  <a:lnTo>
                    <a:pt x="-243" y="-446"/>
                  </a:lnTo>
                  <a:cubicBezTo>
                    <a:pt x="5948" y="12251"/>
                    <a:pt x="10063" y="25852"/>
                    <a:pt x="11949" y="39845"/>
                  </a:cubicBezTo>
                  <a:cubicBezTo>
                    <a:pt x="68337" y="451420"/>
                    <a:pt x="267886" y="1944845"/>
                    <a:pt x="335799" y="2455099"/>
                  </a:cubicBezTo>
                  <a:cubicBezTo>
                    <a:pt x="350382" y="2557416"/>
                    <a:pt x="302081" y="2658486"/>
                    <a:pt x="213307" y="2711417"/>
                  </a:cubicBezTo>
                  <a:lnTo>
                    <a:pt x="59764" y="2799904"/>
                  </a:lnTo>
                  <a:cubicBezTo>
                    <a:pt x="76786" y="2794961"/>
                    <a:pt x="93197" y="2788160"/>
                    <a:pt x="108723" y="2779616"/>
                  </a:cubicBezTo>
                  <a:lnTo>
                    <a:pt x="347514" y="2648647"/>
                  </a:lnTo>
                  <a:cubicBezTo>
                    <a:pt x="435078" y="2600736"/>
                    <a:pt x="483912" y="2503677"/>
                    <a:pt x="470196" y="2404807"/>
                  </a:cubicBezTo>
                  <a:cubicBezTo>
                    <a:pt x="401998" y="1919032"/>
                    <a:pt x="202449" y="496854"/>
                    <a:pt x="146346" y="104996"/>
                  </a:cubicBezTo>
                  <a:cubicBezTo>
                    <a:pt x="138070" y="46369"/>
                    <a:pt x="88749" y="2240"/>
                    <a:pt x="29570" y="506"/>
                  </a:cubicBezTo>
                  <a:close/>
                </a:path>
              </a:pathLst>
            </a:custGeom>
            <a:solidFill>
              <a:srgbClr val="C15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4" name="Google Shape;1294;p4"/>
            <p:cNvSpPr/>
            <p:nvPr/>
          </p:nvSpPr>
          <p:spPr>
            <a:xfrm>
              <a:off x="7623929" y="2800446"/>
              <a:ext cx="472882" cy="2800350"/>
            </a:xfrm>
            <a:custGeom>
              <a:avLst/>
              <a:gdLst/>
              <a:ahLst/>
              <a:cxnLst/>
              <a:rect l="l" t="t" r="r" b="b"/>
              <a:pathLst>
                <a:path w="472882" h="2800350" extrusionOk="0">
                  <a:moveTo>
                    <a:pt x="442731" y="507"/>
                  </a:moveTo>
                  <a:lnTo>
                    <a:pt x="472640" y="-446"/>
                  </a:lnTo>
                  <a:cubicBezTo>
                    <a:pt x="466372" y="12222"/>
                    <a:pt x="462229" y="25834"/>
                    <a:pt x="460352" y="39845"/>
                  </a:cubicBezTo>
                  <a:cubicBezTo>
                    <a:pt x="403964" y="451420"/>
                    <a:pt x="204416" y="1944845"/>
                    <a:pt x="136502" y="2455004"/>
                  </a:cubicBezTo>
                  <a:cubicBezTo>
                    <a:pt x="121958" y="2557350"/>
                    <a:pt x="170240" y="2658420"/>
                    <a:pt x="258994" y="2711417"/>
                  </a:cubicBezTo>
                  <a:lnTo>
                    <a:pt x="412537" y="2799904"/>
                  </a:lnTo>
                  <a:cubicBezTo>
                    <a:pt x="395535" y="2794923"/>
                    <a:pt x="379123" y="2788122"/>
                    <a:pt x="363578" y="2779616"/>
                  </a:cubicBezTo>
                  <a:lnTo>
                    <a:pt x="124596" y="2648457"/>
                  </a:lnTo>
                  <a:cubicBezTo>
                    <a:pt x="36976" y="2600470"/>
                    <a:pt x="-11802" y="2503257"/>
                    <a:pt x="2105" y="2404331"/>
                  </a:cubicBezTo>
                  <a:cubicBezTo>
                    <a:pt x="70304" y="1918556"/>
                    <a:pt x="269852" y="496378"/>
                    <a:pt x="325955" y="104520"/>
                  </a:cubicBezTo>
                  <a:cubicBezTo>
                    <a:pt x="334480" y="46103"/>
                    <a:pt x="383724" y="2250"/>
                    <a:pt x="442731" y="507"/>
                  </a:cubicBezTo>
                  <a:close/>
                </a:path>
              </a:pathLst>
            </a:custGeom>
            <a:solidFill>
              <a:srgbClr val="C15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295" name="Google Shape;1295;p4"/>
          <p:cNvSpPr/>
          <p:nvPr/>
        </p:nvSpPr>
        <p:spPr>
          <a:xfrm>
            <a:off x="390957" y="5519566"/>
            <a:ext cx="1048900" cy="1052634"/>
          </a:xfrm>
          <a:custGeom>
            <a:avLst/>
            <a:gdLst/>
            <a:ahLst/>
            <a:cxnLst/>
            <a:rect l="l" t="t" r="r" b="b"/>
            <a:pathLst>
              <a:path w="2467999" h="2476785" extrusionOk="0">
                <a:moveTo>
                  <a:pt x="2450890" y="2224023"/>
                </a:moveTo>
                <a:cubicBezTo>
                  <a:pt x="2429297" y="2261218"/>
                  <a:pt x="2397550" y="2291488"/>
                  <a:pt x="2359355" y="2311272"/>
                </a:cubicBezTo>
                <a:cubicBezTo>
                  <a:pt x="2147900" y="2431763"/>
                  <a:pt x="1389614" y="2469863"/>
                  <a:pt x="1242453" y="2476340"/>
                </a:cubicBezTo>
                <a:lnTo>
                  <a:pt x="1233786" y="2476340"/>
                </a:lnTo>
                <a:lnTo>
                  <a:pt x="1225118" y="2476340"/>
                </a:lnTo>
                <a:cubicBezTo>
                  <a:pt x="1077956" y="2469863"/>
                  <a:pt x="319576" y="2431763"/>
                  <a:pt x="108216" y="2311272"/>
                </a:cubicBezTo>
                <a:cubicBezTo>
                  <a:pt x="70011" y="2291479"/>
                  <a:pt x="38227" y="2261208"/>
                  <a:pt x="16586" y="2224023"/>
                </a:cubicBezTo>
                <a:cubicBezTo>
                  <a:pt x="-39231" y="2121438"/>
                  <a:pt x="61449" y="1601183"/>
                  <a:pt x="64211" y="1373345"/>
                </a:cubicBezTo>
                <a:cubicBezTo>
                  <a:pt x="65830" y="1257426"/>
                  <a:pt x="74688" y="603630"/>
                  <a:pt x="487311" y="247871"/>
                </a:cubicBezTo>
                <a:cubicBezTo>
                  <a:pt x="567131" y="179196"/>
                  <a:pt x="794207" y="7460"/>
                  <a:pt x="1211687" y="-446"/>
                </a:cubicBezTo>
                <a:cubicBezTo>
                  <a:pt x="1218860" y="-446"/>
                  <a:pt x="1226099" y="-446"/>
                  <a:pt x="1233404" y="-446"/>
                </a:cubicBezTo>
                <a:cubicBezTo>
                  <a:pt x="1240644" y="-446"/>
                  <a:pt x="1247978" y="-446"/>
                  <a:pt x="1255121" y="-446"/>
                </a:cubicBezTo>
                <a:cubicBezTo>
                  <a:pt x="1672602" y="7460"/>
                  <a:pt x="1899678" y="179196"/>
                  <a:pt x="1979021" y="247871"/>
                </a:cubicBezTo>
                <a:cubicBezTo>
                  <a:pt x="2391740" y="603630"/>
                  <a:pt x="2400598" y="1257521"/>
                  <a:pt x="2402218" y="1373345"/>
                </a:cubicBezTo>
                <a:cubicBezTo>
                  <a:pt x="2406122" y="1601183"/>
                  <a:pt x="2506802" y="2121438"/>
                  <a:pt x="2450890" y="2224023"/>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6" name="Google Shape;1296;p4"/>
          <p:cNvSpPr/>
          <p:nvPr/>
        </p:nvSpPr>
        <p:spPr>
          <a:xfrm>
            <a:off x="443721" y="5489378"/>
            <a:ext cx="951107" cy="1265322"/>
          </a:xfrm>
          <a:custGeom>
            <a:avLst/>
            <a:gdLst/>
            <a:ahLst/>
            <a:cxnLst/>
            <a:rect l="l" t="t" r="r" b="b"/>
            <a:pathLst>
              <a:path w="2237898" h="2977229" extrusionOk="0">
                <a:moveTo>
                  <a:pt x="1118902" y="0"/>
                </a:moveTo>
                <a:lnTo>
                  <a:pt x="1118902" y="0"/>
                </a:lnTo>
                <a:cubicBezTo>
                  <a:pt x="1736855" y="-53"/>
                  <a:pt x="2237842" y="500854"/>
                  <a:pt x="2237899" y="1118807"/>
                </a:cubicBezTo>
                <a:cubicBezTo>
                  <a:pt x="2237899" y="1118902"/>
                  <a:pt x="2237899" y="1118997"/>
                  <a:pt x="2237899" y="1119092"/>
                </a:cubicBezTo>
                <a:lnTo>
                  <a:pt x="2237899" y="2690717"/>
                </a:lnTo>
                <a:cubicBezTo>
                  <a:pt x="2237899" y="2848956"/>
                  <a:pt x="2109626" y="2977229"/>
                  <a:pt x="1951387" y="2977229"/>
                </a:cubicBezTo>
                <a:lnTo>
                  <a:pt x="286512" y="2977229"/>
                </a:lnTo>
                <a:cubicBezTo>
                  <a:pt x="128276" y="2977229"/>
                  <a:pt x="0" y="2848956"/>
                  <a:pt x="0" y="2690717"/>
                </a:cubicBezTo>
                <a:lnTo>
                  <a:pt x="0" y="1119092"/>
                </a:lnTo>
                <a:cubicBezTo>
                  <a:pt x="-105" y="501140"/>
                  <a:pt x="500759" y="105"/>
                  <a:pt x="1118711" y="0"/>
                </a:cubicBezTo>
                <a:cubicBezTo>
                  <a:pt x="1118778" y="0"/>
                  <a:pt x="1118835" y="0"/>
                  <a:pt x="1118902"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7" name="Google Shape;1297;p4"/>
          <p:cNvSpPr/>
          <p:nvPr/>
        </p:nvSpPr>
        <p:spPr>
          <a:xfrm>
            <a:off x="862716" y="5489338"/>
            <a:ext cx="527470" cy="1265363"/>
          </a:xfrm>
          <a:custGeom>
            <a:avLst/>
            <a:gdLst/>
            <a:ahLst/>
            <a:cxnLst/>
            <a:rect l="l" t="t" r="r" b="b"/>
            <a:pathLst>
              <a:path w="1241107" h="2977324" extrusionOk="0">
                <a:moveTo>
                  <a:pt x="1240865" y="1085785"/>
                </a:moveTo>
                <a:lnTo>
                  <a:pt x="1240865" y="2698748"/>
                </a:lnTo>
                <a:cubicBezTo>
                  <a:pt x="1240398" y="2852158"/>
                  <a:pt x="1116144" y="2976412"/>
                  <a:pt x="962735" y="2976879"/>
                </a:cubicBezTo>
                <a:lnTo>
                  <a:pt x="718419" y="2976879"/>
                </a:lnTo>
                <a:cubicBezTo>
                  <a:pt x="871828" y="2976412"/>
                  <a:pt x="996082" y="2852158"/>
                  <a:pt x="996548" y="2698748"/>
                </a:cubicBezTo>
                <a:lnTo>
                  <a:pt x="996548" y="1085785"/>
                </a:lnTo>
                <a:cubicBezTo>
                  <a:pt x="996548" y="518476"/>
                  <a:pt x="555731" y="49084"/>
                  <a:pt x="-243" y="3269"/>
                </a:cubicBezTo>
                <a:cubicBezTo>
                  <a:pt x="29285" y="792"/>
                  <a:pt x="59098" y="-446"/>
                  <a:pt x="89197" y="-446"/>
                </a:cubicBezTo>
                <a:lnTo>
                  <a:pt x="154634" y="-446"/>
                </a:lnTo>
                <a:cubicBezTo>
                  <a:pt x="752042" y="-446"/>
                  <a:pt x="1240865" y="488377"/>
                  <a:pt x="1240865" y="1085785"/>
                </a:cubicBezTo>
                <a:close/>
              </a:path>
            </a:pathLst>
          </a:custGeom>
          <a:solidFill>
            <a:srgbClr val="0C0C0C">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8" name="Google Shape;1298;p4"/>
          <p:cNvSpPr/>
          <p:nvPr/>
        </p:nvSpPr>
        <p:spPr>
          <a:xfrm>
            <a:off x="440004" y="5489499"/>
            <a:ext cx="527309" cy="1265201"/>
          </a:xfrm>
          <a:custGeom>
            <a:avLst/>
            <a:gdLst/>
            <a:ahLst/>
            <a:cxnLst/>
            <a:rect l="l" t="t" r="r" b="b"/>
            <a:pathLst>
              <a:path w="1240726" h="2976943" extrusionOk="0">
                <a:moveTo>
                  <a:pt x="243597" y="1085404"/>
                </a:moveTo>
                <a:lnTo>
                  <a:pt x="243597" y="2698368"/>
                </a:lnTo>
                <a:cubicBezTo>
                  <a:pt x="244064" y="2851777"/>
                  <a:pt x="368317" y="2976031"/>
                  <a:pt x="521727" y="2976498"/>
                </a:cubicBezTo>
                <a:lnTo>
                  <a:pt x="277887" y="2976498"/>
                </a:lnTo>
                <a:cubicBezTo>
                  <a:pt x="124478" y="2976031"/>
                  <a:pt x="224" y="2851777"/>
                  <a:pt x="-243" y="2698368"/>
                </a:cubicBezTo>
                <a:lnTo>
                  <a:pt x="-243" y="1085404"/>
                </a:lnTo>
                <a:cubicBezTo>
                  <a:pt x="-243" y="487996"/>
                  <a:pt x="488580" y="-446"/>
                  <a:pt x="1085607" y="-446"/>
                </a:cubicBezTo>
                <a:lnTo>
                  <a:pt x="1151044" y="-446"/>
                </a:lnTo>
                <a:cubicBezTo>
                  <a:pt x="1181143" y="-446"/>
                  <a:pt x="1210956" y="792"/>
                  <a:pt x="1240484" y="3269"/>
                </a:cubicBezTo>
                <a:cubicBezTo>
                  <a:pt x="684414" y="48703"/>
                  <a:pt x="243597" y="518095"/>
                  <a:pt x="243597" y="1085404"/>
                </a:cubicBezTo>
                <a:close/>
              </a:path>
            </a:pathLst>
          </a:custGeom>
          <a:solidFill>
            <a:srgbClr val="FFFFFF">
              <a:alpha val="279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9" name="Google Shape;1299;p4"/>
          <p:cNvSpPr/>
          <p:nvPr/>
        </p:nvSpPr>
        <p:spPr>
          <a:xfrm>
            <a:off x="510321" y="5526344"/>
            <a:ext cx="803224" cy="294892"/>
          </a:xfrm>
          <a:custGeom>
            <a:avLst/>
            <a:gdLst/>
            <a:ahLst/>
            <a:cxnLst/>
            <a:rect l="l" t="t" r="r" b="b"/>
            <a:pathLst>
              <a:path w="1775081" h="651694" extrusionOk="0">
                <a:moveTo>
                  <a:pt x="26145" y="652322"/>
                </a:moveTo>
                <a:cubicBezTo>
                  <a:pt x="22171" y="652331"/>
                  <a:pt x="18195" y="651527"/>
                  <a:pt x="14546" y="649965"/>
                </a:cubicBezTo>
                <a:cubicBezTo>
                  <a:pt x="-750" y="643551"/>
                  <a:pt x="-7960" y="625948"/>
                  <a:pt x="-1538" y="610647"/>
                </a:cubicBezTo>
                <a:cubicBezTo>
                  <a:pt x="-1538" y="610642"/>
                  <a:pt x="-1538" y="610642"/>
                  <a:pt x="-1538" y="610638"/>
                </a:cubicBezTo>
                <a:cubicBezTo>
                  <a:pt x="153230" y="241304"/>
                  <a:pt x="500660" y="1875"/>
                  <a:pt x="883580" y="627"/>
                </a:cubicBezTo>
                <a:lnTo>
                  <a:pt x="886353" y="627"/>
                </a:lnTo>
                <a:cubicBezTo>
                  <a:pt x="1264744" y="627"/>
                  <a:pt x="1610833" y="234649"/>
                  <a:pt x="1768695" y="597513"/>
                </a:cubicBezTo>
                <a:cubicBezTo>
                  <a:pt x="1775304" y="612727"/>
                  <a:pt x="1768373" y="630426"/>
                  <a:pt x="1753123" y="637049"/>
                </a:cubicBezTo>
                <a:cubicBezTo>
                  <a:pt x="1737919" y="643671"/>
                  <a:pt x="1720219" y="636711"/>
                  <a:pt x="1713610" y="621498"/>
                </a:cubicBezTo>
                <a:cubicBezTo>
                  <a:pt x="1565313" y="280585"/>
                  <a:pt x="1240805" y="60704"/>
                  <a:pt x="886398" y="60704"/>
                </a:cubicBezTo>
                <a:lnTo>
                  <a:pt x="883810" y="60704"/>
                </a:lnTo>
                <a:cubicBezTo>
                  <a:pt x="525107" y="61767"/>
                  <a:pt x="199351" y="286731"/>
                  <a:pt x="53918" y="633744"/>
                </a:cubicBezTo>
                <a:cubicBezTo>
                  <a:pt x="49251" y="644983"/>
                  <a:pt x="38298" y="652313"/>
                  <a:pt x="26145" y="652322"/>
                </a:cubicBez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300" name="Google Shape;1300;p4"/>
          <p:cNvGrpSpPr/>
          <p:nvPr/>
        </p:nvGrpSpPr>
        <p:grpSpPr>
          <a:xfrm>
            <a:off x="445295" y="5005331"/>
            <a:ext cx="233529" cy="672175"/>
            <a:chOff x="5819360" y="2638139"/>
            <a:chExt cx="550387" cy="1584198"/>
          </a:xfrm>
        </p:grpSpPr>
        <p:sp>
          <p:nvSpPr>
            <p:cNvPr id="1301" name="Google Shape;1301;p4"/>
            <p:cNvSpPr/>
            <p:nvPr/>
          </p:nvSpPr>
          <p:spPr>
            <a:xfrm>
              <a:off x="5820536" y="2715187"/>
              <a:ext cx="148685" cy="180031"/>
            </a:xfrm>
            <a:custGeom>
              <a:avLst/>
              <a:gdLst/>
              <a:ahLst/>
              <a:cxnLst/>
              <a:rect l="l" t="t" r="r" b="b"/>
              <a:pathLst>
                <a:path w="148685" h="180031" extrusionOk="0">
                  <a:moveTo>
                    <a:pt x="148399" y="132836"/>
                  </a:moveTo>
                  <a:lnTo>
                    <a:pt x="-287" y="179699"/>
                  </a:lnTo>
                  <a:lnTo>
                    <a:pt x="-287" y="19203"/>
                  </a:lnTo>
                  <a:cubicBezTo>
                    <a:pt x="494" y="15526"/>
                    <a:pt x="3180" y="12545"/>
                    <a:pt x="6762" y="11392"/>
                  </a:cubicBezTo>
                  <a:cubicBezTo>
                    <a:pt x="13401" y="10192"/>
                    <a:pt x="19830" y="14364"/>
                    <a:pt x="21430" y="20917"/>
                  </a:cubicBezTo>
                  <a:cubicBezTo>
                    <a:pt x="19259" y="15545"/>
                    <a:pt x="20792" y="9392"/>
                    <a:pt x="25240" y="5677"/>
                  </a:cubicBezTo>
                  <a:cubicBezTo>
                    <a:pt x="30289" y="2724"/>
                    <a:pt x="38671" y="6344"/>
                    <a:pt x="41814" y="15202"/>
                  </a:cubicBezTo>
                  <a:cubicBezTo>
                    <a:pt x="40023" y="10354"/>
                    <a:pt x="41090" y="4915"/>
                    <a:pt x="44576" y="1105"/>
                  </a:cubicBezTo>
                  <a:cubicBezTo>
                    <a:pt x="49263" y="-1610"/>
                    <a:pt x="55244" y="-381"/>
                    <a:pt x="58483" y="3962"/>
                  </a:cubicBezTo>
                  <a:lnTo>
                    <a:pt x="63150" y="10630"/>
                  </a:lnTo>
                  <a:lnTo>
                    <a:pt x="64388" y="12440"/>
                  </a:lnTo>
                  <a:lnTo>
                    <a:pt x="87058" y="43968"/>
                  </a:lnTo>
                  <a:lnTo>
                    <a:pt x="90582" y="49016"/>
                  </a:lnTo>
                  <a:lnTo>
                    <a:pt x="101726" y="65018"/>
                  </a:lnTo>
                  <a:lnTo>
                    <a:pt x="105536" y="70447"/>
                  </a:lnTo>
                  <a:cubicBezTo>
                    <a:pt x="106203" y="71400"/>
                    <a:pt x="106870" y="72257"/>
                    <a:pt x="107441" y="73209"/>
                  </a:cubicBezTo>
                  <a:lnTo>
                    <a:pt x="148208" y="13150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2" name="Google Shape;1302;p4"/>
            <p:cNvSpPr/>
            <p:nvPr/>
          </p:nvSpPr>
          <p:spPr>
            <a:xfrm>
              <a:off x="5821203" y="2718815"/>
              <a:ext cx="53625" cy="178689"/>
            </a:xfrm>
            <a:custGeom>
              <a:avLst/>
              <a:gdLst/>
              <a:ahLst/>
              <a:cxnLst/>
              <a:rect l="l" t="t" r="r" b="b"/>
              <a:pathLst>
                <a:path w="53625" h="178689" extrusionOk="0">
                  <a:moveTo>
                    <a:pt x="0" y="1810"/>
                  </a:moveTo>
                  <a:lnTo>
                    <a:pt x="15716" y="0"/>
                  </a:lnTo>
                  <a:lnTo>
                    <a:pt x="53626" y="172117"/>
                  </a:lnTo>
                  <a:lnTo>
                    <a:pt x="0" y="178689"/>
                  </a:lnTo>
                  <a:lnTo>
                    <a:pt x="0" y="181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3" name="Google Shape;1303;p4"/>
            <p:cNvSpPr/>
            <p:nvPr/>
          </p:nvSpPr>
          <p:spPr>
            <a:xfrm>
              <a:off x="5858351" y="2707481"/>
              <a:ext cx="112680" cy="170402"/>
            </a:xfrm>
            <a:custGeom>
              <a:avLst/>
              <a:gdLst/>
              <a:ahLst/>
              <a:cxnLst/>
              <a:rect l="l" t="t" r="r" b="b"/>
              <a:pathLst>
                <a:path w="112680" h="170402" extrusionOk="0">
                  <a:moveTo>
                    <a:pt x="13335" y="0"/>
                  </a:moveTo>
                  <a:lnTo>
                    <a:pt x="0" y="7429"/>
                  </a:lnTo>
                  <a:lnTo>
                    <a:pt x="67056" y="170402"/>
                  </a:lnTo>
                  <a:lnTo>
                    <a:pt x="112681" y="145733"/>
                  </a:lnTo>
                  <a:lnTo>
                    <a:pt x="1333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4" name="Google Shape;1304;p4"/>
            <p:cNvSpPr/>
            <p:nvPr/>
          </p:nvSpPr>
          <p:spPr>
            <a:xfrm>
              <a:off x="5821203" y="2638139"/>
              <a:ext cx="58769" cy="101726"/>
            </a:xfrm>
            <a:custGeom>
              <a:avLst/>
              <a:gdLst/>
              <a:ahLst/>
              <a:cxnLst/>
              <a:rect l="l" t="t" r="r" b="b"/>
              <a:pathLst>
                <a:path w="58769" h="101726" extrusionOk="0">
                  <a:moveTo>
                    <a:pt x="58483" y="84440"/>
                  </a:moveTo>
                  <a:cubicBezTo>
                    <a:pt x="55215" y="80125"/>
                    <a:pt x="49243" y="78944"/>
                    <a:pt x="44576" y="81678"/>
                  </a:cubicBezTo>
                  <a:cubicBezTo>
                    <a:pt x="41109" y="85459"/>
                    <a:pt x="40042" y="90860"/>
                    <a:pt x="41814" y="95680"/>
                  </a:cubicBezTo>
                  <a:cubicBezTo>
                    <a:pt x="38670" y="87012"/>
                    <a:pt x="30288" y="83392"/>
                    <a:pt x="25240" y="86155"/>
                  </a:cubicBezTo>
                  <a:cubicBezTo>
                    <a:pt x="20792" y="89869"/>
                    <a:pt x="19259" y="96023"/>
                    <a:pt x="21430" y="101395"/>
                  </a:cubicBezTo>
                  <a:cubicBezTo>
                    <a:pt x="19868" y="94813"/>
                    <a:pt x="13410" y="90622"/>
                    <a:pt x="6762" y="91870"/>
                  </a:cubicBezTo>
                  <a:cubicBezTo>
                    <a:pt x="3171" y="93003"/>
                    <a:pt x="475" y="95994"/>
                    <a:pt x="-287" y="99680"/>
                  </a:cubicBezTo>
                  <a:lnTo>
                    <a:pt x="-287" y="-332"/>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5" name="Google Shape;1305;p4"/>
            <p:cNvSpPr/>
            <p:nvPr/>
          </p:nvSpPr>
          <p:spPr>
            <a:xfrm>
              <a:off x="5819744" y="2833659"/>
              <a:ext cx="550003" cy="1388677"/>
            </a:xfrm>
            <a:custGeom>
              <a:avLst/>
              <a:gdLst/>
              <a:ahLst/>
              <a:cxnLst/>
              <a:rect l="l" t="t" r="r" b="b"/>
              <a:pathLst>
                <a:path w="550003" h="1388677" extrusionOk="0">
                  <a:moveTo>
                    <a:pt x="549717" y="1284618"/>
                  </a:moveTo>
                  <a:cubicBezTo>
                    <a:pt x="534353" y="1294781"/>
                    <a:pt x="519304" y="1305411"/>
                    <a:pt x="504568" y="1316527"/>
                  </a:cubicBezTo>
                  <a:cubicBezTo>
                    <a:pt x="493996" y="1324528"/>
                    <a:pt x="483423" y="1332624"/>
                    <a:pt x="473136" y="1341006"/>
                  </a:cubicBezTo>
                  <a:cubicBezTo>
                    <a:pt x="469040" y="1344340"/>
                    <a:pt x="465040" y="1347578"/>
                    <a:pt x="461039" y="1351007"/>
                  </a:cubicBezTo>
                  <a:lnTo>
                    <a:pt x="459134" y="1352531"/>
                  </a:lnTo>
                  <a:cubicBezTo>
                    <a:pt x="450276" y="1359961"/>
                    <a:pt x="441513" y="1367486"/>
                    <a:pt x="432940" y="1375296"/>
                  </a:cubicBezTo>
                  <a:cubicBezTo>
                    <a:pt x="428368" y="1379297"/>
                    <a:pt x="423415" y="1383392"/>
                    <a:pt x="419415" y="1387583"/>
                  </a:cubicBezTo>
                  <a:lnTo>
                    <a:pt x="418653" y="1388345"/>
                  </a:lnTo>
                  <a:lnTo>
                    <a:pt x="418653" y="1388345"/>
                  </a:lnTo>
                  <a:lnTo>
                    <a:pt x="414462" y="1375010"/>
                  </a:lnTo>
                  <a:lnTo>
                    <a:pt x="399984" y="1329290"/>
                  </a:lnTo>
                  <a:lnTo>
                    <a:pt x="349978" y="1170509"/>
                  </a:lnTo>
                  <a:lnTo>
                    <a:pt x="349978" y="1170509"/>
                  </a:lnTo>
                  <a:lnTo>
                    <a:pt x="245393" y="839896"/>
                  </a:lnTo>
                  <a:lnTo>
                    <a:pt x="2125" y="67609"/>
                  </a:lnTo>
                  <a:lnTo>
                    <a:pt x="2601" y="67609"/>
                  </a:lnTo>
                  <a:cubicBezTo>
                    <a:pt x="1848" y="66409"/>
                    <a:pt x="1305" y="65085"/>
                    <a:pt x="982" y="63704"/>
                  </a:cubicBezTo>
                  <a:cubicBezTo>
                    <a:pt x="-485" y="59208"/>
                    <a:pt x="-685" y="54398"/>
                    <a:pt x="410" y="49797"/>
                  </a:cubicBezTo>
                  <a:lnTo>
                    <a:pt x="410" y="49797"/>
                  </a:lnTo>
                  <a:cubicBezTo>
                    <a:pt x="620" y="48987"/>
                    <a:pt x="877" y="48197"/>
                    <a:pt x="1172" y="47416"/>
                  </a:cubicBezTo>
                  <a:cubicBezTo>
                    <a:pt x="3344" y="40929"/>
                    <a:pt x="8049" y="35605"/>
                    <a:pt x="14221" y="32652"/>
                  </a:cubicBezTo>
                  <a:cubicBezTo>
                    <a:pt x="15498" y="31995"/>
                    <a:pt x="16841" y="31452"/>
                    <a:pt x="18222" y="31033"/>
                  </a:cubicBezTo>
                  <a:cubicBezTo>
                    <a:pt x="18736" y="30804"/>
                    <a:pt x="19279" y="30642"/>
                    <a:pt x="19841" y="30557"/>
                  </a:cubicBezTo>
                  <a:cubicBezTo>
                    <a:pt x="29052" y="28413"/>
                    <a:pt x="38691" y="31404"/>
                    <a:pt x="45082" y="38367"/>
                  </a:cubicBezTo>
                  <a:cubicBezTo>
                    <a:pt x="46749" y="40215"/>
                    <a:pt x="48130" y="42301"/>
                    <a:pt x="49178" y="44558"/>
                  </a:cubicBezTo>
                  <a:lnTo>
                    <a:pt x="49845" y="44558"/>
                  </a:lnTo>
                  <a:cubicBezTo>
                    <a:pt x="49321" y="41596"/>
                    <a:pt x="49321" y="38567"/>
                    <a:pt x="49845" y="35605"/>
                  </a:cubicBezTo>
                  <a:lnTo>
                    <a:pt x="49845" y="35605"/>
                  </a:lnTo>
                  <a:cubicBezTo>
                    <a:pt x="52521" y="21498"/>
                    <a:pt x="66123" y="12221"/>
                    <a:pt x="80239" y="14897"/>
                  </a:cubicBezTo>
                  <a:cubicBezTo>
                    <a:pt x="88326" y="16431"/>
                    <a:pt x="95222" y="21708"/>
                    <a:pt x="98803" y="29128"/>
                  </a:cubicBezTo>
                  <a:lnTo>
                    <a:pt x="99470" y="29128"/>
                  </a:lnTo>
                  <a:cubicBezTo>
                    <a:pt x="98527" y="23746"/>
                    <a:pt x="99327" y="18212"/>
                    <a:pt x="101756" y="13316"/>
                  </a:cubicBezTo>
                  <a:lnTo>
                    <a:pt x="101756" y="13316"/>
                  </a:lnTo>
                  <a:cubicBezTo>
                    <a:pt x="104966" y="7116"/>
                    <a:pt x="110519" y="2448"/>
                    <a:pt x="117186" y="362"/>
                  </a:cubicBezTo>
                  <a:lnTo>
                    <a:pt x="118139" y="362"/>
                  </a:lnTo>
                  <a:lnTo>
                    <a:pt x="118139" y="362"/>
                  </a:lnTo>
                  <a:lnTo>
                    <a:pt x="118901" y="362"/>
                  </a:lnTo>
                  <a:cubicBezTo>
                    <a:pt x="125902" y="-1285"/>
                    <a:pt x="133274" y="29"/>
                    <a:pt x="139285" y="3982"/>
                  </a:cubicBezTo>
                  <a:lnTo>
                    <a:pt x="139285" y="3982"/>
                  </a:lnTo>
                  <a:cubicBezTo>
                    <a:pt x="140313" y="4639"/>
                    <a:pt x="141275" y="5401"/>
                    <a:pt x="142142" y="6268"/>
                  </a:cubicBezTo>
                  <a:cubicBezTo>
                    <a:pt x="145581" y="9354"/>
                    <a:pt x="148143" y="13297"/>
                    <a:pt x="149572" y="17698"/>
                  </a:cubicBezTo>
                  <a:lnTo>
                    <a:pt x="149572" y="17698"/>
                  </a:lnTo>
                  <a:lnTo>
                    <a:pt x="149572" y="18650"/>
                  </a:lnTo>
                  <a:lnTo>
                    <a:pt x="149572" y="19603"/>
                  </a:lnTo>
                  <a:lnTo>
                    <a:pt x="149572" y="19603"/>
                  </a:lnTo>
                  <a:lnTo>
                    <a:pt x="149572" y="19603"/>
                  </a:lnTo>
                  <a:cubicBezTo>
                    <a:pt x="149572" y="20174"/>
                    <a:pt x="149572" y="20555"/>
                    <a:pt x="149572" y="21032"/>
                  </a:cubicBezTo>
                  <a:lnTo>
                    <a:pt x="149572" y="21032"/>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6" name="Google Shape;1306;p4"/>
            <p:cNvSpPr/>
            <p:nvPr/>
          </p:nvSpPr>
          <p:spPr>
            <a:xfrm>
              <a:off x="5819360" y="2863875"/>
              <a:ext cx="459805" cy="1358462"/>
            </a:xfrm>
            <a:custGeom>
              <a:avLst/>
              <a:gdLst/>
              <a:ahLst/>
              <a:cxnLst/>
              <a:rect l="l" t="t" r="r" b="b"/>
              <a:pathLst>
                <a:path w="459805" h="1358462" extrusionOk="0">
                  <a:moveTo>
                    <a:pt x="451898" y="1298313"/>
                  </a:moveTo>
                  <a:lnTo>
                    <a:pt x="459519" y="1322316"/>
                  </a:lnTo>
                  <a:cubicBezTo>
                    <a:pt x="450660" y="1329746"/>
                    <a:pt x="441897" y="1337270"/>
                    <a:pt x="433325" y="1345081"/>
                  </a:cubicBezTo>
                  <a:cubicBezTo>
                    <a:pt x="428753" y="1349081"/>
                    <a:pt x="423800" y="1353177"/>
                    <a:pt x="419799" y="1357368"/>
                  </a:cubicBezTo>
                  <a:lnTo>
                    <a:pt x="419037" y="1358130"/>
                  </a:lnTo>
                  <a:lnTo>
                    <a:pt x="415799" y="1348033"/>
                  </a:lnTo>
                  <a:lnTo>
                    <a:pt x="400749" y="1300408"/>
                  </a:lnTo>
                  <a:lnTo>
                    <a:pt x="350743" y="1141627"/>
                  </a:lnTo>
                  <a:lnTo>
                    <a:pt x="247111" y="813014"/>
                  </a:lnTo>
                  <a:lnTo>
                    <a:pt x="247111" y="813014"/>
                  </a:lnTo>
                  <a:lnTo>
                    <a:pt x="2509" y="37298"/>
                  </a:lnTo>
                  <a:lnTo>
                    <a:pt x="2509" y="37298"/>
                  </a:lnTo>
                  <a:cubicBezTo>
                    <a:pt x="1766" y="36079"/>
                    <a:pt x="1194" y="34765"/>
                    <a:pt x="795" y="33393"/>
                  </a:cubicBezTo>
                  <a:lnTo>
                    <a:pt x="128" y="31012"/>
                  </a:lnTo>
                  <a:cubicBezTo>
                    <a:pt x="128" y="31012"/>
                    <a:pt x="128" y="31012"/>
                    <a:pt x="128" y="30440"/>
                  </a:cubicBezTo>
                  <a:cubicBezTo>
                    <a:pt x="-425" y="27287"/>
                    <a:pt x="-425" y="24068"/>
                    <a:pt x="128" y="20915"/>
                  </a:cubicBezTo>
                  <a:cubicBezTo>
                    <a:pt x="128" y="19867"/>
                    <a:pt x="604" y="18915"/>
                    <a:pt x="890" y="17867"/>
                  </a:cubicBezTo>
                  <a:cubicBezTo>
                    <a:pt x="2966" y="11190"/>
                    <a:pt x="7681" y="5647"/>
                    <a:pt x="13939" y="2532"/>
                  </a:cubicBezTo>
                  <a:cubicBezTo>
                    <a:pt x="15215" y="1875"/>
                    <a:pt x="16558" y="1332"/>
                    <a:pt x="17939" y="913"/>
                  </a:cubicBezTo>
                  <a:cubicBezTo>
                    <a:pt x="18454" y="684"/>
                    <a:pt x="18997" y="522"/>
                    <a:pt x="19559" y="437"/>
                  </a:cubicBezTo>
                  <a:cubicBezTo>
                    <a:pt x="28607" y="-1812"/>
                    <a:pt x="38161" y="951"/>
                    <a:pt x="44610" y="7675"/>
                  </a:cubicBezTo>
                  <a:lnTo>
                    <a:pt x="44610" y="8247"/>
                  </a:lnTo>
                  <a:lnTo>
                    <a:pt x="47181" y="16343"/>
                  </a:lnTo>
                  <a:lnTo>
                    <a:pt x="50610" y="27487"/>
                  </a:lnTo>
                  <a:lnTo>
                    <a:pt x="441135" y="1268119"/>
                  </a:lnTo>
                  <a:lnTo>
                    <a:pt x="441135" y="1268119"/>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7" name="Google Shape;1307;p4"/>
            <p:cNvSpPr/>
            <p:nvPr/>
          </p:nvSpPr>
          <p:spPr>
            <a:xfrm>
              <a:off x="5918832" y="2832960"/>
              <a:ext cx="450915" cy="1317749"/>
            </a:xfrm>
            <a:custGeom>
              <a:avLst/>
              <a:gdLst/>
              <a:ahLst/>
              <a:cxnLst/>
              <a:rect l="l" t="t" r="r" b="b"/>
              <a:pathLst>
                <a:path w="450915" h="1317749" extrusionOk="0">
                  <a:moveTo>
                    <a:pt x="52294" y="21445"/>
                  </a:moveTo>
                  <a:lnTo>
                    <a:pt x="450629" y="1285508"/>
                  </a:lnTo>
                  <a:cubicBezTo>
                    <a:pt x="435265" y="1295671"/>
                    <a:pt x="420216" y="1306301"/>
                    <a:pt x="405481" y="1317417"/>
                  </a:cubicBezTo>
                  <a:lnTo>
                    <a:pt x="2192" y="37257"/>
                  </a:lnTo>
                  <a:lnTo>
                    <a:pt x="2192" y="37257"/>
                  </a:lnTo>
                  <a:cubicBezTo>
                    <a:pt x="1535" y="36038"/>
                    <a:pt x="992" y="34761"/>
                    <a:pt x="573" y="33447"/>
                  </a:cubicBezTo>
                  <a:cubicBezTo>
                    <a:pt x="297" y="32647"/>
                    <a:pt x="97" y="31818"/>
                    <a:pt x="1" y="30970"/>
                  </a:cubicBezTo>
                  <a:lnTo>
                    <a:pt x="1" y="29923"/>
                  </a:lnTo>
                  <a:lnTo>
                    <a:pt x="1" y="29923"/>
                  </a:lnTo>
                  <a:cubicBezTo>
                    <a:pt x="-827" y="24465"/>
                    <a:pt x="144" y="18883"/>
                    <a:pt x="2764" y="14016"/>
                  </a:cubicBezTo>
                  <a:lnTo>
                    <a:pt x="2764" y="14016"/>
                  </a:lnTo>
                  <a:cubicBezTo>
                    <a:pt x="6354" y="7710"/>
                    <a:pt x="12212" y="3015"/>
                    <a:pt x="19147" y="871"/>
                  </a:cubicBezTo>
                  <a:lnTo>
                    <a:pt x="19147" y="871"/>
                  </a:lnTo>
                  <a:lnTo>
                    <a:pt x="19908" y="871"/>
                  </a:lnTo>
                  <a:cubicBezTo>
                    <a:pt x="25938" y="-938"/>
                    <a:pt x="32405" y="-700"/>
                    <a:pt x="38292" y="1538"/>
                  </a:cubicBezTo>
                  <a:cubicBezTo>
                    <a:pt x="38920" y="1767"/>
                    <a:pt x="39530" y="2052"/>
                    <a:pt x="40102" y="2395"/>
                  </a:cubicBezTo>
                  <a:cubicBezTo>
                    <a:pt x="42759" y="3643"/>
                    <a:pt x="45178" y="5358"/>
                    <a:pt x="47245" y="7444"/>
                  </a:cubicBezTo>
                  <a:lnTo>
                    <a:pt x="50674" y="18302"/>
                  </a:lnTo>
                  <a:lnTo>
                    <a:pt x="50674" y="18302"/>
                  </a:lnTo>
                  <a:lnTo>
                    <a:pt x="51436" y="20493"/>
                  </a:lnTo>
                  <a:lnTo>
                    <a:pt x="51436" y="20493"/>
                  </a:ln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08" name="Google Shape;1308;p4"/>
          <p:cNvGrpSpPr/>
          <p:nvPr/>
        </p:nvGrpSpPr>
        <p:grpSpPr>
          <a:xfrm>
            <a:off x="230791" y="5124916"/>
            <a:ext cx="434901" cy="657181"/>
            <a:chOff x="5581650" y="2652140"/>
            <a:chExt cx="1024984" cy="1548860"/>
          </a:xfrm>
        </p:grpSpPr>
        <p:sp>
          <p:nvSpPr>
            <p:cNvPr id="1309" name="Google Shape;1309;p4"/>
            <p:cNvSpPr/>
            <p:nvPr/>
          </p:nvSpPr>
          <p:spPr>
            <a:xfrm>
              <a:off x="5611796" y="2709287"/>
              <a:ext cx="176831" cy="187645"/>
            </a:xfrm>
            <a:custGeom>
              <a:avLst/>
              <a:gdLst/>
              <a:ahLst/>
              <a:cxnLst/>
              <a:rect l="l" t="t" r="r" b="b"/>
              <a:pathLst>
                <a:path w="176831" h="187645" extrusionOk="0">
                  <a:moveTo>
                    <a:pt x="176505" y="95366"/>
                  </a:moveTo>
                  <a:lnTo>
                    <a:pt x="49917" y="187282"/>
                  </a:lnTo>
                  <a:lnTo>
                    <a:pt x="27629" y="120607"/>
                  </a:lnTo>
                  <a:lnTo>
                    <a:pt x="2292" y="42216"/>
                  </a:lnTo>
                  <a:lnTo>
                    <a:pt x="-184" y="34691"/>
                  </a:lnTo>
                  <a:cubicBezTo>
                    <a:pt x="-537" y="30986"/>
                    <a:pt x="1092" y="27367"/>
                    <a:pt x="4102" y="25166"/>
                  </a:cubicBezTo>
                  <a:cubicBezTo>
                    <a:pt x="9979" y="21947"/>
                    <a:pt x="17332" y="23823"/>
                    <a:pt x="20961" y="29452"/>
                  </a:cubicBezTo>
                  <a:cubicBezTo>
                    <a:pt x="17227" y="25014"/>
                    <a:pt x="16761" y="18670"/>
                    <a:pt x="19818" y="13736"/>
                  </a:cubicBezTo>
                  <a:cubicBezTo>
                    <a:pt x="25257" y="9336"/>
                    <a:pt x="33239" y="10184"/>
                    <a:pt x="37630" y="15622"/>
                  </a:cubicBezTo>
                  <a:cubicBezTo>
                    <a:pt x="38097" y="16194"/>
                    <a:pt x="38516" y="16803"/>
                    <a:pt x="38868" y="17451"/>
                  </a:cubicBezTo>
                  <a:cubicBezTo>
                    <a:pt x="35678" y="13412"/>
                    <a:pt x="35020" y="7935"/>
                    <a:pt x="37154" y="3259"/>
                  </a:cubicBezTo>
                  <a:cubicBezTo>
                    <a:pt x="40735" y="-809"/>
                    <a:pt x="46803" y="-1551"/>
                    <a:pt x="51251" y="1544"/>
                  </a:cubicBezTo>
                  <a:lnTo>
                    <a:pt x="57728" y="6402"/>
                  </a:lnTo>
                  <a:cubicBezTo>
                    <a:pt x="58385" y="6774"/>
                    <a:pt x="58985" y="7221"/>
                    <a:pt x="59538" y="7735"/>
                  </a:cubicBezTo>
                  <a:lnTo>
                    <a:pt x="90875" y="30976"/>
                  </a:lnTo>
                  <a:lnTo>
                    <a:pt x="95828" y="34691"/>
                  </a:lnTo>
                  <a:lnTo>
                    <a:pt x="111449" y="46312"/>
                  </a:lnTo>
                  <a:lnTo>
                    <a:pt x="116783" y="50312"/>
                  </a:lnTo>
                  <a:cubicBezTo>
                    <a:pt x="117707" y="50922"/>
                    <a:pt x="118602" y="51589"/>
                    <a:pt x="119450" y="52312"/>
                  </a:cubicBezTo>
                  <a:lnTo>
                    <a:pt x="176600" y="94794"/>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0" name="Google Shape;1310;p4"/>
            <p:cNvSpPr/>
            <p:nvPr/>
          </p:nvSpPr>
          <p:spPr>
            <a:xfrm>
              <a:off x="5607748" y="2723959"/>
              <a:ext cx="104774" cy="174497"/>
            </a:xfrm>
            <a:custGeom>
              <a:avLst/>
              <a:gdLst/>
              <a:ahLst/>
              <a:cxnLst/>
              <a:rect l="l" t="t" r="r" b="b"/>
              <a:pathLst>
                <a:path w="104774" h="174497" extrusionOk="0">
                  <a:moveTo>
                    <a:pt x="0" y="6668"/>
                  </a:moveTo>
                  <a:lnTo>
                    <a:pt x="14383" y="0"/>
                  </a:lnTo>
                  <a:lnTo>
                    <a:pt x="104775" y="151352"/>
                  </a:lnTo>
                  <a:lnTo>
                    <a:pt x="56007" y="174498"/>
                  </a:lnTo>
                  <a:lnTo>
                    <a:pt x="0" y="666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1" name="Google Shape;1311;p4"/>
            <p:cNvSpPr/>
            <p:nvPr/>
          </p:nvSpPr>
          <p:spPr>
            <a:xfrm>
              <a:off x="5641181" y="2702241"/>
              <a:ext cx="150685" cy="144684"/>
            </a:xfrm>
            <a:custGeom>
              <a:avLst/>
              <a:gdLst/>
              <a:ahLst/>
              <a:cxnLst/>
              <a:rect l="l" t="t" r="r" b="b"/>
              <a:pathLst>
                <a:path w="150685" h="144684" extrusionOk="0">
                  <a:moveTo>
                    <a:pt x="10287" y="0"/>
                  </a:moveTo>
                  <a:lnTo>
                    <a:pt x="0" y="11240"/>
                  </a:lnTo>
                  <a:lnTo>
                    <a:pt x="115157" y="144685"/>
                  </a:lnTo>
                  <a:lnTo>
                    <a:pt x="150686" y="106775"/>
                  </a:lnTo>
                  <a:lnTo>
                    <a:pt x="10287"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2" name="Google Shape;1312;p4"/>
            <p:cNvSpPr/>
            <p:nvPr/>
          </p:nvSpPr>
          <p:spPr>
            <a:xfrm>
              <a:off x="5581650" y="2652140"/>
              <a:ext cx="82676" cy="95250"/>
            </a:xfrm>
            <a:custGeom>
              <a:avLst/>
              <a:gdLst/>
              <a:ahLst/>
              <a:cxnLst/>
              <a:rect l="l" t="t" r="r" b="b"/>
              <a:pathLst>
                <a:path w="82676" h="95250" extrusionOk="0">
                  <a:moveTo>
                    <a:pt x="82445" y="61835"/>
                  </a:moveTo>
                  <a:cubicBezTo>
                    <a:pt x="77997" y="58739"/>
                    <a:pt x="71930" y="59482"/>
                    <a:pt x="68348" y="63550"/>
                  </a:cubicBezTo>
                  <a:cubicBezTo>
                    <a:pt x="66167" y="68217"/>
                    <a:pt x="66834" y="73722"/>
                    <a:pt x="70063" y="77742"/>
                  </a:cubicBezTo>
                  <a:cubicBezTo>
                    <a:pt x="66529" y="71703"/>
                    <a:pt x="58776" y="69665"/>
                    <a:pt x="52737" y="73198"/>
                  </a:cubicBezTo>
                  <a:cubicBezTo>
                    <a:pt x="52299" y="73446"/>
                    <a:pt x="51889" y="73722"/>
                    <a:pt x="51489" y="74027"/>
                  </a:cubicBezTo>
                  <a:cubicBezTo>
                    <a:pt x="48336" y="78942"/>
                    <a:pt x="48803" y="85343"/>
                    <a:pt x="52632" y="89743"/>
                  </a:cubicBezTo>
                  <a:cubicBezTo>
                    <a:pt x="49013" y="84114"/>
                    <a:pt x="41678" y="82209"/>
                    <a:pt x="35773" y="85362"/>
                  </a:cubicBezTo>
                  <a:cubicBezTo>
                    <a:pt x="32811" y="87600"/>
                    <a:pt x="31191" y="91191"/>
                    <a:pt x="31487" y="94887"/>
                  </a:cubicBezTo>
                  <a:lnTo>
                    <a:pt x="-232" y="-363"/>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3" name="Google Shape;1313;p4"/>
            <p:cNvSpPr/>
            <p:nvPr/>
          </p:nvSpPr>
          <p:spPr>
            <a:xfrm>
              <a:off x="5658290" y="2797341"/>
              <a:ext cx="922341" cy="1208777"/>
            </a:xfrm>
            <a:custGeom>
              <a:avLst/>
              <a:gdLst/>
              <a:ahLst/>
              <a:cxnLst/>
              <a:rect l="l" t="t" r="r" b="b"/>
              <a:pathLst>
                <a:path w="922341" h="1208777" extrusionOk="0">
                  <a:moveTo>
                    <a:pt x="922110" y="1100496"/>
                  </a:moveTo>
                  <a:cubicBezTo>
                    <a:pt x="918014" y="1103735"/>
                    <a:pt x="914014" y="1107068"/>
                    <a:pt x="910013" y="1110498"/>
                  </a:cubicBezTo>
                  <a:lnTo>
                    <a:pt x="908108" y="1112021"/>
                  </a:lnTo>
                  <a:cubicBezTo>
                    <a:pt x="899250" y="1119356"/>
                    <a:pt x="890487" y="1126976"/>
                    <a:pt x="881915" y="1134786"/>
                  </a:cubicBezTo>
                  <a:cubicBezTo>
                    <a:pt x="877342" y="1138787"/>
                    <a:pt x="872390" y="1142883"/>
                    <a:pt x="868389" y="1147074"/>
                  </a:cubicBezTo>
                  <a:cubicBezTo>
                    <a:pt x="868113" y="1147302"/>
                    <a:pt x="867855" y="1147559"/>
                    <a:pt x="867627" y="1147835"/>
                  </a:cubicBezTo>
                  <a:lnTo>
                    <a:pt x="867627" y="1147835"/>
                  </a:lnTo>
                  <a:cubicBezTo>
                    <a:pt x="859054" y="1155770"/>
                    <a:pt x="850673" y="1163866"/>
                    <a:pt x="842481" y="1172124"/>
                  </a:cubicBezTo>
                  <a:cubicBezTo>
                    <a:pt x="837337" y="1177268"/>
                    <a:pt x="832194" y="1182507"/>
                    <a:pt x="827146" y="1187745"/>
                  </a:cubicBezTo>
                  <a:cubicBezTo>
                    <a:pt x="820573" y="1194508"/>
                    <a:pt x="814096" y="1201366"/>
                    <a:pt x="808096" y="1208415"/>
                  </a:cubicBezTo>
                  <a:lnTo>
                    <a:pt x="808096" y="1208415"/>
                  </a:lnTo>
                  <a:lnTo>
                    <a:pt x="746374" y="1125261"/>
                  </a:lnTo>
                  <a:lnTo>
                    <a:pt x="745516" y="1124118"/>
                  </a:lnTo>
                  <a:lnTo>
                    <a:pt x="7424" y="104372"/>
                  </a:lnTo>
                  <a:lnTo>
                    <a:pt x="7424" y="104372"/>
                  </a:lnTo>
                  <a:lnTo>
                    <a:pt x="7424" y="104372"/>
                  </a:lnTo>
                  <a:cubicBezTo>
                    <a:pt x="6386" y="103438"/>
                    <a:pt x="5462" y="102381"/>
                    <a:pt x="4662" y="101228"/>
                  </a:cubicBezTo>
                  <a:cubicBezTo>
                    <a:pt x="1890" y="97399"/>
                    <a:pt x="214" y="92885"/>
                    <a:pt x="-196" y="88179"/>
                  </a:cubicBezTo>
                  <a:lnTo>
                    <a:pt x="-196" y="88179"/>
                  </a:lnTo>
                  <a:cubicBezTo>
                    <a:pt x="-243" y="87350"/>
                    <a:pt x="-243" y="86531"/>
                    <a:pt x="-196" y="85703"/>
                  </a:cubicBezTo>
                  <a:lnTo>
                    <a:pt x="-196" y="85703"/>
                  </a:lnTo>
                  <a:cubicBezTo>
                    <a:pt x="-129" y="81521"/>
                    <a:pt x="985" y="77435"/>
                    <a:pt x="3043" y="73796"/>
                  </a:cubicBezTo>
                  <a:lnTo>
                    <a:pt x="4471" y="71415"/>
                  </a:lnTo>
                  <a:lnTo>
                    <a:pt x="5519" y="70082"/>
                  </a:lnTo>
                  <a:cubicBezTo>
                    <a:pt x="6319" y="68901"/>
                    <a:pt x="7281" y="67843"/>
                    <a:pt x="8377" y="66938"/>
                  </a:cubicBezTo>
                  <a:cubicBezTo>
                    <a:pt x="9100" y="66167"/>
                    <a:pt x="9901" y="65462"/>
                    <a:pt x="10758" y="64843"/>
                  </a:cubicBezTo>
                  <a:lnTo>
                    <a:pt x="12282" y="63890"/>
                  </a:lnTo>
                  <a:cubicBezTo>
                    <a:pt x="20311" y="58995"/>
                    <a:pt x="30341" y="58775"/>
                    <a:pt x="38571" y="63319"/>
                  </a:cubicBezTo>
                  <a:cubicBezTo>
                    <a:pt x="40781" y="64548"/>
                    <a:pt x="42771" y="66119"/>
                    <a:pt x="44476" y="67986"/>
                  </a:cubicBezTo>
                  <a:lnTo>
                    <a:pt x="45048" y="67510"/>
                  </a:lnTo>
                  <a:cubicBezTo>
                    <a:pt x="43629" y="64805"/>
                    <a:pt x="42695" y="61871"/>
                    <a:pt x="42286" y="58842"/>
                  </a:cubicBezTo>
                  <a:cubicBezTo>
                    <a:pt x="40371" y="44612"/>
                    <a:pt x="50353" y="31515"/>
                    <a:pt x="64584" y="29600"/>
                  </a:cubicBezTo>
                  <a:cubicBezTo>
                    <a:pt x="72785" y="28496"/>
                    <a:pt x="81024" y="31363"/>
                    <a:pt x="86767" y="37316"/>
                  </a:cubicBezTo>
                  <a:lnTo>
                    <a:pt x="86767" y="37316"/>
                  </a:lnTo>
                  <a:lnTo>
                    <a:pt x="87244" y="37316"/>
                  </a:lnTo>
                  <a:cubicBezTo>
                    <a:pt x="84758" y="32715"/>
                    <a:pt x="83767" y="27457"/>
                    <a:pt x="84386" y="22266"/>
                  </a:cubicBezTo>
                  <a:cubicBezTo>
                    <a:pt x="84338" y="22076"/>
                    <a:pt x="84338" y="21885"/>
                    <a:pt x="84386" y="21695"/>
                  </a:cubicBezTo>
                  <a:cubicBezTo>
                    <a:pt x="85358" y="14675"/>
                    <a:pt x="89139" y="8341"/>
                    <a:pt x="94864" y="4169"/>
                  </a:cubicBezTo>
                  <a:lnTo>
                    <a:pt x="95530" y="4169"/>
                  </a:lnTo>
                  <a:cubicBezTo>
                    <a:pt x="101836" y="-127"/>
                    <a:pt x="109694" y="-1451"/>
                    <a:pt x="117057" y="549"/>
                  </a:cubicBezTo>
                  <a:cubicBezTo>
                    <a:pt x="118295" y="787"/>
                    <a:pt x="119486" y="1245"/>
                    <a:pt x="120581" y="1883"/>
                  </a:cubicBezTo>
                  <a:cubicBezTo>
                    <a:pt x="124896" y="3692"/>
                    <a:pt x="128620" y="6655"/>
                    <a:pt x="131344" y="10455"/>
                  </a:cubicBezTo>
                  <a:lnTo>
                    <a:pt x="132583" y="12360"/>
                  </a:lnTo>
                  <a:lnTo>
                    <a:pt x="132583" y="12360"/>
                  </a:lnTo>
                  <a:cubicBezTo>
                    <a:pt x="132840" y="12751"/>
                    <a:pt x="133068" y="13170"/>
                    <a:pt x="133249" y="13598"/>
                  </a:cubicBezTo>
                  <a:lnTo>
                    <a:pt x="133249" y="13598"/>
                  </a:lnTo>
                  <a:lnTo>
                    <a:pt x="475483" y="486229"/>
                  </a:lnTo>
                  <a:lnTo>
                    <a:pt x="475483" y="486229"/>
                  </a:lnTo>
                  <a:lnTo>
                    <a:pt x="476340" y="487372"/>
                  </a:lnTo>
                  <a:lnTo>
                    <a:pt x="476340" y="487372"/>
                  </a:lnTo>
                  <a:lnTo>
                    <a:pt x="604737" y="664632"/>
                  </a:lnTo>
                  <a:lnTo>
                    <a:pt x="604737" y="664632"/>
                  </a:lnTo>
                  <a:lnTo>
                    <a:pt x="746374" y="857990"/>
                  </a:lnTo>
                  <a:lnTo>
                    <a:pt x="746374" y="857990"/>
                  </a:lnTo>
                  <a:lnTo>
                    <a:pt x="798571" y="929999"/>
                  </a:lnTo>
                  <a:lnTo>
                    <a:pt x="798571" y="929999"/>
                  </a:lnTo>
                  <a:lnTo>
                    <a:pt x="799237" y="930761"/>
                  </a:lnTo>
                  <a:lnTo>
                    <a:pt x="883057" y="1046585"/>
                  </a:lnTo>
                  <a:lnTo>
                    <a:pt x="883057" y="1046585"/>
                  </a:lnTo>
                  <a:lnTo>
                    <a:pt x="890773" y="1057348"/>
                  </a:lnTo>
                  <a:lnTo>
                    <a:pt x="890773" y="1057348"/>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4" name="Google Shape;1314;p4"/>
            <p:cNvSpPr/>
            <p:nvPr/>
          </p:nvSpPr>
          <p:spPr>
            <a:xfrm>
              <a:off x="6605777" y="4199286"/>
              <a:ext cx="857" cy="1714"/>
            </a:xfrm>
            <a:custGeom>
              <a:avLst/>
              <a:gdLst/>
              <a:ahLst/>
              <a:cxnLst/>
              <a:rect l="l" t="t" r="r" b="b"/>
              <a:pathLst>
                <a:path w="857" h="1714" extrusionOk="0">
                  <a:moveTo>
                    <a:pt x="857" y="1715"/>
                  </a:moveTo>
                  <a:lnTo>
                    <a:pt x="286" y="953"/>
                  </a:lnTo>
                  <a:lnTo>
                    <a:pt x="0" y="0"/>
                  </a:lnTo>
                  <a:lnTo>
                    <a:pt x="572" y="762"/>
                  </a:lnTo>
                  <a:lnTo>
                    <a:pt x="857" y="1715"/>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5" name="Google Shape;1315;p4"/>
            <p:cNvSpPr/>
            <p:nvPr/>
          </p:nvSpPr>
          <p:spPr>
            <a:xfrm>
              <a:off x="5658981" y="2856994"/>
              <a:ext cx="841735" cy="1149315"/>
            </a:xfrm>
            <a:custGeom>
              <a:avLst/>
              <a:gdLst/>
              <a:ahLst/>
              <a:cxnLst/>
              <a:rect l="l" t="t" r="r" b="b"/>
              <a:pathLst>
                <a:path w="841735" h="1149315" extrusionOk="0">
                  <a:moveTo>
                    <a:pt x="841504" y="1112662"/>
                  </a:moveTo>
                  <a:cubicBezTo>
                    <a:pt x="836361" y="1117806"/>
                    <a:pt x="831217" y="1123044"/>
                    <a:pt x="826169" y="1128283"/>
                  </a:cubicBezTo>
                  <a:cubicBezTo>
                    <a:pt x="819597" y="1135046"/>
                    <a:pt x="813120" y="1141904"/>
                    <a:pt x="807119" y="1148952"/>
                  </a:cubicBezTo>
                  <a:lnTo>
                    <a:pt x="745683" y="1064275"/>
                  </a:lnTo>
                  <a:lnTo>
                    <a:pt x="744826" y="1063132"/>
                  </a:lnTo>
                  <a:lnTo>
                    <a:pt x="6924" y="44528"/>
                  </a:lnTo>
                  <a:lnTo>
                    <a:pt x="6924" y="44528"/>
                  </a:lnTo>
                  <a:cubicBezTo>
                    <a:pt x="5933" y="43567"/>
                    <a:pt x="5038" y="42519"/>
                    <a:pt x="4257" y="41385"/>
                  </a:cubicBezTo>
                  <a:cubicBezTo>
                    <a:pt x="3771" y="40718"/>
                    <a:pt x="3323" y="40014"/>
                    <a:pt x="2923" y="39290"/>
                  </a:cubicBezTo>
                  <a:lnTo>
                    <a:pt x="2923" y="38718"/>
                  </a:lnTo>
                  <a:cubicBezTo>
                    <a:pt x="1209" y="35804"/>
                    <a:pt x="142" y="32556"/>
                    <a:pt x="-220" y="29193"/>
                  </a:cubicBezTo>
                  <a:lnTo>
                    <a:pt x="-220" y="29193"/>
                  </a:lnTo>
                  <a:cubicBezTo>
                    <a:pt x="-220" y="28241"/>
                    <a:pt x="-220" y="27288"/>
                    <a:pt x="-220" y="26336"/>
                  </a:cubicBezTo>
                  <a:lnTo>
                    <a:pt x="-220" y="26336"/>
                  </a:lnTo>
                  <a:cubicBezTo>
                    <a:pt x="-353" y="21897"/>
                    <a:pt x="666" y="17497"/>
                    <a:pt x="2733" y="13572"/>
                  </a:cubicBezTo>
                  <a:lnTo>
                    <a:pt x="4161" y="11191"/>
                  </a:lnTo>
                  <a:lnTo>
                    <a:pt x="5209" y="9858"/>
                  </a:lnTo>
                  <a:cubicBezTo>
                    <a:pt x="6009" y="8676"/>
                    <a:pt x="6971" y="7619"/>
                    <a:pt x="8067" y="6714"/>
                  </a:cubicBezTo>
                  <a:cubicBezTo>
                    <a:pt x="8791" y="5943"/>
                    <a:pt x="9591" y="5238"/>
                    <a:pt x="10448" y="4619"/>
                  </a:cubicBezTo>
                  <a:lnTo>
                    <a:pt x="11972" y="3666"/>
                  </a:lnTo>
                  <a:cubicBezTo>
                    <a:pt x="19792" y="-1344"/>
                    <a:pt x="29717" y="-1706"/>
                    <a:pt x="37880" y="2714"/>
                  </a:cubicBezTo>
                  <a:lnTo>
                    <a:pt x="37880" y="2714"/>
                  </a:lnTo>
                  <a:lnTo>
                    <a:pt x="42928" y="9762"/>
                  </a:lnTo>
                  <a:lnTo>
                    <a:pt x="49691" y="19287"/>
                  </a:lnTo>
                  <a:lnTo>
                    <a:pt x="659291" y="861202"/>
                  </a:lnTo>
                  <a:lnTo>
                    <a:pt x="660053" y="862345"/>
                  </a:lnTo>
                  <a:lnTo>
                    <a:pt x="788831" y="1039701"/>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6" name="Google Shape;1316;p4"/>
            <p:cNvSpPr/>
            <p:nvPr/>
          </p:nvSpPr>
          <p:spPr>
            <a:xfrm>
              <a:off x="5742780" y="2795836"/>
              <a:ext cx="837851" cy="1136654"/>
            </a:xfrm>
            <a:custGeom>
              <a:avLst/>
              <a:gdLst/>
              <a:ahLst/>
              <a:cxnLst/>
              <a:rect l="l" t="t" r="r" b="b"/>
              <a:pathLst>
                <a:path w="837851" h="1136654" extrusionOk="0">
                  <a:moveTo>
                    <a:pt x="837620" y="1102001"/>
                  </a:moveTo>
                  <a:cubicBezTo>
                    <a:pt x="833524" y="1105240"/>
                    <a:pt x="829523" y="1108574"/>
                    <a:pt x="825523" y="1112003"/>
                  </a:cubicBezTo>
                  <a:lnTo>
                    <a:pt x="823618" y="1113527"/>
                  </a:lnTo>
                  <a:cubicBezTo>
                    <a:pt x="814759" y="1120861"/>
                    <a:pt x="805997" y="1128481"/>
                    <a:pt x="797424" y="1136291"/>
                  </a:cubicBezTo>
                  <a:lnTo>
                    <a:pt x="764848" y="1091333"/>
                  </a:lnTo>
                  <a:lnTo>
                    <a:pt x="764182" y="1090476"/>
                  </a:lnTo>
                  <a:lnTo>
                    <a:pt x="752561" y="1074379"/>
                  </a:lnTo>
                  <a:lnTo>
                    <a:pt x="611782" y="880069"/>
                  </a:lnTo>
                  <a:lnTo>
                    <a:pt x="483385" y="702618"/>
                  </a:lnTo>
                  <a:lnTo>
                    <a:pt x="482528" y="701570"/>
                  </a:lnTo>
                  <a:lnTo>
                    <a:pt x="7039" y="45012"/>
                  </a:lnTo>
                  <a:lnTo>
                    <a:pt x="7039" y="45012"/>
                  </a:lnTo>
                  <a:cubicBezTo>
                    <a:pt x="5954" y="44126"/>
                    <a:pt x="5020" y="43060"/>
                    <a:pt x="4277" y="41869"/>
                  </a:cubicBezTo>
                  <a:cubicBezTo>
                    <a:pt x="3753" y="41259"/>
                    <a:pt x="3306" y="40593"/>
                    <a:pt x="2944" y="39868"/>
                  </a:cubicBezTo>
                  <a:lnTo>
                    <a:pt x="2467" y="39011"/>
                  </a:lnTo>
                  <a:lnTo>
                    <a:pt x="2467" y="39011"/>
                  </a:lnTo>
                  <a:cubicBezTo>
                    <a:pt x="77" y="34278"/>
                    <a:pt x="-752" y="28915"/>
                    <a:pt x="86" y="23676"/>
                  </a:cubicBezTo>
                  <a:cubicBezTo>
                    <a:pt x="39" y="23486"/>
                    <a:pt x="39" y="23295"/>
                    <a:pt x="86" y="23105"/>
                  </a:cubicBezTo>
                  <a:cubicBezTo>
                    <a:pt x="1324" y="15913"/>
                    <a:pt x="5325" y="9484"/>
                    <a:pt x="11230" y="5198"/>
                  </a:cubicBezTo>
                  <a:lnTo>
                    <a:pt x="11230" y="5198"/>
                  </a:lnTo>
                  <a:cubicBezTo>
                    <a:pt x="16536" y="1292"/>
                    <a:pt x="23032" y="-660"/>
                    <a:pt x="29614" y="-327"/>
                  </a:cubicBezTo>
                  <a:lnTo>
                    <a:pt x="31519" y="-327"/>
                  </a:lnTo>
                  <a:cubicBezTo>
                    <a:pt x="34443" y="-13"/>
                    <a:pt x="37281" y="825"/>
                    <a:pt x="39901" y="2150"/>
                  </a:cubicBezTo>
                  <a:lnTo>
                    <a:pt x="49426" y="14913"/>
                  </a:lnTo>
                  <a:lnTo>
                    <a:pt x="391659" y="487543"/>
                  </a:lnTo>
                  <a:lnTo>
                    <a:pt x="391659" y="487543"/>
                  </a:lnTo>
                  <a:lnTo>
                    <a:pt x="392516" y="488687"/>
                  </a:lnTo>
                  <a:lnTo>
                    <a:pt x="392516" y="488687"/>
                  </a:lnTo>
                  <a:lnTo>
                    <a:pt x="520913" y="665947"/>
                  </a:lnTo>
                  <a:lnTo>
                    <a:pt x="520913" y="665947"/>
                  </a:lnTo>
                  <a:lnTo>
                    <a:pt x="661883" y="859495"/>
                  </a:lnTo>
                  <a:lnTo>
                    <a:pt x="661883" y="859495"/>
                  </a:lnTo>
                  <a:lnTo>
                    <a:pt x="714080" y="931504"/>
                  </a:lnTo>
                  <a:lnTo>
                    <a:pt x="714080" y="931504"/>
                  </a:lnTo>
                  <a:lnTo>
                    <a:pt x="714747" y="932266"/>
                  </a:lnTo>
                  <a:lnTo>
                    <a:pt x="798567" y="1048090"/>
                  </a:lnTo>
                  <a:lnTo>
                    <a:pt x="798567" y="1048090"/>
                  </a:lnTo>
                  <a:lnTo>
                    <a:pt x="806282" y="1058853"/>
                  </a:lnTo>
                  <a:lnTo>
                    <a:pt x="806282" y="1058853"/>
                  </a:ln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17" name="Google Shape;1317;p4"/>
          <p:cNvGrpSpPr/>
          <p:nvPr/>
        </p:nvGrpSpPr>
        <p:grpSpPr>
          <a:xfrm>
            <a:off x="280818" y="4861923"/>
            <a:ext cx="366116" cy="832136"/>
            <a:chOff x="5662611" y="2447924"/>
            <a:chExt cx="862870" cy="1961198"/>
          </a:xfrm>
        </p:grpSpPr>
        <p:sp>
          <p:nvSpPr>
            <p:cNvPr id="1318" name="Google Shape;1318;p4"/>
            <p:cNvSpPr/>
            <p:nvPr/>
          </p:nvSpPr>
          <p:spPr>
            <a:xfrm>
              <a:off x="5670898" y="2519475"/>
              <a:ext cx="158877" cy="184100"/>
            </a:xfrm>
            <a:custGeom>
              <a:avLst/>
              <a:gdLst/>
              <a:ahLst/>
              <a:cxnLst/>
              <a:rect l="l" t="t" r="r" b="b"/>
              <a:pathLst>
                <a:path w="158877" h="184100" extrusionOk="0">
                  <a:moveTo>
                    <a:pt x="158632" y="123221"/>
                  </a:moveTo>
                  <a:lnTo>
                    <a:pt x="14995" y="183799"/>
                  </a:lnTo>
                  <a:lnTo>
                    <a:pt x="8328" y="113696"/>
                  </a:lnTo>
                  <a:lnTo>
                    <a:pt x="517" y="32066"/>
                  </a:lnTo>
                  <a:lnTo>
                    <a:pt x="-245" y="24161"/>
                  </a:lnTo>
                  <a:cubicBezTo>
                    <a:pt x="232" y="20398"/>
                    <a:pt x="2660" y="17179"/>
                    <a:pt x="6137" y="15683"/>
                  </a:cubicBezTo>
                  <a:cubicBezTo>
                    <a:pt x="12586" y="13893"/>
                    <a:pt x="19320" y="17388"/>
                    <a:pt x="21568" y="23684"/>
                  </a:cubicBezTo>
                  <a:cubicBezTo>
                    <a:pt x="18939" y="18531"/>
                    <a:pt x="19901" y="12283"/>
                    <a:pt x="23949" y="8158"/>
                  </a:cubicBezTo>
                  <a:cubicBezTo>
                    <a:pt x="28711" y="4730"/>
                    <a:pt x="37379" y="7492"/>
                    <a:pt x="41284" y="15969"/>
                  </a:cubicBezTo>
                  <a:cubicBezTo>
                    <a:pt x="39084" y="11292"/>
                    <a:pt x="39665" y="5787"/>
                    <a:pt x="42808" y="1681"/>
                  </a:cubicBezTo>
                  <a:cubicBezTo>
                    <a:pt x="47218" y="-1462"/>
                    <a:pt x="53276" y="-804"/>
                    <a:pt x="56905" y="3206"/>
                  </a:cubicBezTo>
                  <a:lnTo>
                    <a:pt x="62144" y="9397"/>
                  </a:lnTo>
                  <a:lnTo>
                    <a:pt x="63573" y="11111"/>
                  </a:lnTo>
                  <a:lnTo>
                    <a:pt x="88814" y="40829"/>
                  </a:lnTo>
                  <a:lnTo>
                    <a:pt x="92815" y="45592"/>
                  </a:lnTo>
                  <a:lnTo>
                    <a:pt x="105387" y="60451"/>
                  </a:lnTo>
                  <a:lnTo>
                    <a:pt x="109769" y="65499"/>
                  </a:lnTo>
                  <a:cubicBezTo>
                    <a:pt x="110521" y="66309"/>
                    <a:pt x="111217" y="67175"/>
                    <a:pt x="111865" y="68071"/>
                  </a:cubicBezTo>
                  <a:lnTo>
                    <a:pt x="157870" y="12226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9" name="Google Shape;1319;p4"/>
            <p:cNvSpPr/>
            <p:nvPr/>
          </p:nvSpPr>
          <p:spPr>
            <a:xfrm>
              <a:off x="5670422" y="2526410"/>
              <a:ext cx="69437" cy="179451"/>
            </a:xfrm>
            <a:custGeom>
              <a:avLst/>
              <a:gdLst/>
              <a:ahLst/>
              <a:cxnLst/>
              <a:rect l="l" t="t" r="r" b="b"/>
              <a:pathLst>
                <a:path w="69437" h="179451" extrusionOk="0">
                  <a:moveTo>
                    <a:pt x="0" y="3334"/>
                  </a:moveTo>
                  <a:lnTo>
                    <a:pt x="15526" y="0"/>
                  </a:lnTo>
                  <a:lnTo>
                    <a:pt x="69437" y="167831"/>
                  </a:lnTo>
                  <a:lnTo>
                    <a:pt x="16669" y="179451"/>
                  </a:lnTo>
                  <a:lnTo>
                    <a:pt x="0" y="3334"/>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0" name="Google Shape;1320;p4"/>
            <p:cNvSpPr/>
            <p:nvPr/>
          </p:nvSpPr>
          <p:spPr>
            <a:xfrm>
              <a:off x="5706903" y="2511932"/>
              <a:ext cx="125158" cy="164592"/>
            </a:xfrm>
            <a:custGeom>
              <a:avLst/>
              <a:gdLst/>
              <a:ahLst/>
              <a:cxnLst/>
              <a:rect l="l" t="t" r="r" b="b"/>
              <a:pathLst>
                <a:path w="125158" h="164592" extrusionOk="0">
                  <a:moveTo>
                    <a:pt x="12573" y="0"/>
                  </a:moveTo>
                  <a:lnTo>
                    <a:pt x="0" y="8668"/>
                  </a:lnTo>
                  <a:lnTo>
                    <a:pt x="82010" y="164592"/>
                  </a:lnTo>
                  <a:lnTo>
                    <a:pt x="125159" y="135731"/>
                  </a:lnTo>
                  <a:lnTo>
                    <a:pt x="12573"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1" name="Google Shape;1321;p4"/>
            <p:cNvSpPr/>
            <p:nvPr/>
          </p:nvSpPr>
          <p:spPr>
            <a:xfrm>
              <a:off x="5662611" y="2447924"/>
              <a:ext cx="66675" cy="99536"/>
            </a:xfrm>
            <a:custGeom>
              <a:avLst/>
              <a:gdLst/>
              <a:ahLst/>
              <a:cxnLst/>
              <a:rect l="l" t="t" r="r" b="b"/>
              <a:pathLst>
                <a:path w="66675" h="99536" extrusionOk="0">
                  <a:moveTo>
                    <a:pt x="66430" y="78376"/>
                  </a:moveTo>
                  <a:cubicBezTo>
                    <a:pt x="62763" y="74356"/>
                    <a:pt x="56677" y="73699"/>
                    <a:pt x="52238" y="76852"/>
                  </a:cubicBezTo>
                  <a:cubicBezTo>
                    <a:pt x="49133" y="80976"/>
                    <a:pt x="48581" y="86481"/>
                    <a:pt x="50809" y="91139"/>
                  </a:cubicBezTo>
                  <a:cubicBezTo>
                    <a:pt x="48723" y="84405"/>
                    <a:pt x="41580" y="80633"/>
                    <a:pt x="34846" y="82719"/>
                  </a:cubicBezTo>
                  <a:cubicBezTo>
                    <a:pt x="34379" y="82871"/>
                    <a:pt x="33922" y="83033"/>
                    <a:pt x="33474" y="83233"/>
                  </a:cubicBezTo>
                  <a:cubicBezTo>
                    <a:pt x="29397" y="87377"/>
                    <a:pt x="28407" y="93654"/>
                    <a:pt x="30997" y="98854"/>
                  </a:cubicBezTo>
                  <a:cubicBezTo>
                    <a:pt x="28778" y="92520"/>
                    <a:pt x="22034" y="88977"/>
                    <a:pt x="15567" y="90758"/>
                  </a:cubicBezTo>
                  <a:cubicBezTo>
                    <a:pt x="12148" y="92310"/>
                    <a:pt x="9766" y="95511"/>
                    <a:pt x="9280" y="99235"/>
                  </a:cubicBezTo>
                  <a:lnTo>
                    <a:pt x="-245" y="-301"/>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2" name="Google Shape;1322;p4"/>
            <p:cNvSpPr/>
            <p:nvPr/>
          </p:nvSpPr>
          <p:spPr>
            <a:xfrm>
              <a:off x="5684392" y="2629896"/>
              <a:ext cx="841089" cy="1779035"/>
            </a:xfrm>
            <a:custGeom>
              <a:avLst/>
              <a:gdLst/>
              <a:ahLst/>
              <a:cxnLst/>
              <a:rect l="l" t="t" r="r" b="b"/>
              <a:pathLst>
                <a:path w="841089" h="1779035" extrusionOk="0">
                  <a:moveTo>
                    <a:pt x="840845" y="1661768"/>
                  </a:moveTo>
                  <a:lnTo>
                    <a:pt x="838940" y="1663292"/>
                  </a:lnTo>
                  <a:cubicBezTo>
                    <a:pt x="830081" y="1670722"/>
                    <a:pt x="821318" y="1678246"/>
                    <a:pt x="812746" y="1686057"/>
                  </a:cubicBezTo>
                  <a:cubicBezTo>
                    <a:pt x="808174" y="1690057"/>
                    <a:pt x="803221" y="1694153"/>
                    <a:pt x="799220" y="1698344"/>
                  </a:cubicBezTo>
                  <a:lnTo>
                    <a:pt x="798459" y="1699106"/>
                  </a:lnTo>
                  <a:lnTo>
                    <a:pt x="798459" y="1699106"/>
                  </a:lnTo>
                  <a:cubicBezTo>
                    <a:pt x="789886" y="1707040"/>
                    <a:pt x="781504" y="1715137"/>
                    <a:pt x="773312" y="1723395"/>
                  </a:cubicBezTo>
                  <a:cubicBezTo>
                    <a:pt x="768169" y="1728538"/>
                    <a:pt x="763026" y="1733777"/>
                    <a:pt x="757977" y="1739016"/>
                  </a:cubicBezTo>
                  <a:cubicBezTo>
                    <a:pt x="751405" y="1745779"/>
                    <a:pt x="744928" y="1752732"/>
                    <a:pt x="738927" y="1759685"/>
                  </a:cubicBezTo>
                  <a:lnTo>
                    <a:pt x="738927" y="1759685"/>
                  </a:lnTo>
                  <a:cubicBezTo>
                    <a:pt x="733117" y="1765972"/>
                    <a:pt x="727402" y="1772448"/>
                    <a:pt x="721782" y="1778735"/>
                  </a:cubicBezTo>
                  <a:lnTo>
                    <a:pt x="721782" y="1778735"/>
                  </a:lnTo>
                  <a:lnTo>
                    <a:pt x="677777" y="1673960"/>
                  </a:lnTo>
                  <a:lnTo>
                    <a:pt x="677205" y="1672722"/>
                  </a:lnTo>
                  <a:lnTo>
                    <a:pt x="591480" y="1472506"/>
                  </a:lnTo>
                  <a:lnTo>
                    <a:pt x="498135" y="1251240"/>
                  </a:lnTo>
                  <a:lnTo>
                    <a:pt x="407267" y="1036356"/>
                  </a:lnTo>
                  <a:lnTo>
                    <a:pt x="407267" y="1036356"/>
                  </a:lnTo>
                  <a:lnTo>
                    <a:pt x="3788" y="79665"/>
                  </a:lnTo>
                  <a:lnTo>
                    <a:pt x="3788" y="79665"/>
                  </a:lnTo>
                  <a:cubicBezTo>
                    <a:pt x="3026" y="78513"/>
                    <a:pt x="2359" y="77303"/>
                    <a:pt x="1787" y="76046"/>
                  </a:cubicBezTo>
                  <a:cubicBezTo>
                    <a:pt x="-89" y="71664"/>
                    <a:pt x="-680" y="66845"/>
                    <a:pt x="73" y="62139"/>
                  </a:cubicBezTo>
                  <a:lnTo>
                    <a:pt x="73" y="62139"/>
                  </a:lnTo>
                  <a:cubicBezTo>
                    <a:pt x="178" y="61273"/>
                    <a:pt x="340" y="60415"/>
                    <a:pt x="549" y="59568"/>
                  </a:cubicBezTo>
                  <a:lnTo>
                    <a:pt x="549" y="59568"/>
                  </a:lnTo>
                  <a:cubicBezTo>
                    <a:pt x="2073" y="53148"/>
                    <a:pt x="6035" y="47585"/>
                    <a:pt x="11598" y="44042"/>
                  </a:cubicBezTo>
                  <a:cubicBezTo>
                    <a:pt x="12389" y="43480"/>
                    <a:pt x="13217" y="42966"/>
                    <a:pt x="14075" y="42518"/>
                  </a:cubicBezTo>
                  <a:lnTo>
                    <a:pt x="15884" y="41661"/>
                  </a:lnTo>
                  <a:lnTo>
                    <a:pt x="18361" y="40804"/>
                  </a:lnTo>
                  <a:cubicBezTo>
                    <a:pt x="29734" y="37412"/>
                    <a:pt x="41964" y="42156"/>
                    <a:pt x="48079" y="52329"/>
                  </a:cubicBezTo>
                  <a:lnTo>
                    <a:pt x="48746" y="52329"/>
                  </a:lnTo>
                  <a:cubicBezTo>
                    <a:pt x="47879" y="49233"/>
                    <a:pt x="47622" y="45994"/>
                    <a:pt x="47984" y="42804"/>
                  </a:cubicBezTo>
                  <a:lnTo>
                    <a:pt x="47984" y="42804"/>
                  </a:lnTo>
                  <a:cubicBezTo>
                    <a:pt x="49832" y="28564"/>
                    <a:pt x="62881" y="18515"/>
                    <a:pt x="77121" y="20372"/>
                  </a:cubicBezTo>
                  <a:cubicBezTo>
                    <a:pt x="84702" y="21353"/>
                    <a:pt x="91465" y="25620"/>
                    <a:pt x="95609" y="32040"/>
                  </a:cubicBezTo>
                  <a:lnTo>
                    <a:pt x="95609" y="32040"/>
                  </a:lnTo>
                  <a:lnTo>
                    <a:pt x="96085" y="32040"/>
                  </a:lnTo>
                  <a:cubicBezTo>
                    <a:pt x="94780" y="26973"/>
                    <a:pt x="95009" y="21639"/>
                    <a:pt x="96752" y="16705"/>
                  </a:cubicBezTo>
                  <a:lnTo>
                    <a:pt x="97609" y="14895"/>
                  </a:lnTo>
                  <a:cubicBezTo>
                    <a:pt x="100247" y="8885"/>
                    <a:pt x="105086" y="4113"/>
                    <a:pt x="111134" y="1560"/>
                  </a:cubicBezTo>
                  <a:lnTo>
                    <a:pt x="111134" y="1560"/>
                  </a:lnTo>
                  <a:cubicBezTo>
                    <a:pt x="118326" y="-1297"/>
                    <a:pt x="126403" y="-849"/>
                    <a:pt x="133233" y="2799"/>
                  </a:cubicBezTo>
                  <a:lnTo>
                    <a:pt x="133233" y="2799"/>
                  </a:lnTo>
                  <a:cubicBezTo>
                    <a:pt x="134309" y="3380"/>
                    <a:pt x="135328" y="4046"/>
                    <a:pt x="136280" y="4799"/>
                  </a:cubicBezTo>
                  <a:cubicBezTo>
                    <a:pt x="140052" y="7552"/>
                    <a:pt x="143014" y="11266"/>
                    <a:pt x="144853" y="15562"/>
                  </a:cubicBezTo>
                  <a:lnTo>
                    <a:pt x="144853" y="15562"/>
                  </a:lnTo>
                  <a:cubicBezTo>
                    <a:pt x="144853" y="16229"/>
                    <a:pt x="145425" y="16991"/>
                    <a:pt x="145615" y="17658"/>
                  </a:cubicBezTo>
                  <a:cubicBezTo>
                    <a:pt x="145805" y="18324"/>
                    <a:pt x="145615" y="17658"/>
                    <a:pt x="145615" y="17658"/>
                  </a:cubicBezTo>
                  <a:lnTo>
                    <a:pt x="145615" y="19087"/>
                  </a:lnTo>
                  <a:lnTo>
                    <a:pt x="145615" y="19087"/>
                  </a:lnTo>
                  <a:lnTo>
                    <a:pt x="625199" y="1150656"/>
                  </a:lnTo>
                  <a:lnTo>
                    <a:pt x="626532" y="1153705"/>
                  </a:lnTo>
                  <a:lnTo>
                    <a:pt x="626532" y="1153705"/>
                  </a:lnTo>
                  <a:lnTo>
                    <a:pt x="813984" y="1598331"/>
                  </a:lnTo>
                  <a:lnTo>
                    <a:pt x="813984" y="1598331"/>
                  </a:lnTo>
                  <a:lnTo>
                    <a:pt x="831225" y="163948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3" name="Google Shape;1323;p4"/>
            <p:cNvSpPr/>
            <p:nvPr/>
          </p:nvSpPr>
          <p:spPr>
            <a:xfrm>
              <a:off x="5684857" y="2669913"/>
              <a:ext cx="757471" cy="1739209"/>
            </a:xfrm>
            <a:custGeom>
              <a:avLst/>
              <a:gdLst/>
              <a:ahLst/>
              <a:cxnLst/>
              <a:rect l="l" t="t" r="r" b="b"/>
              <a:pathLst>
                <a:path w="757471" h="1739209" extrusionOk="0">
                  <a:moveTo>
                    <a:pt x="757227" y="1699189"/>
                  </a:moveTo>
                  <a:cubicBezTo>
                    <a:pt x="750655" y="1705952"/>
                    <a:pt x="744178" y="1712905"/>
                    <a:pt x="738177" y="1719858"/>
                  </a:cubicBezTo>
                  <a:lnTo>
                    <a:pt x="738177" y="1719858"/>
                  </a:lnTo>
                  <a:cubicBezTo>
                    <a:pt x="732367" y="1726145"/>
                    <a:pt x="726652" y="1732622"/>
                    <a:pt x="721032" y="1738908"/>
                  </a:cubicBezTo>
                  <a:lnTo>
                    <a:pt x="676741" y="1636515"/>
                  </a:lnTo>
                  <a:lnTo>
                    <a:pt x="676169" y="1635181"/>
                  </a:lnTo>
                  <a:lnTo>
                    <a:pt x="591111" y="1433537"/>
                  </a:lnTo>
                  <a:lnTo>
                    <a:pt x="497861" y="1212366"/>
                  </a:lnTo>
                  <a:lnTo>
                    <a:pt x="407278" y="997578"/>
                  </a:lnTo>
                  <a:lnTo>
                    <a:pt x="407278" y="997578"/>
                  </a:lnTo>
                  <a:lnTo>
                    <a:pt x="3609" y="39553"/>
                  </a:lnTo>
                  <a:lnTo>
                    <a:pt x="3609" y="39553"/>
                  </a:lnTo>
                  <a:cubicBezTo>
                    <a:pt x="2828" y="38382"/>
                    <a:pt x="2161" y="37134"/>
                    <a:pt x="1609" y="35838"/>
                  </a:cubicBezTo>
                  <a:cubicBezTo>
                    <a:pt x="1285" y="35095"/>
                    <a:pt x="999" y="34334"/>
                    <a:pt x="751" y="33553"/>
                  </a:cubicBezTo>
                  <a:cubicBezTo>
                    <a:pt x="761" y="33333"/>
                    <a:pt x="761" y="33105"/>
                    <a:pt x="751" y="32886"/>
                  </a:cubicBezTo>
                  <a:lnTo>
                    <a:pt x="751" y="32886"/>
                  </a:lnTo>
                  <a:cubicBezTo>
                    <a:pt x="-154" y="29800"/>
                    <a:pt x="-449" y="26561"/>
                    <a:pt x="-106" y="23361"/>
                  </a:cubicBezTo>
                  <a:lnTo>
                    <a:pt x="-106" y="23361"/>
                  </a:lnTo>
                  <a:cubicBezTo>
                    <a:pt x="-201" y="22380"/>
                    <a:pt x="-201" y="21389"/>
                    <a:pt x="-106" y="20408"/>
                  </a:cubicBezTo>
                  <a:cubicBezTo>
                    <a:pt x="1218" y="13731"/>
                    <a:pt x="5161" y="7863"/>
                    <a:pt x="10848" y="4120"/>
                  </a:cubicBezTo>
                  <a:cubicBezTo>
                    <a:pt x="11638" y="3558"/>
                    <a:pt x="12467" y="3044"/>
                    <a:pt x="13324" y="2596"/>
                  </a:cubicBezTo>
                  <a:lnTo>
                    <a:pt x="15134" y="1739"/>
                  </a:lnTo>
                  <a:lnTo>
                    <a:pt x="17611" y="882"/>
                  </a:lnTo>
                  <a:cubicBezTo>
                    <a:pt x="26212" y="-1814"/>
                    <a:pt x="35603" y="167"/>
                    <a:pt x="42376" y="6120"/>
                  </a:cubicBezTo>
                  <a:lnTo>
                    <a:pt x="42376" y="6597"/>
                  </a:lnTo>
                  <a:lnTo>
                    <a:pt x="45709" y="14503"/>
                  </a:lnTo>
                  <a:lnTo>
                    <a:pt x="50186" y="25170"/>
                  </a:lnTo>
                  <a:lnTo>
                    <a:pt x="535199" y="1175219"/>
                  </a:lnTo>
                  <a:lnTo>
                    <a:pt x="535199" y="1175219"/>
                  </a:lnTo>
                  <a:lnTo>
                    <a:pt x="625782" y="1390008"/>
                  </a:lnTo>
                  <a:lnTo>
                    <a:pt x="719032" y="1611178"/>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4" name="Google Shape;1324;p4"/>
            <p:cNvSpPr/>
            <p:nvPr/>
          </p:nvSpPr>
          <p:spPr>
            <a:xfrm>
              <a:off x="5780615" y="2628871"/>
              <a:ext cx="744866" cy="1699669"/>
            </a:xfrm>
            <a:custGeom>
              <a:avLst/>
              <a:gdLst/>
              <a:ahLst/>
              <a:cxnLst/>
              <a:rect l="l" t="t" r="r" b="b"/>
              <a:pathLst>
                <a:path w="744866" h="1699669" extrusionOk="0">
                  <a:moveTo>
                    <a:pt x="735097" y="1640314"/>
                  </a:moveTo>
                  <a:lnTo>
                    <a:pt x="744622" y="1662793"/>
                  </a:lnTo>
                  <a:lnTo>
                    <a:pt x="742717" y="1664317"/>
                  </a:lnTo>
                  <a:cubicBezTo>
                    <a:pt x="733858" y="1671746"/>
                    <a:pt x="725096" y="1679271"/>
                    <a:pt x="716523" y="1687081"/>
                  </a:cubicBezTo>
                  <a:cubicBezTo>
                    <a:pt x="711951" y="1691082"/>
                    <a:pt x="706998" y="1695178"/>
                    <a:pt x="702998" y="1699369"/>
                  </a:cubicBezTo>
                  <a:lnTo>
                    <a:pt x="698997" y="1689844"/>
                  </a:lnTo>
                  <a:lnTo>
                    <a:pt x="697759" y="1686796"/>
                  </a:lnTo>
                  <a:lnTo>
                    <a:pt x="671660" y="1624883"/>
                  </a:lnTo>
                  <a:lnTo>
                    <a:pt x="580982" y="1410380"/>
                  </a:lnTo>
                  <a:lnTo>
                    <a:pt x="580982" y="1410380"/>
                  </a:lnTo>
                  <a:lnTo>
                    <a:pt x="3291" y="40304"/>
                  </a:lnTo>
                  <a:lnTo>
                    <a:pt x="3291" y="40304"/>
                  </a:lnTo>
                  <a:cubicBezTo>
                    <a:pt x="2510" y="39161"/>
                    <a:pt x="1843" y="37951"/>
                    <a:pt x="1291" y="36685"/>
                  </a:cubicBezTo>
                  <a:lnTo>
                    <a:pt x="433" y="34303"/>
                  </a:lnTo>
                  <a:cubicBezTo>
                    <a:pt x="433" y="34303"/>
                    <a:pt x="433" y="33732"/>
                    <a:pt x="433" y="33541"/>
                  </a:cubicBezTo>
                  <a:cubicBezTo>
                    <a:pt x="433" y="33351"/>
                    <a:pt x="433" y="33541"/>
                    <a:pt x="433" y="32970"/>
                  </a:cubicBezTo>
                  <a:cubicBezTo>
                    <a:pt x="-767" y="27798"/>
                    <a:pt x="-367" y="22388"/>
                    <a:pt x="1577" y="17444"/>
                  </a:cubicBezTo>
                  <a:lnTo>
                    <a:pt x="2434" y="15634"/>
                  </a:lnTo>
                  <a:cubicBezTo>
                    <a:pt x="5348" y="9643"/>
                    <a:pt x="10273" y="4862"/>
                    <a:pt x="16340" y="2109"/>
                  </a:cubicBezTo>
                  <a:lnTo>
                    <a:pt x="17102" y="2109"/>
                  </a:lnTo>
                  <a:cubicBezTo>
                    <a:pt x="23103" y="-558"/>
                    <a:pt x="29847" y="-1025"/>
                    <a:pt x="36152" y="775"/>
                  </a:cubicBezTo>
                  <a:lnTo>
                    <a:pt x="38153" y="1442"/>
                  </a:lnTo>
                  <a:cubicBezTo>
                    <a:pt x="40915" y="2471"/>
                    <a:pt x="43496" y="3947"/>
                    <a:pt x="45772" y="5824"/>
                  </a:cubicBezTo>
                  <a:lnTo>
                    <a:pt x="50249" y="16396"/>
                  </a:lnTo>
                  <a:lnTo>
                    <a:pt x="50249" y="16396"/>
                  </a:lnTo>
                  <a:lnTo>
                    <a:pt x="51202" y="18778"/>
                  </a:lnTo>
                  <a:lnTo>
                    <a:pt x="51773" y="20111"/>
                  </a:lnTo>
                  <a:lnTo>
                    <a:pt x="528976" y="1151681"/>
                  </a:lnTo>
                  <a:lnTo>
                    <a:pt x="530309" y="1154729"/>
                  </a:lnTo>
                  <a:lnTo>
                    <a:pt x="530309" y="1154729"/>
                  </a:lnTo>
                  <a:lnTo>
                    <a:pt x="717761" y="1599356"/>
                  </a:lnTo>
                  <a:lnTo>
                    <a:pt x="717761" y="1599356"/>
                  </a:ln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25" name="Google Shape;1325;p4"/>
          <p:cNvGrpSpPr/>
          <p:nvPr/>
        </p:nvGrpSpPr>
        <p:grpSpPr>
          <a:xfrm>
            <a:off x="911461" y="4444554"/>
            <a:ext cx="995625" cy="1054737"/>
            <a:chOff x="4924424" y="2185987"/>
            <a:chExt cx="2346511" cy="2485828"/>
          </a:xfrm>
        </p:grpSpPr>
        <p:sp>
          <p:nvSpPr>
            <p:cNvPr id="1326" name="Google Shape;1326;p4"/>
            <p:cNvSpPr/>
            <p:nvPr/>
          </p:nvSpPr>
          <p:spPr>
            <a:xfrm>
              <a:off x="4924424" y="2187130"/>
              <a:ext cx="2346511" cy="2484685"/>
            </a:xfrm>
            <a:custGeom>
              <a:avLst/>
              <a:gdLst/>
              <a:ahLst/>
              <a:cxnLst/>
              <a:rect l="l" t="t" r="r" b="b"/>
              <a:pathLst>
                <a:path w="2346511" h="2484685" extrusionOk="0">
                  <a:moveTo>
                    <a:pt x="1076197" y="-182"/>
                  </a:moveTo>
                  <a:lnTo>
                    <a:pt x="2307589" y="786773"/>
                  </a:lnTo>
                  <a:cubicBezTo>
                    <a:pt x="2346432" y="811672"/>
                    <a:pt x="2357776" y="863335"/>
                    <a:pt x="2332926" y="902216"/>
                  </a:cubicBezTo>
                  <a:lnTo>
                    <a:pt x="1346230" y="2445933"/>
                  </a:lnTo>
                  <a:cubicBezTo>
                    <a:pt x="1321399" y="2484804"/>
                    <a:pt x="1269754" y="2496187"/>
                    <a:pt x="1230883" y="2471365"/>
                  </a:cubicBezTo>
                  <a:lnTo>
                    <a:pt x="-414" y="1684314"/>
                  </a:lnTo>
                  <a:lnTo>
                    <a:pt x="1075911" y="-18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7" name="Google Shape;1327;p4"/>
            <p:cNvSpPr/>
            <p:nvPr/>
          </p:nvSpPr>
          <p:spPr>
            <a:xfrm>
              <a:off x="4928330" y="2185987"/>
              <a:ext cx="1235201" cy="1784223"/>
            </a:xfrm>
            <a:custGeom>
              <a:avLst/>
              <a:gdLst/>
              <a:ahLst/>
              <a:cxnLst/>
              <a:rect l="l" t="t" r="r" b="b"/>
              <a:pathLst>
                <a:path w="1235201" h="1784223" extrusionOk="0">
                  <a:moveTo>
                    <a:pt x="1074992" y="0"/>
                  </a:moveTo>
                  <a:lnTo>
                    <a:pt x="1235202" y="102489"/>
                  </a:lnTo>
                  <a:lnTo>
                    <a:pt x="160306" y="1784223"/>
                  </a:lnTo>
                  <a:lnTo>
                    <a:pt x="0" y="1681734"/>
                  </a:lnTo>
                  <a:lnTo>
                    <a:pt x="1074992" y="0"/>
                  </a:lnTo>
                  <a:lnTo>
                    <a:pt x="1074992" y="0"/>
                  </a:lnTo>
                  <a:close/>
                </a:path>
              </a:pathLst>
            </a:custGeom>
            <a:solidFill>
              <a:srgbClr val="D8D9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8" name="Google Shape;1328;p4"/>
            <p:cNvSpPr/>
            <p:nvPr/>
          </p:nvSpPr>
          <p:spPr>
            <a:xfrm>
              <a:off x="4924520" y="2187510"/>
              <a:ext cx="1107852" cy="1702784"/>
            </a:xfrm>
            <a:custGeom>
              <a:avLst/>
              <a:gdLst/>
              <a:ahLst/>
              <a:cxnLst/>
              <a:rect l="l" t="t" r="r" b="b"/>
              <a:pathLst>
                <a:path w="1107852" h="1702784" extrusionOk="0">
                  <a:moveTo>
                    <a:pt x="1074896" y="0"/>
                  </a:moveTo>
                  <a:lnTo>
                    <a:pt x="1107853" y="21050"/>
                  </a:lnTo>
                  <a:lnTo>
                    <a:pt x="32957" y="1702784"/>
                  </a:lnTo>
                  <a:lnTo>
                    <a:pt x="0" y="1681734"/>
                  </a:lnTo>
                  <a:lnTo>
                    <a:pt x="1074896" y="0"/>
                  </a:lnTo>
                  <a:lnTo>
                    <a:pt x="1074896" y="0"/>
                  </a:lnTo>
                  <a:close/>
                </a:path>
              </a:pathLst>
            </a:custGeom>
            <a:solidFill>
              <a:srgbClr val="FFFFFF">
                <a:alpha val="149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9" name="Google Shape;1329;p4"/>
            <p:cNvSpPr/>
            <p:nvPr/>
          </p:nvSpPr>
          <p:spPr>
            <a:xfrm>
              <a:off x="4957762" y="2208656"/>
              <a:ext cx="1087088" cy="1689639"/>
            </a:xfrm>
            <a:custGeom>
              <a:avLst/>
              <a:gdLst/>
              <a:ahLst/>
              <a:cxnLst/>
              <a:rect l="l" t="t" r="r" b="b"/>
              <a:pathLst>
                <a:path w="1087088" h="1689639" extrusionOk="0">
                  <a:moveTo>
                    <a:pt x="1074896" y="0"/>
                  </a:moveTo>
                  <a:lnTo>
                    <a:pt x="1087088" y="7906"/>
                  </a:lnTo>
                  <a:lnTo>
                    <a:pt x="12192" y="1689640"/>
                  </a:lnTo>
                  <a:lnTo>
                    <a:pt x="0" y="1681829"/>
                  </a:lnTo>
                  <a:lnTo>
                    <a:pt x="1074896" y="0"/>
                  </a:lnTo>
                  <a:lnTo>
                    <a:pt x="1074896" y="0"/>
                  </a:lnTo>
                  <a:close/>
                </a:path>
              </a:pathLst>
            </a:custGeom>
            <a:solidFill>
              <a:srgbClr val="000000">
                <a:alpha val="258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0" name="Google Shape;1330;p4"/>
            <p:cNvSpPr/>
            <p:nvPr/>
          </p:nvSpPr>
          <p:spPr>
            <a:xfrm>
              <a:off x="4962810" y="2211990"/>
              <a:ext cx="1087183" cy="1689544"/>
            </a:xfrm>
            <a:custGeom>
              <a:avLst/>
              <a:gdLst/>
              <a:ahLst/>
              <a:cxnLst/>
              <a:rect l="l" t="t" r="r" b="b"/>
              <a:pathLst>
                <a:path w="1087183" h="1689544" extrusionOk="0">
                  <a:moveTo>
                    <a:pt x="1074896" y="0"/>
                  </a:moveTo>
                  <a:lnTo>
                    <a:pt x="1087184" y="7810"/>
                  </a:lnTo>
                  <a:lnTo>
                    <a:pt x="12287" y="1689545"/>
                  </a:lnTo>
                  <a:lnTo>
                    <a:pt x="0" y="1681734"/>
                  </a:lnTo>
                  <a:lnTo>
                    <a:pt x="1074896" y="0"/>
                  </a:lnTo>
                  <a:lnTo>
                    <a:pt x="1074896" y="0"/>
                  </a:lnTo>
                  <a:close/>
                </a:path>
              </a:pathLst>
            </a:custGeom>
            <a:solidFill>
              <a:srgbClr val="FFFFFF">
                <a:alpha val="149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1" name="Google Shape;1331;p4"/>
            <p:cNvSpPr/>
            <p:nvPr/>
          </p:nvSpPr>
          <p:spPr>
            <a:xfrm rot="1952229">
              <a:off x="6066496" y="2839856"/>
              <a:ext cx="993960" cy="61777"/>
            </a:xfrm>
            <a:custGeom>
              <a:avLst/>
              <a:gdLst/>
              <a:ahLst/>
              <a:cxnLst/>
              <a:rect l="l" t="t" r="r" b="b"/>
              <a:pathLst>
                <a:path w="994600" h="61817" extrusionOk="0">
                  <a:moveTo>
                    <a:pt x="-414" y="-182"/>
                  </a:moveTo>
                  <a:lnTo>
                    <a:pt x="994186" y="-182"/>
                  </a:lnTo>
                  <a:lnTo>
                    <a:pt x="994186"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2" name="Google Shape;1332;p4"/>
            <p:cNvSpPr/>
            <p:nvPr/>
          </p:nvSpPr>
          <p:spPr>
            <a:xfrm rot="1952229">
              <a:off x="5993525" y="2954047"/>
              <a:ext cx="993960" cy="61777"/>
            </a:xfrm>
            <a:custGeom>
              <a:avLst/>
              <a:gdLst/>
              <a:ahLst/>
              <a:cxnLst/>
              <a:rect l="l" t="t" r="r" b="b"/>
              <a:pathLst>
                <a:path w="994600" h="61817" extrusionOk="0">
                  <a:moveTo>
                    <a:pt x="-414" y="-182"/>
                  </a:moveTo>
                  <a:lnTo>
                    <a:pt x="994186" y="-182"/>
                  </a:lnTo>
                  <a:lnTo>
                    <a:pt x="994186"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3" name="Google Shape;1333;p4"/>
            <p:cNvSpPr/>
            <p:nvPr/>
          </p:nvSpPr>
          <p:spPr>
            <a:xfrm rot="1952229">
              <a:off x="5922555" y="3065061"/>
              <a:ext cx="993960" cy="61777"/>
            </a:xfrm>
            <a:custGeom>
              <a:avLst/>
              <a:gdLst/>
              <a:ahLst/>
              <a:cxnLst/>
              <a:rect l="l" t="t" r="r" b="b"/>
              <a:pathLst>
                <a:path w="994600" h="61817" extrusionOk="0">
                  <a:moveTo>
                    <a:pt x="-414" y="-182"/>
                  </a:moveTo>
                  <a:lnTo>
                    <a:pt x="994186" y="-182"/>
                  </a:lnTo>
                  <a:lnTo>
                    <a:pt x="994186"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4" name="Google Shape;1334;p4"/>
            <p:cNvSpPr/>
            <p:nvPr/>
          </p:nvSpPr>
          <p:spPr>
            <a:xfrm rot="1952229">
              <a:off x="5881909" y="4171354"/>
              <a:ext cx="466614" cy="61777"/>
            </a:xfrm>
            <a:custGeom>
              <a:avLst/>
              <a:gdLst/>
              <a:ahLst/>
              <a:cxnLst/>
              <a:rect l="l" t="t" r="r" b="b"/>
              <a:pathLst>
                <a:path w="466915" h="61817" extrusionOk="0">
                  <a:moveTo>
                    <a:pt x="-414" y="-182"/>
                  </a:moveTo>
                  <a:lnTo>
                    <a:pt x="466502" y="-182"/>
                  </a:lnTo>
                  <a:lnTo>
                    <a:pt x="466502"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5" name="Google Shape;1335;p4"/>
            <p:cNvSpPr/>
            <p:nvPr/>
          </p:nvSpPr>
          <p:spPr>
            <a:xfrm rot="1952229">
              <a:off x="5810983" y="4282449"/>
              <a:ext cx="466614" cy="61777"/>
            </a:xfrm>
            <a:custGeom>
              <a:avLst/>
              <a:gdLst/>
              <a:ahLst/>
              <a:cxnLst/>
              <a:rect l="l" t="t" r="r" b="b"/>
              <a:pathLst>
                <a:path w="466915" h="61817" extrusionOk="0">
                  <a:moveTo>
                    <a:pt x="-414" y="-182"/>
                  </a:moveTo>
                  <a:lnTo>
                    <a:pt x="466501" y="-182"/>
                  </a:lnTo>
                  <a:lnTo>
                    <a:pt x="466501"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36" name="Google Shape;1336;p4"/>
          <p:cNvGrpSpPr/>
          <p:nvPr/>
        </p:nvGrpSpPr>
        <p:grpSpPr>
          <a:xfrm>
            <a:off x="798647" y="5124920"/>
            <a:ext cx="448897" cy="496965"/>
            <a:chOff x="5567361" y="2843527"/>
            <a:chExt cx="1057970" cy="1171259"/>
          </a:xfrm>
        </p:grpSpPr>
        <p:sp>
          <p:nvSpPr>
            <p:cNvPr id="1337" name="Google Shape;1337;p4"/>
            <p:cNvSpPr/>
            <p:nvPr/>
          </p:nvSpPr>
          <p:spPr>
            <a:xfrm>
              <a:off x="5567361" y="2886455"/>
              <a:ext cx="1057846" cy="1128331"/>
            </a:xfrm>
            <a:custGeom>
              <a:avLst/>
              <a:gdLst/>
              <a:ahLst/>
              <a:cxnLst/>
              <a:rect l="l" t="t" r="r" b="b"/>
              <a:pathLst>
                <a:path w="1057846" h="1128331" extrusionOk="0">
                  <a:moveTo>
                    <a:pt x="1057469" y="182705"/>
                  </a:moveTo>
                  <a:lnTo>
                    <a:pt x="987746" y="504079"/>
                  </a:lnTo>
                  <a:lnTo>
                    <a:pt x="852395" y="1127966"/>
                  </a:lnTo>
                  <a:cubicBezTo>
                    <a:pt x="686899" y="1019477"/>
                    <a:pt x="493255" y="961831"/>
                    <a:pt x="295374" y="962136"/>
                  </a:cubicBezTo>
                  <a:lnTo>
                    <a:pt x="213077" y="962136"/>
                  </a:lnTo>
                  <a:cubicBezTo>
                    <a:pt x="156652" y="962117"/>
                    <a:pt x="100330" y="966765"/>
                    <a:pt x="44676" y="976043"/>
                  </a:cubicBezTo>
                  <a:cubicBezTo>
                    <a:pt x="29626" y="978519"/>
                    <a:pt x="14577" y="981377"/>
                    <a:pt x="-378" y="984520"/>
                  </a:cubicBezTo>
                  <a:lnTo>
                    <a:pt x="143545" y="321008"/>
                  </a:lnTo>
                  <a:lnTo>
                    <a:pt x="213268" y="-365"/>
                  </a:lnTo>
                  <a:lnTo>
                    <a:pt x="254607" y="8588"/>
                  </a:lnTo>
                  <a:lnTo>
                    <a:pt x="318424" y="22399"/>
                  </a:lnTo>
                  <a:lnTo>
                    <a:pt x="338522" y="26781"/>
                  </a:lnTo>
                  <a:lnTo>
                    <a:pt x="369859" y="33544"/>
                  </a:lnTo>
                  <a:lnTo>
                    <a:pt x="389861" y="37925"/>
                  </a:lnTo>
                  <a:lnTo>
                    <a:pt x="447583" y="50498"/>
                  </a:lnTo>
                  <a:lnTo>
                    <a:pt x="467681" y="54785"/>
                  </a:lnTo>
                  <a:lnTo>
                    <a:pt x="499018" y="61547"/>
                  </a:lnTo>
                  <a:lnTo>
                    <a:pt x="519116" y="65929"/>
                  </a:lnTo>
                  <a:lnTo>
                    <a:pt x="576837" y="78502"/>
                  </a:lnTo>
                  <a:lnTo>
                    <a:pt x="596840" y="82788"/>
                  </a:lnTo>
                  <a:lnTo>
                    <a:pt x="596840" y="82788"/>
                  </a:lnTo>
                  <a:lnTo>
                    <a:pt x="628177" y="89646"/>
                  </a:lnTo>
                  <a:lnTo>
                    <a:pt x="648275" y="94028"/>
                  </a:lnTo>
                  <a:lnTo>
                    <a:pt x="705996" y="106505"/>
                  </a:lnTo>
                  <a:lnTo>
                    <a:pt x="725999" y="110791"/>
                  </a:lnTo>
                  <a:lnTo>
                    <a:pt x="757431" y="117649"/>
                  </a:lnTo>
                  <a:lnTo>
                    <a:pt x="777434" y="122031"/>
                  </a:lnTo>
                  <a:lnTo>
                    <a:pt x="835155" y="134509"/>
                  </a:lnTo>
                  <a:lnTo>
                    <a:pt x="855158" y="138795"/>
                  </a:lnTo>
                  <a:lnTo>
                    <a:pt x="886590" y="145653"/>
                  </a:lnTo>
                  <a:lnTo>
                    <a:pt x="906593" y="150035"/>
                  </a:lnTo>
                  <a:lnTo>
                    <a:pt x="964314" y="162512"/>
                  </a:lnTo>
                  <a:lnTo>
                    <a:pt x="984317" y="166894"/>
                  </a:lnTo>
                  <a:lnTo>
                    <a:pt x="1015749" y="173657"/>
                  </a:lnTo>
                  <a:lnTo>
                    <a:pt x="1035752" y="17803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8" name="Google Shape;1338;p4"/>
            <p:cNvSpPr/>
            <p:nvPr/>
          </p:nvSpPr>
          <p:spPr>
            <a:xfrm rot="735886">
              <a:off x="5736138" y="2974525"/>
              <a:ext cx="864108" cy="329007"/>
            </a:xfrm>
            <a:custGeom>
              <a:avLst/>
              <a:gdLst/>
              <a:ahLst/>
              <a:cxnLst/>
              <a:rect l="l" t="t" r="r" b="b"/>
              <a:pathLst>
                <a:path w="863822" h="328898" extrusionOk="0">
                  <a:moveTo>
                    <a:pt x="-378" y="-365"/>
                  </a:moveTo>
                  <a:lnTo>
                    <a:pt x="863444" y="-365"/>
                  </a:lnTo>
                  <a:lnTo>
                    <a:pt x="863444" y="328533"/>
                  </a:lnTo>
                  <a:lnTo>
                    <a:pt x="-378" y="328533"/>
                  </a:lnTo>
                  <a:close/>
                </a:path>
              </a:pathLst>
            </a:custGeom>
            <a:solidFill>
              <a:srgbClr val="92E4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9" name="Google Shape;1339;p4"/>
            <p:cNvSpPr/>
            <p:nvPr/>
          </p:nvSpPr>
          <p:spPr>
            <a:xfrm>
              <a:off x="5567361" y="2886455"/>
              <a:ext cx="254984" cy="984884"/>
            </a:xfrm>
            <a:custGeom>
              <a:avLst/>
              <a:gdLst/>
              <a:ahLst/>
              <a:cxnLst/>
              <a:rect l="l" t="t" r="r" b="b"/>
              <a:pathLst>
                <a:path w="254984" h="984884" extrusionOk="0">
                  <a:moveTo>
                    <a:pt x="254607" y="8588"/>
                  </a:moveTo>
                  <a:lnTo>
                    <a:pt x="254607" y="8588"/>
                  </a:lnTo>
                  <a:lnTo>
                    <a:pt x="184884" y="329962"/>
                  </a:lnTo>
                  <a:lnTo>
                    <a:pt x="44676" y="976043"/>
                  </a:lnTo>
                  <a:cubicBezTo>
                    <a:pt x="29626" y="978519"/>
                    <a:pt x="14577" y="981377"/>
                    <a:pt x="-378" y="984520"/>
                  </a:cubicBezTo>
                  <a:lnTo>
                    <a:pt x="143545" y="321008"/>
                  </a:lnTo>
                  <a:lnTo>
                    <a:pt x="213268" y="-36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0" name="Google Shape;1340;p4"/>
            <p:cNvSpPr/>
            <p:nvPr/>
          </p:nvSpPr>
          <p:spPr>
            <a:xfrm>
              <a:off x="5854159" y="2938843"/>
              <a:ext cx="79057" cy="79057"/>
            </a:xfrm>
            <a:custGeom>
              <a:avLst/>
              <a:gdLst/>
              <a:ahLst/>
              <a:cxnLst/>
              <a:rect l="l" t="t" r="r" b="b"/>
              <a:pathLst>
                <a:path w="79057" h="79057" extrusionOk="0">
                  <a:moveTo>
                    <a:pt x="79058" y="39529"/>
                  </a:moveTo>
                  <a:cubicBezTo>
                    <a:pt x="79058" y="61360"/>
                    <a:pt x="61360" y="79058"/>
                    <a:pt x="39529" y="79058"/>
                  </a:cubicBezTo>
                  <a:cubicBezTo>
                    <a:pt x="17698" y="79058"/>
                    <a:pt x="0" y="61360"/>
                    <a:pt x="0" y="39529"/>
                  </a:cubicBezTo>
                  <a:cubicBezTo>
                    <a:pt x="0" y="17698"/>
                    <a:pt x="17698" y="0"/>
                    <a:pt x="39529" y="0"/>
                  </a:cubicBezTo>
                  <a:cubicBezTo>
                    <a:pt x="61360" y="0"/>
                    <a:pt x="79058" y="17698"/>
                    <a:pt x="79058"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1" name="Google Shape;1341;p4"/>
            <p:cNvSpPr/>
            <p:nvPr/>
          </p:nvSpPr>
          <p:spPr>
            <a:xfrm>
              <a:off x="5983033" y="2966751"/>
              <a:ext cx="79057" cy="79057"/>
            </a:xfrm>
            <a:custGeom>
              <a:avLst/>
              <a:gdLst/>
              <a:ahLst/>
              <a:cxnLst/>
              <a:rect l="l" t="t" r="r" b="b"/>
              <a:pathLst>
                <a:path w="79057" h="79057" extrusionOk="0">
                  <a:moveTo>
                    <a:pt x="79057" y="39529"/>
                  </a:moveTo>
                  <a:cubicBezTo>
                    <a:pt x="79057" y="61360"/>
                    <a:pt x="61360" y="79058"/>
                    <a:pt x="39529" y="79058"/>
                  </a:cubicBezTo>
                  <a:cubicBezTo>
                    <a:pt x="17698" y="79058"/>
                    <a:pt x="0" y="61360"/>
                    <a:pt x="0" y="39529"/>
                  </a:cubicBezTo>
                  <a:cubicBezTo>
                    <a:pt x="0" y="17698"/>
                    <a:pt x="17698" y="0"/>
                    <a:pt x="39529" y="0"/>
                  </a:cubicBezTo>
                  <a:cubicBezTo>
                    <a:pt x="61360" y="0"/>
                    <a:pt x="79057" y="17698"/>
                    <a:pt x="79057"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2" name="Google Shape;1342;p4"/>
            <p:cNvSpPr/>
            <p:nvPr/>
          </p:nvSpPr>
          <p:spPr>
            <a:xfrm>
              <a:off x="6111906" y="2994754"/>
              <a:ext cx="79057" cy="79057"/>
            </a:xfrm>
            <a:custGeom>
              <a:avLst/>
              <a:gdLst/>
              <a:ahLst/>
              <a:cxnLst/>
              <a:rect l="l" t="t" r="r" b="b"/>
              <a:pathLst>
                <a:path w="79057" h="79057" extrusionOk="0">
                  <a:moveTo>
                    <a:pt x="79058" y="39529"/>
                  </a:moveTo>
                  <a:cubicBezTo>
                    <a:pt x="79058" y="61360"/>
                    <a:pt x="61360" y="79057"/>
                    <a:pt x="39529" y="79057"/>
                  </a:cubicBezTo>
                  <a:cubicBezTo>
                    <a:pt x="17698" y="79057"/>
                    <a:pt x="0" y="61360"/>
                    <a:pt x="0" y="39529"/>
                  </a:cubicBezTo>
                  <a:cubicBezTo>
                    <a:pt x="0" y="17698"/>
                    <a:pt x="17698" y="0"/>
                    <a:pt x="39529" y="0"/>
                  </a:cubicBezTo>
                  <a:cubicBezTo>
                    <a:pt x="61360" y="0"/>
                    <a:pt x="79058" y="17698"/>
                    <a:pt x="79058"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3" name="Google Shape;1343;p4"/>
            <p:cNvSpPr/>
            <p:nvPr/>
          </p:nvSpPr>
          <p:spPr>
            <a:xfrm>
              <a:off x="6240779" y="3022663"/>
              <a:ext cx="79057" cy="79057"/>
            </a:xfrm>
            <a:custGeom>
              <a:avLst/>
              <a:gdLst/>
              <a:ahLst/>
              <a:cxnLst/>
              <a:rect l="l" t="t" r="r" b="b"/>
              <a:pathLst>
                <a:path w="79057" h="79057" extrusionOk="0">
                  <a:moveTo>
                    <a:pt x="79058" y="39529"/>
                  </a:moveTo>
                  <a:cubicBezTo>
                    <a:pt x="79058" y="61360"/>
                    <a:pt x="61360" y="79057"/>
                    <a:pt x="39529" y="79057"/>
                  </a:cubicBezTo>
                  <a:cubicBezTo>
                    <a:pt x="17698" y="79057"/>
                    <a:pt x="0" y="61360"/>
                    <a:pt x="0" y="39529"/>
                  </a:cubicBezTo>
                  <a:cubicBezTo>
                    <a:pt x="0" y="17698"/>
                    <a:pt x="17698" y="0"/>
                    <a:pt x="39529" y="0"/>
                  </a:cubicBezTo>
                  <a:cubicBezTo>
                    <a:pt x="61360" y="0"/>
                    <a:pt x="79058" y="17698"/>
                    <a:pt x="79058"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4" name="Google Shape;1344;p4"/>
            <p:cNvSpPr/>
            <p:nvPr/>
          </p:nvSpPr>
          <p:spPr>
            <a:xfrm>
              <a:off x="6369652" y="3050666"/>
              <a:ext cx="79057" cy="79057"/>
            </a:xfrm>
            <a:custGeom>
              <a:avLst/>
              <a:gdLst/>
              <a:ahLst/>
              <a:cxnLst/>
              <a:rect l="l" t="t" r="r" b="b"/>
              <a:pathLst>
                <a:path w="79057" h="79057" extrusionOk="0">
                  <a:moveTo>
                    <a:pt x="79057" y="39529"/>
                  </a:moveTo>
                  <a:cubicBezTo>
                    <a:pt x="79057" y="61360"/>
                    <a:pt x="61360" y="79058"/>
                    <a:pt x="39529" y="79058"/>
                  </a:cubicBezTo>
                  <a:cubicBezTo>
                    <a:pt x="17698" y="79058"/>
                    <a:pt x="0" y="61360"/>
                    <a:pt x="0" y="39529"/>
                  </a:cubicBezTo>
                  <a:cubicBezTo>
                    <a:pt x="0" y="17698"/>
                    <a:pt x="17698" y="0"/>
                    <a:pt x="39529" y="0"/>
                  </a:cubicBezTo>
                  <a:cubicBezTo>
                    <a:pt x="61360" y="0"/>
                    <a:pt x="79057" y="17698"/>
                    <a:pt x="79057"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5" name="Google Shape;1345;p4"/>
            <p:cNvSpPr/>
            <p:nvPr/>
          </p:nvSpPr>
          <p:spPr>
            <a:xfrm>
              <a:off x="6498526" y="3078574"/>
              <a:ext cx="79057" cy="79057"/>
            </a:xfrm>
            <a:custGeom>
              <a:avLst/>
              <a:gdLst/>
              <a:ahLst/>
              <a:cxnLst/>
              <a:rect l="l" t="t" r="r" b="b"/>
              <a:pathLst>
                <a:path w="79057" h="79057" extrusionOk="0">
                  <a:moveTo>
                    <a:pt x="79057" y="39529"/>
                  </a:moveTo>
                  <a:cubicBezTo>
                    <a:pt x="79057" y="61360"/>
                    <a:pt x="61360" y="79058"/>
                    <a:pt x="39529" y="79058"/>
                  </a:cubicBezTo>
                  <a:cubicBezTo>
                    <a:pt x="17698" y="79058"/>
                    <a:pt x="0" y="61360"/>
                    <a:pt x="0" y="39529"/>
                  </a:cubicBezTo>
                  <a:cubicBezTo>
                    <a:pt x="0" y="17698"/>
                    <a:pt x="17698" y="0"/>
                    <a:pt x="39529" y="0"/>
                  </a:cubicBezTo>
                  <a:cubicBezTo>
                    <a:pt x="61360" y="0"/>
                    <a:pt x="79057" y="17698"/>
                    <a:pt x="79057"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6" name="Google Shape;1346;p4"/>
            <p:cNvSpPr/>
            <p:nvPr/>
          </p:nvSpPr>
          <p:spPr>
            <a:xfrm>
              <a:off x="6517700" y="2984021"/>
              <a:ext cx="94981" cy="173272"/>
            </a:xfrm>
            <a:custGeom>
              <a:avLst/>
              <a:gdLst/>
              <a:ahLst/>
              <a:cxnLst/>
              <a:rect l="l" t="t" r="r" b="b"/>
              <a:pathLst>
                <a:path w="94981" h="173272" extrusionOk="0">
                  <a:moveTo>
                    <a:pt x="65315" y="76758"/>
                  </a:moveTo>
                  <a:lnTo>
                    <a:pt x="72173" y="45325"/>
                  </a:lnTo>
                  <a:cubicBezTo>
                    <a:pt x="73059" y="41163"/>
                    <a:pt x="72278" y="36819"/>
                    <a:pt x="69982" y="33228"/>
                  </a:cubicBezTo>
                  <a:cubicBezTo>
                    <a:pt x="67639" y="29695"/>
                    <a:pt x="64020" y="27199"/>
                    <a:pt x="59886" y="26275"/>
                  </a:cubicBezTo>
                  <a:cubicBezTo>
                    <a:pt x="51247" y="24399"/>
                    <a:pt x="42722" y="29876"/>
                    <a:pt x="40845" y="38505"/>
                  </a:cubicBezTo>
                  <a:cubicBezTo>
                    <a:pt x="40845" y="38524"/>
                    <a:pt x="40836" y="38543"/>
                    <a:pt x="40836" y="38562"/>
                  </a:cubicBezTo>
                  <a:lnTo>
                    <a:pt x="21786" y="127431"/>
                  </a:lnTo>
                  <a:cubicBezTo>
                    <a:pt x="20014" y="136070"/>
                    <a:pt x="25472" y="144538"/>
                    <a:pt x="34073" y="146481"/>
                  </a:cubicBezTo>
                  <a:cubicBezTo>
                    <a:pt x="42712" y="148357"/>
                    <a:pt x="51237" y="142880"/>
                    <a:pt x="53113" y="134251"/>
                  </a:cubicBezTo>
                  <a:cubicBezTo>
                    <a:pt x="53113" y="134232"/>
                    <a:pt x="53123" y="134213"/>
                    <a:pt x="53123" y="134193"/>
                  </a:cubicBezTo>
                  <a:lnTo>
                    <a:pt x="56647" y="118001"/>
                  </a:lnTo>
                  <a:cubicBezTo>
                    <a:pt x="60362" y="125764"/>
                    <a:pt x="61334" y="134565"/>
                    <a:pt x="59410" y="142957"/>
                  </a:cubicBezTo>
                  <a:cubicBezTo>
                    <a:pt x="56638" y="156092"/>
                    <a:pt x="47322" y="166874"/>
                    <a:pt x="34740" y="171532"/>
                  </a:cubicBezTo>
                  <a:cubicBezTo>
                    <a:pt x="33320" y="172103"/>
                    <a:pt x="31854" y="172551"/>
                    <a:pt x="30358" y="172865"/>
                  </a:cubicBezTo>
                  <a:cubicBezTo>
                    <a:pt x="29720" y="172922"/>
                    <a:pt x="29091" y="172922"/>
                    <a:pt x="28453" y="172865"/>
                  </a:cubicBezTo>
                  <a:cubicBezTo>
                    <a:pt x="8727" y="168540"/>
                    <a:pt x="-3799" y="149081"/>
                    <a:pt x="450" y="129336"/>
                  </a:cubicBezTo>
                  <a:lnTo>
                    <a:pt x="22262" y="28466"/>
                  </a:lnTo>
                  <a:cubicBezTo>
                    <a:pt x="26586" y="8740"/>
                    <a:pt x="46046" y="-3786"/>
                    <a:pt x="65791" y="462"/>
                  </a:cubicBezTo>
                  <a:cubicBezTo>
                    <a:pt x="85489" y="4834"/>
                    <a:pt x="97986" y="24256"/>
                    <a:pt x="93795" y="43992"/>
                  </a:cubicBezTo>
                  <a:lnTo>
                    <a:pt x="85698" y="81425"/>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7" name="Google Shape;1347;p4"/>
            <p:cNvSpPr/>
            <p:nvPr/>
          </p:nvSpPr>
          <p:spPr>
            <a:xfrm>
              <a:off x="6388483" y="2955446"/>
              <a:ext cx="95096" cy="173230"/>
            </a:xfrm>
            <a:custGeom>
              <a:avLst/>
              <a:gdLst/>
              <a:ahLst/>
              <a:cxnLst/>
              <a:rect l="l" t="t" r="r" b="b"/>
              <a:pathLst>
                <a:path w="95096" h="173230" extrusionOk="0">
                  <a:moveTo>
                    <a:pt x="65374" y="76758"/>
                  </a:moveTo>
                  <a:lnTo>
                    <a:pt x="72232" y="45325"/>
                  </a:lnTo>
                  <a:cubicBezTo>
                    <a:pt x="73089" y="41153"/>
                    <a:pt x="72270" y="36800"/>
                    <a:pt x="69946" y="33228"/>
                  </a:cubicBezTo>
                  <a:cubicBezTo>
                    <a:pt x="67698" y="29647"/>
                    <a:pt x="64088" y="27133"/>
                    <a:pt x="59945" y="26275"/>
                  </a:cubicBezTo>
                  <a:cubicBezTo>
                    <a:pt x="51315" y="24389"/>
                    <a:pt x="42790" y="29847"/>
                    <a:pt x="40895" y="38467"/>
                  </a:cubicBezTo>
                  <a:lnTo>
                    <a:pt x="21845" y="127431"/>
                  </a:lnTo>
                  <a:cubicBezTo>
                    <a:pt x="19978" y="136089"/>
                    <a:pt x="25474" y="144614"/>
                    <a:pt x="34132" y="146481"/>
                  </a:cubicBezTo>
                  <a:cubicBezTo>
                    <a:pt x="42790" y="148348"/>
                    <a:pt x="51315" y="142852"/>
                    <a:pt x="53182" y="134193"/>
                  </a:cubicBezTo>
                  <a:lnTo>
                    <a:pt x="56706" y="118001"/>
                  </a:lnTo>
                  <a:cubicBezTo>
                    <a:pt x="65869" y="137699"/>
                    <a:pt x="57316" y="161102"/>
                    <a:pt x="37618" y="170255"/>
                  </a:cubicBezTo>
                  <a:cubicBezTo>
                    <a:pt x="36694" y="170684"/>
                    <a:pt x="35751" y="171084"/>
                    <a:pt x="34799" y="171436"/>
                  </a:cubicBezTo>
                  <a:cubicBezTo>
                    <a:pt x="33379" y="172036"/>
                    <a:pt x="31913" y="172522"/>
                    <a:pt x="30417" y="172865"/>
                  </a:cubicBezTo>
                  <a:lnTo>
                    <a:pt x="28417" y="172865"/>
                  </a:lnTo>
                  <a:cubicBezTo>
                    <a:pt x="8748" y="168455"/>
                    <a:pt x="-3720" y="149062"/>
                    <a:pt x="413" y="129336"/>
                  </a:cubicBezTo>
                  <a:lnTo>
                    <a:pt x="22321" y="28466"/>
                  </a:lnTo>
                  <a:cubicBezTo>
                    <a:pt x="26645" y="8740"/>
                    <a:pt x="46105" y="-3786"/>
                    <a:pt x="65850" y="462"/>
                  </a:cubicBezTo>
                  <a:cubicBezTo>
                    <a:pt x="75337" y="2510"/>
                    <a:pt x="83605" y="8273"/>
                    <a:pt x="88805" y="16465"/>
                  </a:cubicBezTo>
                  <a:cubicBezTo>
                    <a:pt x="94149" y="24580"/>
                    <a:pt x="95978" y="34514"/>
                    <a:pt x="93854" y="43992"/>
                  </a:cubicBezTo>
                  <a:lnTo>
                    <a:pt x="85757" y="81425"/>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8" name="Google Shape;1348;p4"/>
            <p:cNvSpPr/>
            <p:nvPr/>
          </p:nvSpPr>
          <p:spPr>
            <a:xfrm>
              <a:off x="6259020" y="2927334"/>
              <a:ext cx="95089" cy="173337"/>
            </a:xfrm>
            <a:custGeom>
              <a:avLst/>
              <a:gdLst/>
              <a:ahLst/>
              <a:cxnLst/>
              <a:rect l="l" t="t" r="r" b="b"/>
              <a:pathLst>
                <a:path w="95089" h="173337" extrusionOk="0">
                  <a:moveTo>
                    <a:pt x="65678" y="77056"/>
                  </a:moveTo>
                  <a:lnTo>
                    <a:pt x="72440" y="45623"/>
                  </a:lnTo>
                  <a:cubicBezTo>
                    <a:pt x="73393" y="41461"/>
                    <a:pt x="72602" y="37089"/>
                    <a:pt x="70250" y="33527"/>
                  </a:cubicBezTo>
                  <a:cubicBezTo>
                    <a:pt x="65506" y="26069"/>
                    <a:pt x="55610" y="23878"/>
                    <a:pt x="48161" y="28621"/>
                  </a:cubicBezTo>
                  <a:cubicBezTo>
                    <a:pt x="44542" y="30917"/>
                    <a:pt x="41999" y="34574"/>
                    <a:pt x="41103" y="38765"/>
                  </a:cubicBezTo>
                  <a:lnTo>
                    <a:pt x="22053" y="127634"/>
                  </a:lnTo>
                  <a:cubicBezTo>
                    <a:pt x="20158" y="136292"/>
                    <a:pt x="25635" y="144836"/>
                    <a:pt x="34293" y="146731"/>
                  </a:cubicBezTo>
                  <a:cubicBezTo>
                    <a:pt x="42951" y="148627"/>
                    <a:pt x="51495" y="143150"/>
                    <a:pt x="53390" y="134492"/>
                  </a:cubicBezTo>
                  <a:lnTo>
                    <a:pt x="56915" y="118299"/>
                  </a:lnTo>
                  <a:cubicBezTo>
                    <a:pt x="65935" y="138063"/>
                    <a:pt x="57220" y="161400"/>
                    <a:pt x="37455" y="170420"/>
                  </a:cubicBezTo>
                  <a:cubicBezTo>
                    <a:pt x="36560" y="170830"/>
                    <a:pt x="35645" y="171201"/>
                    <a:pt x="34722" y="171544"/>
                  </a:cubicBezTo>
                  <a:cubicBezTo>
                    <a:pt x="33331" y="172115"/>
                    <a:pt x="31893" y="172601"/>
                    <a:pt x="30435" y="172973"/>
                  </a:cubicBezTo>
                  <a:lnTo>
                    <a:pt x="28435" y="172973"/>
                  </a:lnTo>
                  <a:cubicBezTo>
                    <a:pt x="8737" y="168601"/>
                    <a:pt x="-3760" y="149179"/>
                    <a:pt x="431" y="129443"/>
                  </a:cubicBezTo>
                  <a:lnTo>
                    <a:pt x="22339" y="28479"/>
                  </a:lnTo>
                  <a:cubicBezTo>
                    <a:pt x="26625" y="8724"/>
                    <a:pt x="46113" y="-3811"/>
                    <a:pt x="65868" y="475"/>
                  </a:cubicBezTo>
                  <a:cubicBezTo>
                    <a:pt x="85623" y="4761"/>
                    <a:pt x="98158" y="24250"/>
                    <a:pt x="93872" y="44004"/>
                  </a:cubicBezTo>
                  <a:lnTo>
                    <a:pt x="85775" y="81533"/>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9" name="Google Shape;1349;p4"/>
            <p:cNvSpPr/>
            <p:nvPr/>
          </p:nvSpPr>
          <p:spPr>
            <a:xfrm>
              <a:off x="6130033" y="2899712"/>
              <a:ext cx="95107" cy="173242"/>
            </a:xfrm>
            <a:custGeom>
              <a:avLst/>
              <a:gdLst/>
              <a:ahLst/>
              <a:cxnLst/>
              <a:rect l="l" t="t" r="r" b="b"/>
              <a:pathLst>
                <a:path w="95107" h="173242" extrusionOk="0">
                  <a:moveTo>
                    <a:pt x="65506" y="76675"/>
                  </a:moveTo>
                  <a:lnTo>
                    <a:pt x="72268" y="45242"/>
                  </a:lnTo>
                  <a:cubicBezTo>
                    <a:pt x="74145" y="36603"/>
                    <a:pt x="68668" y="28078"/>
                    <a:pt x="60038" y="26202"/>
                  </a:cubicBezTo>
                  <a:cubicBezTo>
                    <a:pt x="60019" y="26202"/>
                    <a:pt x="60000" y="26192"/>
                    <a:pt x="59981" y="26192"/>
                  </a:cubicBezTo>
                  <a:cubicBezTo>
                    <a:pt x="51332" y="24364"/>
                    <a:pt x="42836" y="29850"/>
                    <a:pt x="40931" y="38480"/>
                  </a:cubicBezTo>
                  <a:lnTo>
                    <a:pt x="21881" y="127348"/>
                  </a:lnTo>
                  <a:cubicBezTo>
                    <a:pt x="19985" y="135997"/>
                    <a:pt x="25462" y="144550"/>
                    <a:pt x="34121" y="146446"/>
                  </a:cubicBezTo>
                  <a:cubicBezTo>
                    <a:pt x="42779" y="148341"/>
                    <a:pt x="51323" y="142864"/>
                    <a:pt x="53218" y="134206"/>
                  </a:cubicBezTo>
                  <a:lnTo>
                    <a:pt x="56742" y="118014"/>
                  </a:lnTo>
                  <a:cubicBezTo>
                    <a:pt x="65886" y="137721"/>
                    <a:pt x="57324" y="161114"/>
                    <a:pt x="37607" y="170248"/>
                  </a:cubicBezTo>
                  <a:cubicBezTo>
                    <a:pt x="36673" y="170687"/>
                    <a:pt x="35711" y="171087"/>
                    <a:pt x="34740" y="171449"/>
                  </a:cubicBezTo>
                  <a:cubicBezTo>
                    <a:pt x="33311" y="172020"/>
                    <a:pt x="31854" y="172506"/>
                    <a:pt x="30358" y="172877"/>
                  </a:cubicBezTo>
                  <a:lnTo>
                    <a:pt x="28453" y="172877"/>
                  </a:lnTo>
                  <a:cubicBezTo>
                    <a:pt x="8727" y="168553"/>
                    <a:pt x="-3798" y="149094"/>
                    <a:pt x="450" y="129348"/>
                  </a:cubicBezTo>
                  <a:lnTo>
                    <a:pt x="22357" y="28478"/>
                  </a:lnTo>
                  <a:cubicBezTo>
                    <a:pt x="26643" y="8724"/>
                    <a:pt x="46132" y="-3811"/>
                    <a:pt x="65886" y="475"/>
                  </a:cubicBezTo>
                  <a:cubicBezTo>
                    <a:pt x="85641" y="4761"/>
                    <a:pt x="98176" y="24249"/>
                    <a:pt x="93890" y="44004"/>
                  </a:cubicBezTo>
                  <a:lnTo>
                    <a:pt x="85794" y="81533"/>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0" name="Google Shape;1350;p4"/>
            <p:cNvSpPr/>
            <p:nvPr/>
          </p:nvSpPr>
          <p:spPr>
            <a:xfrm>
              <a:off x="6000951" y="2871613"/>
              <a:ext cx="95126" cy="173242"/>
            </a:xfrm>
            <a:custGeom>
              <a:avLst/>
              <a:gdLst/>
              <a:ahLst/>
              <a:cxnLst/>
              <a:rect l="l" t="t" r="r" b="b"/>
              <a:pathLst>
                <a:path w="95126" h="173242" extrusionOk="0">
                  <a:moveTo>
                    <a:pt x="65333" y="76770"/>
                  </a:moveTo>
                  <a:lnTo>
                    <a:pt x="72191" y="45243"/>
                  </a:lnTo>
                  <a:cubicBezTo>
                    <a:pt x="74058" y="36594"/>
                    <a:pt x="68562" y="28059"/>
                    <a:pt x="59904" y="26193"/>
                  </a:cubicBezTo>
                  <a:cubicBezTo>
                    <a:pt x="51246" y="24326"/>
                    <a:pt x="42721" y="29831"/>
                    <a:pt x="40854" y="38480"/>
                  </a:cubicBezTo>
                  <a:lnTo>
                    <a:pt x="21804" y="127348"/>
                  </a:lnTo>
                  <a:cubicBezTo>
                    <a:pt x="20385" y="136121"/>
                    <a:pt x="26348" y="144388"/>
                    <a:pt x="35120" y="145808"/>
                  </a:cubicBezTo>
                  <a:cubicBezTo>
                    <a:pt x="43264" y="147132"/>
                    <a:pt x="51084" y="142074"/>
                    <a:pt x="53237" y="134111"/>
                  </a:cubicBezTo>
                  <a:lnTo>
                    <a:pt x="56666" y="118014"/>
                  </a:lnTo>
                  <a:cubicBezTo>
                    <a:pt x="60390" y="125738"/>
                    <a:pt x="61400" y="134501"/>
                    <a:pt x="59523" y="142874"/>
                  </a:cubicBezTo>
                  <a:cubicBezTo>
                    <a:pt x="56723" y="156018"/>
                    <a:pt x="47369" y="166810"/>
                    <a:pt x="34758" y="171449"/>
                  </a:cubicBezTo>
                  <a:cubicBezTo>
                    <a:pt x="33329" y="172020"/>
                    <a:pt x="31872" y="172506"/>
                    <a:pt x="30377" y="172878"/>
                  </a:cubicBezTo>
                  <a:lnTo>
                    <a:pt x="28472" y="172878"/>
                  </a:lnTo>
                  <a:cubicBezTo>
                    <a:pt x="8726" y="168601"/>
                    <a:pt x="-3818" y="149141"/>
                    <a:pt x="459" y="129396"/>
                  </a:cubicBezTo>
                  <a:cubicBezTo>
                    <a:pt x="459" y="129377"/>
                    <a:pt x="468" y="129367"/>
                    <a:pt x="468" y="129348"/>
                  </a:cubicBezTo>
                  <a:lnTo>
                    <a:pt x="22376" y="28479"/>
                  </a:lnTo>
                  <a:cubicBezTo>
                    <a:pt x="26662" y="8724"/>
                    <a:pt x="46150" y="-3811"/>
                    <a:pt x="65905" y="475"/>
                  </a:cubicBezTo>
                  <a:cubicBezTo>
                    <a:pt x="85660" y="4761"/>
                    <a:pt x="98195" y="24250"/>
                    <a:pt x="93908" y="44004"/>
                  </a:cubicBezTo>
                  <a:lnTo>
                    <a:pt x="85717" y="81438"/>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1" name="Google Shape;1351;p4"/>
            <p:cNvSpPr/>
            <p:nvPr/>
          </p:nvSpPr>
          <p:spPr>
            <a:xfrm>
              <a:off x="5871810" y="2843527"/>
              <a:ext cx="94981" cy="173301"/>
            </a:xfrm>
            <a:custGeom>
              <a:avLst/>
              <a:gdLst/>
              <a:ahLst/>
              <a:cxnLst/>
              <a:rect l="l" t="t" r="r" b="b"/>
              <a:pathLst>
                <a:path w="94981" h="173301" extrusionOk="0">
                  <a:moveTo>
                    <a:pt x="65315" y="76853"/>
                  </a:moveTo>
                  <a:lnTo>
                    <a:pt x="72173" y="45325"/>
                  </a:lnTo>
                  <a:cubicBezTo>
                    <a:pt x="73059" y="41163"/>
                    <a:pt x="72278" y="36819"/>
                    <a:pt x="69982" y="33228"/>
                  </a:cubicBezTo>
                  <a:cubicBezTo>
                    <a:pt x="67639" y="29695"/>
                    <a:pt x="64019" y="27199"/>
                    <a:pt x="59886" y="26275"/>
                  </a:cubicBezTo>
                  <a:cubicBezTo>
                    <a:pt x="51247" y="24399"/>
                    <a:pt x="42722" y="29876"/>
                    <a:pt x="40845" y="38505"/>
                  </a:cubicBezTo>
                  <a:cubicBezTo>
                    <a:pt x="40845" y="38524"/>
                    <a:pt x="40836" y="38543"/>
                    <a:pt x="40836" y="38562"/>
                  </a:cubicBezTo>
                  <a:lnTo>
                    <a:pt x="21786" y="127431"/>
                  </a:lnTo>
                  <a:cubicBezTo>
                    <a:pt x="20014" y="136070"/>
                    <a:pt x="25472" y="144538"/>
                    <a:pt x="34073" y="146481"/>
                  </a:cubicBezTo>
                  <a:cubicBezTo>
                    <a:pt x="42712" y="148357"/>
                    <a:pt x="51237" y="142880"/>
                    <a:pt x="53113" y="134251"/>
                  </a:cubicBezTo>
                  <a:cubicBezTo>
                    <a:pt x="53113" y="134232"/>
                    <a:pt x="53123" y="134213"/>
                    <a:pt x="53123" y="134193"/>
                  </a:cubicBezTo>
                  <a:lnTo>
                    <a:pt x="56647" y="118096"/>
                  </a:lnTo>
                  <a:cubicBezTo>
                    <a:pt x="60343" y="125840"/>
                    <a:pt x="61314" y="134593"/>
                    <a:pt x="59410" y="142957"/>
                  </a:cubicBezTo>
                  <a:cubicBezTo>
                    <a:pt x="56638" y="156092"/>
                    <a:pt x="47322" y="166874"/>
                    <a:pt x="34740" y="171532"/>
                  </a:cubicBezTo>
                  <a:cubicBezTo>
                    <a:pt x="33320" y="172103"/>
                    <a:pt x="31854" y="172551"/>
                    <a:pt x="30358" y="172865"/>
                  </a:cubicBezTo>
                  <a:cubicBezTo>
                    <a:pt x="29730" y="172960"/>
                    <a:pt x="29082" y="172960"/>
                    <a:pt x="28453" y="172865"/>
                  </a:cubicBezTo>
                  <a:cubicBezTo>
                    <a:pt x="8727" y="168540"/>
                    <a:pt x="-3799" y="149081"/>
                    <a:pt x="450" y="129336"/>
                  </a:cubicBezTo>
                  <a:lnTo>
                    <a:pt x="22262" y="28466"/>
                  </a:lnTo>
                  <a:cubicBezTo>
                    <a:pt x="26586" y="8740"/>
                    <a:pt x="46046" y="-3786"/>
                    <a:pt x="65791" y="462"/>
                  </a:cubicBezTo>
                  <a:cubicBezTo>
                    <a:pt x="85489" y="4834"/>
                    <a:pt x="97986" y="24256"/>
                    <a:pt x="93795" y="43992"/>
                  </a:cubicBezTo>
                  <a:lnTo>
                    <a:pt x="85698" y="81425"/>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52" name="Google Shape;1352;p4"/>
          <p:cNvGrpSpPr/>
          <p:nvPr/>
        </p:nvGrpSpPr>
        <p:grpSpPr>
          <a:xfrm>
            <a:off x="1166724" y="5249283"/>
            <a:ext cx="413118" cy="437043"/>
            <a:chOff x="5609939" y="2914650"/>
            <a:chExt cx="973645" cy="1030033"/>
          </a:xfrm>
        </p:grpSpPr>
        <p:sp>
          <p:nvSpPr>
            <p:cNvPr id="1353" name="Google Shape;1353;p4"/>
            <p:cNvSpPr/>
            <p:nvPr/>
          </p:nvSpPr>
          <p:spPr>
            <a:xfrm rot="2487314">
              <a:off x="5912482" y="3535846"/>
              <a:ext cx="85975" cy="82068"/>
            </a:xfrm>
            <a:custGeom>
              <a:avLst/>
              <a:gdLst/>
              <a:ahLst/>
              <a:cxnLst/>
              <a:rect l="l" t="t" r="r" b="b"/>
              <a:pathLst>
                <a:path w="85915" h="82010" extrusionOk="0">
                  <a:moveTo>
                    <a:pt x="-470" y="-395"/>
                  </a:moveTo>
                  <a:lnTo>
                    <a:pt x="85446" y="-395"/>
                  </a:lnTo>
                  <a:lnTo>
                    <a:pt x="85446" y="81615"/>
                  </a:lnTo>
                  <a:lnTo>
                    <a:pt x="-470" y="8161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4" name="Google Shape;1354;p4"/>
            <p:cNvSpPr/>
            <p:nvPr/>
          </p:nvSpPr>
          <p:spPr>
            <a:xfrm>
              <a:off x="5840444" y="2914650"/>
              <a:ext cx="743140" cy="743140"/>
            </a:xfrm>
            <a:custGeom>
              <a:avLst/>
              <a:gdLst/>
              <a:ahLst/>
              <a:cxnLst/>
              <a:rect l="l" t="t" r="r" b="b"/>
              <a:pathLst>
                <a:path w="743140" h="743140" extrusionOk="0">
                  <a:moveTo>
                    <a:pt x="743141" y="371570"/>
                  </a:moveTo>
                  <a:cubicBezTo>
                    <a:pt x="743141" y="576783"/>
                    <a:pt x="576783" y="743140"/>
                    <a:pt x="371570" y="743140"/>
                  </a:cubicBezTo>
                  <a:cubicBezTo>
                    <a:pt x="166358" y="743140"/>
                    <a:pt x="0" y="576783"/>
                    <a:pt x="0" y="371570"/>
                  </a:cubicBezTo>
                  <a:cubicBezTo>
                    <a:pt x="0" y="166358"/>
                    <a:pt x="166358" y="0"/>
                    <a:pt x="371570" y="0"/>
                  </a:cubicBezTo>
                  <a:cubicBezTo>
                    <a:pt x="576783" y="0"/>
                    <a:pt x="743141" y="166358"/>
                    <a:pt x="743141" y="371570"/>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5" name="Google Shape;1355;p4"/>
            <p:cNvSpPr/>
            <p:nvPr/>
          </p:nvSpPr>
          <p:spPr>
            <a:xfrm>
              <a:off x="5893308" y="2967513"/>
              <a:ext cx="637413" cy="637413"/>
            </a:xfrm>
            <a:custGeom>
              <a:avLst/>
              <a:gdLst/>
              <a:ahLst/>
              <a:cxnLst/>
              <a:rect l="l" t="t" r="r" b="b"/>
              <a:pathLst>
                <a:path w="637413" h="637413" extrusionOk="0">
                  <a:moveTo>
                    <a:pt x="637413" y="318706"/>
                  </a:moveTo>
                  <a:cubicBezTo>
                    <a:pt x="637413" y="494723"/>
                    <a:pt x="494723" y="637413"/>
                    <a:pt x="318707" y="637413"/>
                  </a:cubicBezTo>
                  <a:cubicBezTo>
                    <a:pt x="142690" y="637413"/>
                    <a:pt x="0" y="494723"/>
                    <a:pt x="0" y="318707"/>
                  </a:cubicBezTo>
                  <a:cubicBezTo>
                    <a:pt x="0" y="142690"/>
                    <a:pt x="142690" y="0"/>
                    <a:pt x="318707" y="0"/>
                  </a:cubicBezTo>
                  <a:cubicBezTo>
                    <a:pt x="494723" y="0"/>
                    <a:pt x="637413" y="142690"/>
                    <a:pt x="637413" y="318706"/>
                  </a:cubicBezTo>
                  <a:close/>
                </a:path>
              </a:pathLst>
            </a:custGeom>
            <a:solidFill>
              <a:srgbClr val="6BCF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6" name="Google Shape;1356;p4"/>
            <p:cNvSpPr/>
            <p:nvPr/>
          </p:nvSpPr>
          <p:spPr>
            <a:xfrm rot="-543719">
              <a:off x="6172659" y="3111950"/>
              <a:ext cx="291459" cy="328796"/>
            </a:xfrm>
            <a:custGeom>
              <a:avLst/>
              <a:gdLst/>
              <a:ahLst/>
              <a:cxnLst/>
              <a:rect l="l" t="t" r="r" b="b"/>
              <a:pathLst>
                <a:path w="291464" h="328802" extrusionOk="0">
                  <a:moveTo>
                    <a:pt x="290995" y="164007"/>
                  </a:moveTo>
                  <a:cubicBezTo>
                    <a:pt x="290995" y="254803"/>
                    <a:pt x="225749" y="328408"/>
                    <a:pt x="145263" y="328408"/>
                  </a:cubicBezTo>
                  <a:cubicBezTo>
                    <a:pt x="64777" y="328408"/>
                    <a:pt x="-469" y="254803"/>
                    <a:pt x="-469" y="164007"/>
                  </a:cubicBezTo>
                  <a:cubicBezTo>
                    <a:pt x="-469" y="73210"/>
                    <a:pt x="64777" y="-395"/>
                    <a:pt x="145263" y="-395"/>
                  </a:cubicBezTo>
                  <a:cubicBezTo>
                    <a:pt x="225749" y="-395"/>
                    <a:pt x="290995" y="73210"/>
                    <a:pt x="290995" y="164007"/>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7" name="Google Shape;1357;p4"/>
            <p:cNvSpPr/>
            <p:nvPr/>
          </p:nvSpPr>
          <p:spPr>
            <a:xfrm>
              <a:off x="5893410" y="2967501"/>
              <a:ext cx="400518" cy="637493"/>
            </a:xfrm>
            <a:custGeom>
              <a:avLst/>
              <a:gdLst/>
              <a:ahLst/>
              <a:cxnLst/>
              <a:rect l="l" t="t" r="r" b="b"/>
              <a:pathLst>
                <a:path w="400518" h="637493" extrusionOk="0">
                  <a:moveTo>
                    <a:pt x="400049" y="626362"/>
                  </a:moveTo>
                  <a:cubicBezTo>
                    <a:pt x="229923" y="671501"/>
                    <a:pt x="55406" y="570174"/>
                    <a:pt x="10267" y="400048"/>
                  </a:cubicBezTo>
                  <a:cubicBezTo>
                    <a:pt x="-34872" y="229913"/>
                    <a:pt x="66455" y="55405"/>
                    <a:pt x="236581" y="10266"/>
                  </a:cubicBezTo>
                  <a:cubicBezTo>
                    <a:pt x="288025" y="-3383"/>
                    <a:pt x="342061" y="-3936"/>
                    <a:pt x="393763" y="8666"/>
                  </a:cubicBezTo>
                  <a:cubicBezTo>
                    <a:pt x="223636" y="54015"/>
                    <a:pt x="122481" y="228703"/>
                    <a:pt x="167839" y="398829"/>
                  </a:cubicBezTo>
                  <a:cubicBezTo>
                    <a:pt x="197843" y="511405"/>
                    <a:pt x="286883" y="598644"/>
                    <a:pt x="400049" y="626362"/>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8" name="Google Shape;1358;p4"/>
            <p:cNvSpPr/>
            <p:nvPr/>
          </p:nvSpPr>
          <p:spPr>
            <a:xfrm>
              <a:off x="5717095" y="3622738"/>
              <a:ext cx="269366" cy="321945"/>
            </a:xfrm>
            <a:custGeom>
              <a:avLst/>
              <a:gdLst/>
              <a:ahLst/>
              <a:cxnLst/>
              <a:rect l="l" t="t" r="r" b="b"/>
              <a:pathLst>
                <a:path w="269366" h="321945" extrusionOk="0">
                  <a:moveTo>
                    <a:pt x="268897" y="36372"/>
                  </a:moveTo>
                  <a:lnTo>
                    <a:pt x="39631" y="321551"/>
                  </a:lnTo>
                  <a:cubicBezTo>
                    <a:pt x="26677" y="308692"/>
                    <a:pt x="13246" y="296119"/>
                    <a:pt x="-470" y="283451"/>
                  </a:cubicBezTo>
                  <a:lnTo>
                    <a:pt x="228130" y="-395"/>
                  </a:lnTo>
                  <a:lnTo>
                    <a:pt x="242704" y="12464"/>
                  </a:ln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9" name="Google Shape;1359;p4"/>
            <p:cNvSpPr/>
            <p:nvPr/>
          </p:nvSpPr>
          <p:spPr>
            <a:xfrm>
              <a:off x="5609939" y="3556730"/>
              <a:ext cx="335470" cy="349948"/>
            </a:xfrm>
            <a:custGeom>
              <a:avLst/>
              <a:gdLst/>
              <a:ahLst/>
              <a:cxnLst/>
              <a:rect l="l" t="t" r="r" b="b"/>
              <a:pathLst>
                <a:path w="335470" h="349948" extrusionOk="0">
                  <a:moveTo>
                    <a:pt x="335001" y="65709"/>
                  </a:moveTo>
                  <a:lnTo>
                    <a:pt x="106401" y="349554"/>
                  </a:lnTo>
                  <a:cubicBezTo>
                    <a:pt x="97447" y="341553"/>
                    <a:pt x="88303" y="333743"/>
                    <a:pt x="78969" y="326027"/>
                  </a:cubicBezTo>
                  <a:cubicBezTo>
                    <a:pt x="64967" y="314406"/>
                    <a:pt x="50394" y="303072"/>
                    <a:pt x="35916" y="292213"/>
                  </a:cubicBezTo>
                  <a:cubicBezTo>
                    <a:pt x="24038" y="283326"/>
                    <a:pt x="11913" y="274687"/>
                    <a:pt x="-470" y="266305"/>
                  </a:cubicBezTo>
                  <a:lnTo>
                    <a:pt x="260230" y="-395"/>
                  </a:lnTo>
                  <a:lnTo>
                    <a:pt x="284900" y="21322"/>
                  </a:ln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0" name="Google Shape;1360;p4"/>
            <p:cNvSpPr/>
            <p:nvPr/>
          </p:nvSpPr>
          <p:spPr>
            <a:xfrm>
              <a:off x="5646610" y="3618404"/>
              <a:ext cx="249176" cy="265128"/>
            </a:xfrm>
            <a:custGeom>
              <a:avLst/>
              <a:gdLst/>
              <a:ahLst/>
              <a:cxnLst/>
              <a:rect l="l" t="t" r="r" b="b"/>
              <a:pathLst>
                <a:path w="249176" h="265128" extrusionOk="0">
                  <a:moveTo>
                    <a:pt x="248704" y="28133"/>
                  </a:moveTo>
                  <a:cubicBezTo>
                    <a:pt x="248790" y="33191"/>
                    <a:pt x="246952" y="38096"/>
                    <a:pt x="243561" y="41849"/>
                  </a:cubicBezTo>
                  <a:lnTo>
                    <a:pt x="42583" y="264734"/>
                  </a:lnTo>
                  <a:cubicBezTo>
                    <a:pt x="28581" y="253113"/>
                    <a:pt x="14008" y="241778"/>
                    <a:pt x="-470" y="230920"/>
                  </a:cubicBezTo>
                  <a:lnTo>
                    <a:pt x="201651" y="6701"/>
                  </a:lnTo>
                  <a:cubicBezTo>
                    <a:pt x="211538" y="-2500"/>
                    <a:pt x="226759" y="-2785"/>
                    <a:pt x="236988" y="6035"/>
                  </a:cubicBezTo>
                  <a:cubicBezTo>
                    <a:pt x="244085" y="11207"/>
                    <a:pt x="248399" y="19360"/>
                    <a:pt x="248704" y="28133"/>
                  </a:cubicBezTo>
                  <a:close/>
                </a:path>
              </a:pathLst>
            </a:custGeom>
            <a:solidFill>
              <a:srgbClr val="C15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61" name="Google Shape;1361;p4"/>
          <p:cNvGrpSpPr/>
          <p:nvPr/>
        </p:nvGrpSpPr>
        <p:grpSpPr>
          <a:xfrm>
            <a:off x="938321" y="4938230"/>
            <a:ext cx="169546" cy="622706"/>
            <a:chOff x="5900737" y="2691768"/>
            <a:chExt cx="399590" cy="1467608"/>
          </a:xfrm>
        </p:grpSpPr>
        <p:sp>
          <p:nvSpPr>
            <p:cNvPr id="1362" name="Google Shape;1362;p4"/>
            <p:cNvSpPr/>
            <p:nvPr/>
          </p:nvSpPr>
          <p:spPr>
            <a:xfrm rot="735886">
              <a:off x="6201518" y="2700805"/>
              <a:ext cx="92518" cy="69174"/>
            </a:xfrm>
            <a:custGeom>
              <a:avLst/>
              <a:gdLst/>
              <a:ahLst/>
              <a:cxnLst/>
              <a:rect l="l" t="t" r="r" b="b"/>
              <a:pathLst>
                <a:path w="92487" h="69151" extrusionOk="0">
                  <a:moveTo>
                    <a:pt x="45121" y="-319"/>
                  </a:moveTo>
                  <a:lnTo>
                    <a:pt x="46549" y="-319"/>
                  </a:lnTo>
                  <a:cubicBezTo>
                    <a:pt x="71696" y="-319"/>
                    <a:pt x="92079" y="20065"/>
                    <a:pt x="92079" y="45211"/>
                  </a:cubicBezTo>
                  <a:lnTo>
                    <a:pt x="92079" y="68833"/>
                  </a:lnTo>
                  <a:lnTo>
                    <a:pt x="92079" y="68833"/>
                  </a:lnTo>
                  <a:lnTo>
                    <a:pt x="-409" y="68833"/>
                  </a:lnTo>
                  <a:lnTo>
                    <a:pt x="-409" y="68833"/>
                  </a:lnTo>
                  <a:lnTo>
                    <a:pt x="-409" y="45211"/>
                  </a:lnTo>
                  <a:cubicBezTo>
                    <a:pt x="-409" y="20065"/>
                    <a:pt x="19975" y="-319"/>
                    <a:pt x="45121" y="-319"/>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3" name="Google Shape;1363;p4"/>
            <p:cNvSpPr/>
            <p:nvPr/>
          </p:nvSpPr>
          <p:spPr>
            <a:xfrm>
              <a:off x="6255257" y="2701575"/>
              <a:ext cx="40663" cy="77628"/>
            </a:xfrm>
            <a:custGeom>
              <a:avLst/>
              <a:gdLst/>
              <a:ahLst/>
              <a:cxnLst/>
              <a:rect l="l" t="t" r="r" b="b"/>
              <a:pathLst>
                <a:path w="40663" h="77628" extrusionOk="0">
                  <a:moveTo>
                    <a:pt x="39310" y="42353"/>
                  </a:moveTo>
                  <a:lnTo>
                    <a:pt x="31690" y="77310"/>
                  </a:lnTo>
                  <a:lnTo>
                    <a:pt x="11021" y="72833"/>
                  </a:lnTo>
                  <a:lnTo>
                    <a:pt x="18641" y="37781"/>
                  </a:lnTo>
                  <a:cubicBezTo>
                    <a:pt x="22547" y="19874"/>
                    <a:pt x="13974" y="2729"/>
                    <a:pt x="-409" y="-319"/>
                  </a:cubicBezTo>
                  <a:lnTo>
                    <a:pt x="20260" y="4158"/>
                  </a:lnTo>
                  <a:cubicBezTo>
                    <a:pt x="34643" y="7206"/>
                    <a:pt x="43216" y="24351"/>
                    <a:pt x="39310" y="42353"/>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4" name="Google Shape;1364;p4"/>
            <p:cNvSpPr/>
            <p:nvPr/>
          </p:nvSpPr>
          <p:spPr>
            <a:xfrm rot="735886">
              <a:off x="6209281" y="2707090"/>
              <a:ext cx="31061" cy="52891"/>
            </a:xfrm>
            <a:custGeom>
              <a:avLst/>
              <a:gdLst/>
              <a:ahLst/>
              <a:cxnLst/>
              <a:rect l="l" t="t" r="r" b="b"/>
              <a:pathLst>
                <a:path w="31051" h="52873" extrusionOk="0">
                  <a:moveTo>
                    <a:pt x="15403" y="-309"/>
                  </a:moveTo>
                  <a:lnTo>
                    <a:pt x="15403" y="-309"/>
                  </a:lnTo>
                  <a:cubicBezTo>
                    <a:pt x="23823" y="-309"/>
                    <a:pt x="30643" y="6511"/>
                    <a:pt x="30643" y="14931"/>
                  </a:cubicBezTo>
                  <a:lnTo>
                    <a:pt x="30643" y="52554"/>
                  </a:lnTo>
                  <a:lnTo>
                    <a:pt x="30643" y="52554"/>
                  </a:lnTo>
                  <a:lnTo>
                    <a:pt x="-409" y="52554"/>
                  </a:lnTo>
                  <a:lnTo>
                    <a:pt x="-409" y="52554"/>
                  </a:lnTo>
                  <a:lnTo>
                    <a:pt x="-409" y="14931"/>
                  </a:lnTo>
                  <a:cubicBezTo>
                    <a:pt x="-418" y="6511"/>
                    <a:pt x="6402" y="-309"/>
                    <a:pt x="14822" y="-319"/>
                  </a:cubicBezTo>
                  <a:cubicBezTo>
                    <a:pt x="15012" y="-319"/>
                    <a:pt x="15212" y="-319"/>
                    <a:pt x="15403" y="-309"/>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5" name="Google Shape;1365;p4"/>
            <p:cNvSpPr/>
            <p:nvPr/>
          </p:nvSpPr>
          <p:spPr>
            <a:xfrm rot="735886">
              <a:off x="6186654" y="2763498"/>
              <a:ext cx="95472" cy="69841"/>
            </a:xfrm>
            <a:custGeom>
              <a:avLst/>
              <a:gdLst/>
              <a:ahLst/>
              <a:cxnLst/>
              <a:rect l="l" t="t" r="r" b="b"/>
              <a:pathLst>
                <a:path w="95440" h="69818" extrusionOk="0">
                  <a:moveTo>
                    <a:pt x="-409" y="-319"/>
                  </a:moveTo>
                  <a:lnTo>
                    <a:pt x="95032" y="-319"/>
                  </a:lnTo>
                  <a:lnTo>
                    <a:pt x="95032" y="69499"/>
                  </a:lnTo>
                  <a:lnTo>
                    <a:pt x="-409" y="69499"/>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6" name="Google Shape;1366;p4"/>
            <p:cNvSpPr/>
            <p:nvPr/>
          </p:nvSpPr>
          <p:spPr>
            <a:xfrm rot="735886">
              <a:off x="6187492" y="2756688"/>
              <a:ext cx="31061" cy="69841"/>
            </a:xfrm>
            <a:custGeom>
              <a:avLst/>
              <a:gdLst/>
              <a:ahLst/>
              <a:cxnLst/>
              <a:rect l="l" t="t" r="r" b="b"/>
              <a:pathLst>
                <a:path w="31051" h="69818" extrusionOk="0">
                  <a:moveTo>
                    <a:pt x="-409" y="-319"/>
                  </a:moveTo>
                  <a:lnTo>
                    <a:pt x="30643" y="-319"/>
                  </a:lnTo>
                  <a:lnTo>
                    <a:pt x="30643" y="69499"/>
                  </a:lnTo>
                  <a:lnTo>
                    <a:pt x="-409" y="69499"/>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7" name="Google Shape;1367;p4"/>
            <p:cNvSpPr/>
            <p:nvPr/>
          </p:nvSpPr>
          <p:spPr>
            <a:xfrm rot="735886">
              <a:off x="6250492" y="2770411"/>
              <a:ext cx="31061" cy="69841"/>
            </a:xfrm>
            <a:custGeom>
              <a:avLst/>
              <a:gdLst/>
              <a:ahLst/>
              <a:cxnLst/>
              <a:rect l="l" t="t" r="r" b="b"/>
              <a:pathLst>
                <a:path w="31051" h="69818" extrusionOk="0">
                  <a:moveTo>
                    <a:pt x="-409" y="-319"/>
                  </a:moveTo>
                  <a:lnTo>
                    <a:pt x="30643" y="-319"/>
                  </a:lnTo>
                  <a:lnTo>
                    <a:pt x="30643" y="69499"/>
                  </a:lnTo>
                  <a:lnTo>
                    <a:pt x="-409" y="69499"/>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8" name="Google Shape;1368;p4"/>
            <p:cNvSpPr/>
            <p:nvPr/>
          </p:nvSpPr>
          <p:spPr>
            <a:xfrm>
              <a:off x="6189820" y="2779394"/>
              <a:ext cx="74294" cy="16097"/>
            </a:xfrm>
            <a:custGeom>
              <a:avLst/>
              <a:gdLst/>
              <a:ahLst/>
              <a:cxnLst/>
              <a:rect l="l" t="t" r="r" b="b"/>
              <a:pathLst>
                <a:path w="74294" h="16097" extrusionOk="0">
                  <a:moveTo>
                    <a:pt x="0" y="0"/>
                  </a:moveTo>
                  <a:lnTo>
                    <a:pt x="74295" y="16097"/>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9" name="Google Shape;1369;p4"/>
            <p:cNvSpPr/>
            <p:nvPr/>
          </p:nvSpPr>
          <p:spPr>
            <a:xfrm>
              <a:off x="6184486" y="2804064"/>
              <a:ext cx="74295" cy="16097"/>
            </a:xfrm>
            <a:custGeom>
              <a:avLst/>
              <a:gdLst/>
              <a:ahLst/>
              <a:cxnLst/>
              <a:rect l="l" t="t" r="r" b="b"/>
              <a:pathLst>
                <a:path w="74295" h="16097" extrusionOk="0">
                  <a:moveTo>
                    <a:pt x="0" y="0"/>
                  </a:moveTo>
                  <a:lnTo>
                    <a:pt x="74295" y="16097"/>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0" name="Google Shape;1370;p4"/>
            <p:cNvSpPr/>
            <p:nvPr/>
          </p:nvSpPr>
          <p:spPr>
            <a:xfrm>
              <a:off x="5900737" y="2818637"/>
              <a:ext cx="374141" cy="1340739"/>
            </a:xfrm>
            <a:custGeom>
              <a:avLst/>
              <a:gdLst/>
              <a:ahLst/>
              <a:cxnLst/>
              <a:rect l="l" t="t" r="r" b="b"/>
              <a:pathLst>
                <a:path w="374141" h="1340739" extrusionOk="0">
                  <a:moveTo>
                    <a:pt x="373733" y="18731"/>
                  </a:moveTo>
                  <a:lnTo>
                    <a:pt x="372686" y="23589"/>
                  </a:lnTo>
                  <a:lnTo>
                    <a:pt x="95127" y="1340420"/>
                  </a:lnTo>
                  <a:lnTo>
                    <a:pt x="94651" y="1340420"/>
                  </a:lnTo>
                  <a:cubicBezTo>
                    <a:pt x="85126" y="1339182"/>
                    <a:pt x="74648" y="1338229"/>
                    <a:pt x="64647" y="1337277"/>
                  </a:cubicBezTo>
                  <a:cubicBezTo>
                    <a:pt x="54646" y="1336325"/>
                    <a:pt x="42835" y="1335467"/>
                    <a:pt x="31881" y="1334801"/>
                  </a:cubicBezTo>
                  <a:cubicBezTo>
                    <a:pt x="20927" y="1334134"/>
                    <a:pt x="10355" y="1333753"/>
                    <a:pt x="-409" y="1333467"/>
                  </a:cubicBezTo>
                  <a:lnTo>
                    <a:pt x="279722" y="3491"/>
                  </a:lnTo>
                  <a:lnTo>
                    <a:pt x="280483" y="-319"/>
                  </a:lnTo>
                  <a:lnTo>
                    <a:pt x="310582" y="5777"/>
                  </a:lnTo>
                  <a:lnTo>
                    <a:pt x="311821" y="5777"/>
                  </a:lnTo>
                  <a:lnTo>
                    <a:pt x="343349" y="12254"/>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1" name="Google Shape;1371;p4"/>
            <p:cNvSpPr/>
            <p:nvPr/>
          </p:nvSpPr>
          <p:spPr>
            <a:xfrm>
              <a:off x="5965792" y="2832353"/>
              <a:ext cx="308324" cy="1327023"/>
            </a:xfrm>
            <a:custGeom>
              <a:avLst/>
              <a:gdLst/>
              <a:ahLst/>
              <a:cxnLst/>
              <a:rect l="l" t="t" r="r" b="b"/>
              <a:pathLst>
                <a:path w="308324" h="1327023" extrusionOk="0">
                  <a:moveTo>
                    <a:pt x="307916" y="5587"/>
                  </a:moveTo>
                  <a:lnTo>
                    <a:pt x="306963" y="9778"/>
                  </a:lnTo>
                  <a:lnTo>
                    <a:pt x="29595" y="1326704"/>
                  </a:lnTo>
                  <a:cubicBezTo>
                    <a:pt x="20070" y="1325466"/>
                    <a:pt x="9593" y="1324513"/>
                    <a:pt x="-409" y="1323561"/>
                  </a:cubicBezTo>
                  <a:lnTo>
                    <a:pt x="277626" y="3491"/>
                  </a:lnTo>
                  <a:lnTo>
                    <a:pt x="277626" y="3491"/>
                  </a:lnTo>
                  <a:lnTo>
                    <a:pt x="278388" y="-319"/>
                  </a:ln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2" name="Google Shape;1372;p4"/>
            <p:cNvSpPr/>
            <p:nvPr/>
          </p:nvSpPr>
          <p:spPr>
            <a:xfrm>
              <a:off x="5900737" y="2818637"/>
              <a:ext cx="312229" cy="1335119"/>
            </a:xfrm>
            <a:custGeom>
              <a:avLst/>
              <a:gdLst/>
              <a:ahLst/>
              <a:cxnLst/>
              <a:rect l="l" t="t" r="r" b="b"/>
              <a:pathLst>
                <a:path w="312229" h="1335119" extrusionOk="0">
                  <a:moveTo>
                    <a:pt x="311821" y="6063"/>
                  </a:moveTo>
                  <a:lnTo>
                    <a:pt x="310868" y="10159"/>
                  </a:lnTo>
                  <a:lnTo>
                    <a:pt x="31881" y="1334801"/>
                  </a:lnTo>
                  <a:cubicBezTo>
                    <a:pt x="21118" y="1334229"/>
                    <a:pt x="10355" y="1333753"/>
                    <a:pt x="-409" y="1333467"/>
                  </a:cubicBezTo>
                  <a:lnTo>
                    <a:pt x="279722" y="3491"/>
                  </a:lnTo>
                  <a:lnTo>
                    <a:pt x="280483" y="-319"/>
                  </a:lnTo>
                  <a:lnTo>
                    <a:pt x="310582" y="5777"/>
                  </a:ln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73" name="Google Shape;1373;p4"/>
          <p:cNvGrpSpPr/>
          <p:nvPr/>
        </p:nvGrpSpPr>
        <p:grpSpPr>
          <a:xfrm rot="-466765">
            <a:off x="745120" y="4742852"/>
            <a:ext cx="146729" cy="817472"/>
            <a:chOff x="1159675" y="1837925"/>
            <a:chExt cx="324000" cy="1805100"/>
          </a:xfrm>
        </p:grpSpPr>
        <p:grpSp>
          <p:nvGrpSpPr>
            <p:cNvPr id="1374" name="Google Shape;1374;p4"/>
            <p:cNvGrpSpPr/>
            <p:nvPr/>
          </p:nvGrpSpPr>
          <p:grpSpPr>
            <a:xfrm>
              <a:off x="1159675" y="1837925"/>
              <a:ext cx="324000" cy="1805100"/>
              <a:chOff x="2605100" y="1971675"/>
              <a:chExt cx="324000" cy="1805100"/>
            </a:xfrm>
          </p:grpSpPr>
          <p:sp>
            <p:nvSpPr>
              <p:cNvPr id="1375" name="Google Shape;1375;p4"/>
              <p:cNvSpPr/>
              <p:nvPr/>
            </p:nvSpPr>
            <p:spPr>
              <a:xfrm>
                <a:off x="2605100" y="1971675"/>
                <a:ext cx="324000" cy="18051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376" name="Google Shape;1376;p4"/>
              <p:cNvSpPr/>
              <p:nvPr/>
            </p:nvSpPr>
            <p:spPr>
              <a:xfrm>
                <a:off x="2857400" y="1971675"/>
                <a:ext cx="71700" cy="1805100"/>
              </a:xfrm>
              <a:prstGeom prst="rect">
                <a:avLst/>
              </a:prstGeom>
              <a:solidFill>
                <a:srgbClr val="000000">
                  <a:alpha val="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1377" name="Google Shape;1377;p4"/>
            <p:cNvSpPr/>
            <p:nvPr/>
          </p:nvSpPr>
          <p:spPr>
            <a:xfrm rot="-28588" flipH="1">
              <a:off x="1171132" y="3291682"/>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8" name="Google Shape;1378;p4"/>
            <p:cNvSpPr/>
            <p:nvPr/>
          </p:nvSpPr>
          <p:spPr>
            <a:xfrm rot="-28588" flipH="1">
              <a:off x="1170331" y="3215469"/>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9" name="Google Shape;1379;p4"/>
            <p:cNvSpPr/>
            <p:nvPr/>
          </p:nvSpPr>
          <p:spPr>
            <a:xfrm rot="-28588" flipH="1">
              <a:off x="1170821" y="327733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0" name="Google Shape;1380;p4"/>
            <p:cNvSpPr/>
            <p:nvPr/>
          </p:nvSpPr>
          <p:spPr>
            <a:xfrm rot="-28588" flipH="1">
              <a:off x="1170791" y="3262848"/>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1" name="Google Shape;1381;p4"/>
            <p:cNvSpPr/>
            <p:nvPr/>
          </p:nvSpPr>
          <p:spPr>
            <a:xfrm rot="-28588" flipH="1">
              <a:off x="1170588" y="324826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2" name="Google Shape;1382;p4"/>
            <p:cNvSpPr/>
            <p:nvPr/>
          </p:nvSpPr>
          <p:spPr>
            <a:xfrm rot="-28588" flipH="1">
              <a:off x="1170486" y="323004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3" name="Google Shape;1383;p4"/>
            <p:cNvSpPr/>
            <p:nvPr/>
          </p:nvSpPr>
          <p:spPr>
            <a:xfrm rot="-28588" flipH="1">
              <a:off x="1169775" y="315358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4" name="Google Shape;1384;p4"/>
            <p:cNvSpPr/>
            <p:nvPr/>
          </p:nvSpPr>
          <p:spPr>
            <a:xfrm rot="-28588" flipH="1">
              <a:off x="1169964" y="316822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5" name="Google Shape;1385;p4"/>
            <p:cNvSpPr/>
            <p:nvPr/>
          </p:nvSpPr>
          <p:spPr>
            <a:xfrm rot="-28588" flipH="1">
              <a:off x="1170180" y="318632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6" name="Google Shape;1386;p4"/>
            <p:cNvSpPr/>
            <p:nvPr/>
          </p:nvSpPr>
          <p:spPr>
            <a:xfrm rot="-28588" flipH="1">
              <a:off x="1170269" y="3201029"/>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7" name="Google Shape;1387;p4"/>
            <p:cNvSpPr/>
            <p:nvPr/>
          </p:nvSpPr>
          <p:spPr>
            <a:xfrm rot="-28588" flipH="1">
              <a:off x="1169882" y="3131619"/>
              <a:ext cx="116259" cy="7215"/>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8" name="Google Shape;1388;p4"/>
            <p:cNvSpPr/>
            <p:nvPr/>
          </p:nvSpPr>
          <p:spPr>
            <a:xfrm rot="-28588" flipH="1">
              <a:off x="1169081" y="3055290"/>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9" name="Google Shape;1389;p4"/>
            <p:cNvSpPr/>
            <p:nvPr/>
          </p:nvSpPr>
          <p:spPr>
            <a:xfrm rot="-28588" flipH="1">
              <a:off x="1169458" y="311727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0" name="Google Shape;1390;p4"/>
            <p:cNvSpPr/>
            <p:nvPr/>
          </p:nvSpPr>
          <p:spPr>
            <a:xfrm rot="-28588" flipH="1">
              <a:off x="1169427" y="310278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1" name="Google Shape;1391;p4"/>
            <p:cNvSpPr/>
            <p:nvPr/>
          </p:nvSpPr>
          <p:spPr>
            <a:xfrm rot="-28588" flipH="1">
              <a:off x="1169338" y="308808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2" name="Google Shape;1392;p4"/>
            <p:cNvSpPr/>
            <p:nvPr/>
          </p:nvSpPr>
          <p:spPr>
            <a:xfrm rot="-28588" flipH="1">
              <a:off x="1169151" y="307355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3" name="Google Shape;1393;p4"/>
            <p:cNvSpPr/>
            <p:nvPr/>
          </p:nvSpPr>
          <p:spPr>
            <a:xfrm rot="-28588" flipH="1">
              <a:off x="1168526" y="2993521"/>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4" name="Google Shape;1394;p4"/>
            <p:cNvSpPr/>
            <p:nvPr/>
          </p:nvSpPr>
          <p:spPr>
            <a:xfrm rot="-28588" flipH="1">
              <a:off x="1168713" y="300805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5" name="Google Shape;1395;p4"/>
            <p:cNvSpPr/>
            <p:nvPr/>
          </p:nvSpPr>
          <p:spPr>
            <a:xfrm rot="-28588" flipH="1">
              <a:off x="1168817" y="302626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6" name="Google Shape;1396;p4"/>
            <p:cNvSpPr/>
            <p:nvPr/>
          </p:nvSpPr>
          <p:spPr>
            <a:xfrm rot="-28588" flipH="1">
              <a:off x="1169019" y="304085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7" name="Google Shape;1397;p4"/>
            <p:cNvSpPr/>
            <p:nvPr/>
          </p:nvSpPr>
          <p:spPr>
            <a:xfrm rot="-28588" flipH="1">
              <a:off x="1168632" y="2971439"/>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8" name="Google Shape;1398;p4"/>
            <p:cNvSpPr/>
            <p:nvPr/>
          </p:nvSpPr>
          <p:spPr>
            <a:xfrm rot="-28588" flipH="1">
              <a:off x="1167845" y="2898738"/>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9" name="Google Shape;1399;p4"/>
            <p:cNvSpPr/>
            <p:nvPr/>
          </p:nvSpPr>
          <p:spPr>
            <a:xfrm rot="-28588" flipH="1">
              <a:off x="1168280" y="296082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0" name="Google Shape;1400;p4"/>
            <p:cNvSpPr/>
            <p:nvPr/>
          </p:nvSpPr>
          <p:spPr>
            <a:xfrm rot="-28588" flipH="1">
              <a:off x="1168177" y="2942606"/>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1" name="Google Shape;1401;p4"/>
            <p:cNvSpPr/>
            <p:nvPr/>
          </p:nvSpPr>
          <p:spPr>
            <a:xfrm rot="-28588" flipH="1">
              <a:off x="1168089" y="292801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2" name="Google Shape;1402;p4"/>
            <p:cNvSpPr/>
            <p:nvPr/>
          </p:nvSpPr>
          <p:spPr>
            <a:xfrm rot="-28588" flipH="1">
              <a:off x="1167902" y="2913375"/>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3" name="Google Shape;1403;p4"/>
            <p:cNvSpPr/>
            <p:nvPr/>
          </p:nvSpPr>
          <p:spPr>
            <a:xfrm rot="-28588" flipH="1">
              <a:off x="1167277" y="283334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4" name="Google Shape;1404;p4"/>
            <p:cNvSpPr/>
            <p:nvPr/>
          </p:nvSpPr>
          <p:spPr>
            <a:xfrm rot="-28588" flipH="1">
              <a:off x="1167379" y="2851557"/>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5" name="Google Shape;1405;p4"/>
            <p:cNvSpPr/>
            <p:nvPr/>
          </p:nvSpPr>
          <p:spPr>
            <a:xfrm rot="-28588" flipH="1">
              <a:off x="1167566" y="286608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6" name="Google Shape;1406;p4"/>
            <p:cNvSpPr/>
            <p:nvPr/>
          </p:nvSpPr>
          <p:spPr>
            <a:xfrm rot="-28588" flipH="1">
              <a:off x="1167654" y="288067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7" name="Google Shape;1407;p4"/>
            <p:cNvSpPr/>
            <p:nvPr/>
          </p:nvSpPr>
          <p:spPr>
            <a:xfrm rot="-28588" flipH="1">
              <a:off x="1167397" y="2814887"/>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8" name="Google Shape;1408;p4"/>
            <p:cNvSpPr/>
            <p:nvPr/>
          </p:nvSpPr>
          <p:spPr>
            <a:xfrm rot="-28588" flipH="1">
              <a:off x="1166596" y="2738674"/>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9" name="Google Shape;1409;p4"/>
            <p:cNvSpPr/>
            <p:nvPr/>
          </p:nvSpPr>
          <p:spPr>
            <a:xfrm rot="-28588" flipH="1">
              <a:off x="1167030" y="2800642"/>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0" name="Google Shape;1410;p4"/>
            <p:cNvSpPr/>
            <p:nvPr/>
          </p:nvSpPr>
          <p:spPr>
            <a:xfrm rot="-28588" flipH="1">
              <a:off x="1166941" y="278605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1" name="Google Shape;1411;p4"/>
            <p:cNvSpPr/>
            <p:nvPr/>
          </p:nvSpPr>
          <p:spPr>
            <a:xfrm rot="-28588" flipH="1">
              <a:off x="1166839" y="276784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2" name="Google Shape;1412;p4"/>
            <p:cNvSpPr/>
            <p:nvPr/>
          </p:nvSpPr>
          <p:spPr>
            <a:xfrm rot="-28588" flipH="1">
              <a:off x="1166538" y="2753312"/>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3" name="Google Shape;1413;p4"/>
            <p:cNvSpPr/>
            <p:nvPr/>
          </p:nvSpPr>
          <p:spPr>
            <a:xfrm rot="-28588" flipH="1">
              <a:off x="1166099" y="267689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4" name="Google Shape;1414;p4"/>
            <p:cNvSpPr/>
            <p:nvPr/>
          </p:nvSpPr>
          <p:spPr>
            <a:xfrm rot="-28588" flipH="1">
              <a:off x="1166129" y="269137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5" name="Google Shape;1415;p4"/>
            <p:cNvSpPr/>
            <p:nvPr/>
          </p:nvSpPr>
          <p:spPr>
            <a:xfrm rot="-28588" flipH="1">
              <a:off x="1166317" y="2706022"/>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6" name="Google Shape;1416;p4"/>
            <p:cNvSpPr/>
            <p:nvPr/>
          </p:nvSpPr>
          <p:spPr>
            <a:xfrm rot="-28588" flipH="1">
              <a:off x="1166405" y="27206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7" name="Google Shape;1417;p4"/>
            <p:cNvSpPr/>
            <p:nvPr/>
          </p:nvSpPr>
          <p:spPr>
            <a:xfrm rot="-28588" flipH="1">
              <a:off x="1166120" y="2658492"/>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8" name="Google Shape;1418;p4"/>
            <p:cNvSpPr/>
            <p:nvPr/>
          </p:nvSpPr>
          <p:spPr>
            <a:xfrm rot="-28588" flipH="1">
              <a:off x="1165359" y="2582007"/>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9" name="Google Shape;1419;p4"/>
            <p:cNvSpPr/>
            <p:nvPr/>
          </p:nvSpPr>
          <p:spPr>
            <a:xfrm rot="-28588" flipH="1">
              <a:off x="1165794" y="264408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0" name="Google Shape;1420;p4"/>
            <p:cNvSpPr/>
            <p:nvPr/>
          </p:nvSpPr>
          <p:spPr>
            <a:xfrm rot="-28588" flipH="1">
              <a:off x="1165607" y="262956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1" name="Google Shape;1421;p4"/>
            <p:cNvSpPr/>
            <p:nvPr/>
          </p:nvSpPr>
          <p:spPr>
            <a:xfrm rot="-28588" flipH="1">
              <a:off x="1165389" y="261134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2" name="Google Shape;1422;p4"/>
            <p:cNvSpPr/>
            <p:nvPr/>
          </p:nvSpPr>
          <p:spPr>
            <a:xfrm rot="-28588" flipH="1">
              <a:off x="1165360" y="2596860"/>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3" name="Google Shape;1423;p4"/>
            <p:cNvSpPr/>
            <p:nvPr/>
          </p:nvSpPr>
          <p:spPr>
            <a:xfrm rot="-28588" flipH="1">
              <a:off x="1164748" y="252033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4" name="Google Shape;1424;p4"/>
            <p:cNvSpPr/>
            <p:nvPr/>
          </p:nvSpPr>
          <p:spPr>
            <a:xfrm rot="-28588" flipH="1">
              <a:off x="1164951" y="253492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5" name="Google Shape;1425;p4"/>
            <p:cNvSpPr/>
            <p:nvPr/>
          </p:nvSpPr>
          <p:spPr>
            <a:xfrm rot="-28588" flipH="1">
              <a:off x="1164981" y="254941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6" name="Google Shape;1426;p4"/>
            <p:cNvSpPr/>
            <p:nvPr/>
          </p:nvSpPr>
          <p:spPr>
            <a:xfrm rot="-28588" flipH="1">
              <a:off x="1165084" y="2567626"/>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7" name="Google Shape;1427;p4"/>
            <p:cNvSpPr/>
            <p:nvPr/>
          </p:nvSpPr>
          <p:spPr>
            <a:xfrm rot="-28588" flipH="1">
              <a:off x="1164755" y="2498314"/>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8" name="Google Shape;1428;p4"/>
            <p:cNvSpPr/>
            <p:nvPr/>
          </p:nvSpPr>
          <p:spPr>
            <a:xfrm rot="-28588" flipH="1">
              <a:off x="1163997" y="2421944"/>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9" name="Google Shape;1429;p4"/>
            <p:cNvSpPr/>
            <p:nvPr/>
          </p:nvSpPr>
          <p:spPr>
            <a:xfrm rot="-28588" flipH="1">
              <a:off x="1164460" y="248759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0" name="Google Shape;1430;p4"/>
            <p:cNvSpPr/>
            <p:nvPr/>
          </p:nvSpPr>
          <p:spPr>
            <a:xfrm rot="-28588" flipH="1">
              <a:off x="1164357" y="246938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1" name="Google Shape;1431;p4"/>
            <p:cNvSpPr/>
            <p:nvPr/>
          </p:nvSpPr>
          <p:spPr>
            <a:xfrm rot="-28588" flipH="1">
              <a:off x="1164212" y="245489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2" name="Google Shape;1432;p4"/>
            <p:cNvSpPr/>
            <p:nvPr/>
          </p:nvSpPr>
          <p:spPr>
            <a:xfrm rot="-28588" flipH="1">
              <a:off x="1164123" y="2440306"/>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3" name="Google Shape;1433;p4"/>
            <p:cNvSpPr/>
            <p:nvPr/>
          </p:nvSpPr>
          <p:spPr>
            <a:xfrm rot="-28588" flipH="1">
              <a:off x="1163499" y="236016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4" name="Google Shape;1434;p4"/>
            <p:cNvSpPr/>
            <p:nvPr/>
          </p:nvSpPr>
          <p:spPr>
            <a:xfrm rot="-28588" flipH="1">
              <a:off x="1163716" y="237837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5" name="Google Shape;1435;p4"/>
            <p:cNvSpPr/>
            <p:nvPr/>
          </p:nvSpPr>
          <p:spPr>
            <a:xfrm rot="-28588" flipH="1">
              <a:off x="1163804" y="239296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6" name="Google Shape;1436;p4"/>
            <p:cNvSpPr/>
            <p:nvPr/>
          </p:nvSpPr>
          <p:spPr>
            <a:xfrm rot="-28588" flipH="1">
              <a:off x="1163835" y="240756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7" name="Google Shape;1437;p4"/>
            <p:cNvSpPr/>
            <p:nvPr/>
          </p:nvSpPr>
          <p:spPr>
            <a:xfrm rot="-28588" flipH="1">
              <a:off x="1163520" y="2341762"/>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8" name="Google Shape;1438;p4"/>
            <p:cNvSpPr/>
            <p:nvPr/>
          </p:nvSpPr>
          <p:spPr>
            <a:xfrm rot="-28588" flipH="1">
              <a:off x="1162718" y="2265549"/>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9" name="Google Shape;1439;p4"/>
            <p:cNvSpPr/>
            <p:nvPr/>
          </p:nvSpPr>
          <p:spPr>
            <a:xfrm rot="-28588" flipH="1">
              <a:off x="1163210" y="232741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0" name="Google Shape;1440;p4"/>
            <p:cNvSpPr/>
            <p:nvPr/>
          </p:nvSpPr>
          <p:spPr>
            <a:xfrm rot="-28588" flipH="1">
              <a:off x="1163179" y="231292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1" name="Google Shape;1441;p4"/>
            <p:cNvSpPr/>
            <p:nvPr/>
          </p:nvSpPr>
          <p:spPr>
            <a:xfrm rot="-28588" flipH="1">
              <a:off x="1162977" y="2298342"/>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2" name="Google Shape;1442;p4"/>
            <p:cNvSpPr/>
            <p:nvPr/>
          </p:nvSpPr>
          <p:spPr>
            <a:xfrm rot="-28588" flipH="1">
              <a:off x="1162875" y="228012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3" name="Google Shape;1443;p4"/>
            <p:cNvSpPr/>
            <p:nvPr/>
          </p:nvSpPr>
          <p:spPr>
            <a:xfrm rot="-28588" flipH="1">
              <a:off x="1162164" y="220366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4" name="Google Shape;1444;p4"/>
            <p:cNvSpPr/>
            <p:nvPr/>
          </p:nvSpPr>
          <p:spPr>
            <a:xfrm rot="-28588" flipH="1">
              <a:off x="1162351" y="221819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5" name="Google Shape;1445;p4"/>
            <p:cNvSpPr/>
            <p:nvPr/>
          </p:nvSpPr>
          <p:spPr>
            <a:xfrm rot="-28588" flipH="1">
              <a:off x="1162440" y="223289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6" name="Google Shape;1446;p4"/>
            <p:cNvSpPr/>
            <p:nvPr/>
          </p:nvSpPr>
          <p:spPr>
            <a:xfrm rot="-28588" flipH="1">
              <a:off x="1162656" y="22511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7" name="Google Shape;1447;p4"/>
            <p:cNvSpPr/>
            <p:nvPr/>
          </p:nvSpPr>
          <p:spPr>
            <a:xfrm rot="-28588" flipH="1">
              <a:off x="1162284" y="2185210"/>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8" name="Google Shape;1448;p4"/>
            <p:cNvSpPr/>
            <p:nvPr/>
          </p:nvSpPr>
          <p:spPr>
            <a:xfrm rot="-28588" flipH="1">
              <a:off x="1161483" y="2108997"/>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9" name="Google Shape;1449;p4"/>
            <p:cNvSpPr/>
            <p:nvPr/>
          </p:nvSpPr>
          <p:spPr>
            <a:xfrm rot="-28588" flipH="1">
              <a:off x="1162032" y="217096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0" name="Google Shape;1450;p4"/>
            <p:cNvSpPr/>
            <p:nvPr/>
          </p:nvSpPr>
          <p:spPr>
            <a:xfrm rot="-28588" flipH="1">
              <a:off x="1161829" y="2156377"/>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1" name="Google Shape;1451;p4"/>
            <p:cNvSpPr/>
            <p:nvPr/>
          </p:nvSpPr>
          <p:spPr>
            <a:xfrm rot="-28588" flipH="1">
              <a:off x="1161700" y="214194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2" name="Google Shape;1452;p4"/>
            <p:cNvSpPr/>
            <p:nvPr/>
          </p:nvSpPr>
          <p:spPr>
            <a:xfrm rot="-28588" flipH="1">
              <a:off x="1161539" y="212363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3" name="Google Shape;1453;p4"/>
            <p:cNvSpPr/>
            <p:nvPr/>
          </p:nvSpPr>
          <p:spPr>
            <a:xfrm rot="-28588" flipH="1">
              <a:off x="1160986" y="204721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4" name="Google Shape;1454;p4"/>
            <p:cNvSpPr/>
            <p:nvPr/>
          </p:nvSpPr>
          <p:spPr>
            <a:xfrm rot="-28588" flipH="1">
              <a:off x="1161074" y="206180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5" name="Google Shape;1455;p4"/>
            <p:cNvSpPr/>
            <p:nvPr/>
          </p:nvSpPr>
          <p:spPr>
            <a:xfrm rot="-28588" flipH="1">
              <a:off x="1161291" y="208001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6" name="Google Shape;1456;p4"/>
            <p:cNvSpPr/>
            <p:nvPr/>
          </p:nvSpPr>
          <p:spPr>
            <a:xfrm rot="-28588" flipH="1">
              <a:off x="1161421" y="209444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7" name="Google Shape;1457;p4"/>
            <p:cNvSpPr/>
            <p:nvPr/>
          </p:nvSpPr>
          <p:spPr>
            <a:xfrm rot="-28588" flipH="1">
              <a:off x="1164732" y="2028742"/>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8" name="Google Shape;1458;p4"/>
            <p:cNvSpPr/>
            <p:nvPr/>
          </p:nvSpPr>
          <p:spPr>
            <a:xfrm rot="-28588" flipH="1">
              <a:off x="1159757" y="1868636"/>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9" name="Google Shape;1459;p4"/>
            <p:cNvSpPr/>
            <p:nvPr/>
          </p:nvSpPr>
          <p:spPr>
            <a:xfrm rot="-28588" flipH="1">
              <a:off x="1163932" y="1952415"/>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0" name="Google Shape;1460;p4"/>
            <p:cNvSpPr/>
            <p:nvPr/>
          </p:nvSpPr>
          <p:spPr>
            <a:xfrm rot="-28588" flipH="1">
              <a:off x="1164365" y="201449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1" name="Google Shape;1461;p4"/>
            <p:cNvSpPr/>
            <p:nvPr/>
          </p:nvSpPr>
          <p:spPr>
            <a:xfrm rot="-28588" flipH="1">
              <a:off x="1164277" y="199990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2" name="Google Shape;1462;p4"/>
            <p:cNvSpPr/>
            <p:nvPr/>
          </p:nvSpPr>
          <p:spPr>
            <a:xfrm rot="-28588" flipH="1">
              <a:off x="1164175" y="198169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3" name="Google Shape;1463;p4"/>
            <p:cNvSpPr/>
            <p:nvPr/>
          </p:nvSpPr>
          <p:spPr>
            <a:xfrm rot="-28588" flipH="1">
              <a:off x="1163972" y="19671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4" name="Google Shape;1464;p4"/>
            <p:cNvSpPr/>
            <p:nvPr/>
          </p:nvSpPr>
          <p:spPr>
            <a:xfrm rot="-28588" flipH="1">
              <a:off x="1163434" y="189074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5" name="Google Shape;1465;p4"/>
            <p:cNvSpPr/>
            <p:nvPr/>
          </p:nvSpPr>
          <p:spPr>
            <a:xfrm rot="-28588" flipH="1">
              <a:off x="1163464" y="190523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6" name="Google Shape;1466;p4"/>
            <p:cNvSpPr/>
            <p:nvPr/>
          </p:nvSpPr>
          <p:spPr>
            <a:xfrm rot="-28588" flipH="1">
              <a:off x="1163652" y="191976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7" name="Google Shape;1467;p4"/>
            <p:cNvSpPr/>
            <p:nvPr/>
          </p:nvSpPr>
          <p:spPr>
            <a:xfrm rot="-28588" flipH="1">
              <a:off x="1163739" y="193435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8" name="Google Shape;1468;p4"/>
            <p:cNvSpPr/>
            <p:nvPr/>
          </p:nvSpPr>
          <p:spPr>
            <a:xfrm rot="-28588" flipH="1">
              <a:off x="1171157" y="3607707"/>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9" name="Google Shape;1469;p4"/>
            <p:cNvSpPr/>
            <p:nvPr/>
          </p:nvSpPr>
          <p:spPr>
            <a:xfrm rot="-28588" flipH="1">
              <a:off x="1170356" y="3531494"/>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0" name="Google Shape;1470;p4"/>
            <p:cNvSpPr/>
            <p:nvPr/>
          </p:nvSpPr>
          <p:spPr>
            <a:xfrm rot="-28588" flipH="1">
              <a:off x="1170846" y="359336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1" name="Google Shape;1471;p4"/>
            <p:cNvSpPr/>
            <p:nvPr/>
          </p:nvSpPr>
          <p:spPr>
            <a:xfrm rot="-28588" flipH="1">
              <a:off x="1170816" y="3578873"/>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2" name="Google Shape;1472;p4"/>
            <p:cNvSpPr/>
            <p:nvPr/>
          </p:nvSpPr>
          <p:spPr>
            <a:xfrm rot="-28588" flipH="1">
              <a:off x="1170613" y="356428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3" name="Google Shape;1473;p4"/>
            <p:cNvSpPr/>
            <p:nvPr/>
          </p:nvSpPr>
          <p:spPr>
            <a:xfrm rot="-28588" flipH="1">
              <a:off x="1170511" y="3546072"/>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4" name="Google Shape;1474;p4"/>
            <p:cNvSpPr/>
            <p:nvPr/>
          </p:nvSpPr>
          <p:spPr>
            <a:xfrm rot="-28588" flipH="1">
              <a:off x="1169800" y="34696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5" name="Google Shape;1475;p4"/>
            <p:cNvSpPr/>
            <p:nvPr/>
          </p:nvSpPr>
          <p:spPr>
            <a:xfrm rot="-28588" flipH="1">
              <a:off x="1169989" y="348425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6" name="Google Shape;1476;p4"/>
            <p:cNvSpPr/>
            <p:nvPr/>
          </p:nvSpPr>
          <p:spPr>
            <a:xfrm rot="-28588" flipH="1">
              <a:off x="1170205" y="3502352"/>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7" name="Google Shape;1477;p4"/>
            <p:cNvSpPr/>
            <p:nvPr/>
          </p:nvSpPr>
          <p:spPr>
            <a:xfrm rot="-28588" flipH="1">
              <a:off x="1170294" y="3517054"/>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8" name="Google Shape;1478;p4"/>
            <p:cNvSpPr/>
            <p:nvPr/>
          </p:nvSpPr>
          <p:spPr>
            <a:xfrm rot="-28588" flipH="1">
              <a:off x="1169907" y="3447644"/>
              <a:ext cx="116259" cy="7215"/>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9" name="Google Shape;1479;p4"/>
            <p:cNvSpPr/>
            <p:nvPr/>
          </p:nvSpPr>
          <p:spPr>
            <a:xfrm rot="-28588" flipH="1">
              <a:off x="1169106" y="3371315"/>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0" name="Google Shape;1480;p4"/>
            <p:cNvSpPr/>
            <p:nvPr/>
          </p:nvSpPr>
          <p:spPr>
            <a:xfrm rot="-28588" flipH="1">
              <a:off x="1169483" y="343329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1" name="Google Shape;1481;p4"/>
            <p:cNvSpPr/>
            <p:nvPr/>
          </p:nvSpPr>
          <p:spPr>
            <a:xfrm rot="-28588" flipH="1">
              <a:off x="1169452" y="34188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2" name="Google Shape;1482;p4"/>
            <p:cNvSpPr/>
            <p:nvPr/>
          </p:nvSpPr>
          <p:spPr>
            <a:xfrm rot="-28588" flipH="1">
              <a:off x="1169363" y="340410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3" name="Google Shape;1483;p4"/>
            <p:cNvSpPr/>
            <p:nvPr/>
          </p:nvSpPr>
          <p:spPr>
            <a:xfrm rot="-28588" flipH="1">
              <a:off x="1169176" y="338957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4" name="Google Shape;1484;p4"/>
            <p:cNvSpPr/>
            <p:nvPr/>
          </p:nvSpPr>
          <p:spPr>
            <a:xfrm rot="-28588" flipH="1">
              <a:off x="1168551" y="3309546"/>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5" name="Google Shape;1485;p4"/>
            <p:cNvSpPr/>
            <p:nvPr/>
          </p:nvSpPr>
          <p:spPr>
            <a:xfrm rot="-28588" flipH="1">
              <a:off x="1168738" y="332407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6" name="Google Shape;1486;p4"/>
            <p:cNvSpPr/>
            <p:nvPr/>
          </p:nvSpPr>
          <p:spPr>
            <a:xfrm rot="-28588" flipH="1">
              <a:off x="1168842" y="334229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7" name="Google Shape;1487;p4"/>
            <p:cNvSpPr/>
            <p:nvPr/>
          </p:nvSpPr>
          <p:spPr>
            <a:xfrm rot="-28588" flipH="1">
              <a:off x="1169044" y="335687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488" name="Google Shape;1488;p4"/>
          <p:cNvGrpSpPr/>
          <p:nvPr/>
        </p:nvGrpSpPr>
        <p:grpSpPr>
          <a:xfrm>
            <a:off x="491279" y="5226431"/>
            <a:ext cx="457578" cy="456613"/>
            <a:chOff x="5558303" y="2891005"/>
            <a:chExt cx="1078430" cy="1076156"/>
          </a:xfrm>
        </p:grpSpPr>
        <p:sp>
          <p:nvSpPr>
            <p:cNvPr id="1489" name="Google Shape;1489;p4"/>
            <p:cNvSpPr/>
            <p:nvPr/>
          </p:nvSpPr>
          <p:spPr>
            <a:xfrm>
              <a:off x="5558303" y="2891005"/>
              <a:ext cx="1078430" cy="1076156"/>
            </a:xfrm>
            <a:custGeom>
              <a:avLst/>
              <a:gdLst/>
              <a:ahLst/>
              <a:cxnLst/>
              <a:rect l="l" t="t" r="r" b="b"/>
              <a:pathLst>
                <a:path w="1078430" h="1076156" extrusionOk="0">
                  <a:moveTo>
                    <a:pt x="786670" y="36493"/>
                  </a:moveTo>
                  <a:cubicBezTo>
                    <a:pt x="774506" y="6575"/>
                    <a:pt x="740578" y="-8055"/>
                    <a:pt x="710470" y="3632"/>
                  </a:cubicBezTo>
                  <a:lnTo>
                    <a:pt x="36671" y="272618"/>
                  </a:lnTo>
                  <a:cubicBezTo>
                    <a:pt x="6715" y="284743"/>
                    <a:pt x="-7963" y="318681"/>
                    <a:pt x="3714" y="348818"/>
                  </a:cubicBezTo>
                  <a:lnTo>
                    <a:pt x="294037" y="1075766"/>
                  </a:lnTo>
                  <a:cubicBezTo>
                    <a:pt x="309943" y="1059193"/>
                    <a:pt x="326612" y="1043190"/>
                    <a:pt x="343662" y="1028141"/>
                  </a:cubicBezTo>
                  <a:lnTo>
                    <a:pt x="350139" y="1022426"/>
                  </a:lnTo>
                  <a:lnTo>
                    <a:pt x="434340" y="955275"/>
                  </a:lnTo>
                  <a:cubicBezTo>
                    <a:pt x="436530" y="953656"/>
                    <a:pt x="438626" y="952132"/>
                    <a:pt x="440912" y="950607"/>
                  </a:cubicBezTo>
                  <a:cubicBezTo>
                    <a:pt x="448722" y="945083"/>
                    <a:pt x="456533" y="939749"/>
                    <a:pt x="464439" y="934510"/>
                  </a:cubicBezTo>
                  <a:lnTo>
                    <a:pt x="471106" y="930129"/>
                  </a:lnTo>
                  <a:cubicBezTo>
                    <a:pt x="500224" y="911155"/>
                    <a:pt x="530295" y="893705"/>
                    <a:pt x="561213" y="877837"/>
                  </a:cubicBezTo>
                  <a:lnTo>
                    <a:pt x="568547" y="874122"/>
                  </a:lnTo>
                  <a:cubicBezTo>
                    <a:pt x="576929" y="869931"/>
                    <a:pt x="585216" y="865835"/>
                    <a:pt x="593788" y="861835"/>
                  </a:cubicBezTo>
                  <a:lnTo>
                    <a:pt x="600456" y="858787"/>
                  </a:lnTo>
                  <a:cubicBezTo>
                    <a:pt x="631679" y="844442"/>
                    <a:pt x="663635" y="831716"/>
                    <a:pt x="696182" y="820687"/>
                  </a:cubicBezTo>
                  <a:lnTo>
                    <a:pt x="704278" y="817924"/>
                  </a:lnTo>
                  <a:cubicBezTo>
                    <a:pt x="713137" y="814972"/>
                    <a:pt x="721995" y="812209"/>
                    <a:pt x="730948" y="809542"/>
                  </a:cubicBezTo>
                  <a:lnTo>
                    <a:pt x="737711" y="807447"/>
                  </a:lnTo>
                  <a:cubicBezTo>
                    <a:pt x="771030" y="797608"/>
                    <a:pt x="804824" y="789473"/>
                    <a:pt x="838962" y="783063"/>
                  </a:cubicBezTo>
                  <a:lnTo>
                    <a:pt x="838962" y="783063"/>
                  </a:lnTo>
                  <a:lnTo>
                    <a:pt x="847820" y="781444"/>
                  </a:lnTo>
                  <a:lnTo>
                    <a:pt x="876395" y="776872"/>
                  </a:lnTo>
                  <a:lnTo>
                    <a:pt x="883253" y="775919"/>
                  </a:lnTo>
                  <a:lnTo>
                    <a:pt x="990505" y="766394"/>
                  </a:lnTo>
                  <a:lnTo>
                    <a:pt x="1000030" y="766394"/>
                  </a:lnTo>
                  <a:cubicBezTo>
                    <a:pt x="1008412" y="766394"/>
                    <a:pt x="1016889" y="766394"/>
                    <a:pt x="1025366" y="766394"/>
                  </a:cubicBezTo>
                  <a:lnTo>
                    <a:pt x="1078134" y="766394"/>
                  </a:lnTo>
                  <a:close/>
                </a:path>
              </a:pathLst>
            </a:custGeom>
            <a:solidFill>
              <a:srgbClr val="4D4D4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0" name="Google Shape;1490;p4"/>
            <p:cNvSpPr/>
            <p:nvPr/>
          </p:nvSpPr>
          <p:spPr>
            <a:xfrm rot="-1304888">
              <a:off x="5625583" y="3074194"/>
              <a:ext cx="705654" cy="171206"/>
            </a:xfrm>
            <a:custGeom>
              <a:avLst/>
              <a:gdLst/>
              <a:ahLst/>
              <a:cxnLst/>
              <a:rect l="l" t="t" r="r" b="b"/>
              <a:pathLst>
                <a:path w="706659" h="171450" extrusionOk="0">
                  <a:moveTo>
                    <a:pt x="-296" y="-391"/>
                  </a:moveTo>
                  <a:lnTo>
                    <a:pt x="706364" y="-391"/>
                  </a:lnTo>
                  <a:lnTo>
                    <a:pt x="706364" y="171060"/>
                  </a:lnTo>
                  <a:lnTo>
                    <a:pt x="-296" y="171060"/>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1" name="Google Shape;1491;p4"/>
            <p:cNvSpPr/>
            <p:nvPr/>
          </p:nvSpPr>
          <p:spPr>
            <a:xfrm rot="-1304888">
              <a:off x="5634988" y="3085943"/>
              <a:ext cx="686726" cy="148093"/>
            </a:xfrm>
            <a:custGeom>
              <a:avLst/>
              <a:gdLst/>
              <a:ahLst/>
              <a:cxnLst/>
              <a:rect l="l" t="t" r="r" b="b"/>
              <a:pathLst>
                <a:path w="687705" h="148304" extrusionOk="0">
                  <a:moveTo>
                    <a:pt x="-296" y="-390"/>
                  </a:moveTo>
                  <a:lnTo>
                    <a:pt x="687410" y="-390"/>
                  </a:lnTo>
                  <a:lnTo>
                    <a:pt x="687410" y="147914"/>
                  </a:lnTo>
                  <a:lnTo>
                    <a:pt x="-296" y="14791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2" name="Google Shape;1492;p4"/>
            <p:cNvSpPr/>
            <p:nvPr/>
          </p:nvSpPr>
          <p:spPr>
            <a:xfrm rot="-1304888">
              <a:off x="5719793" y="3392597"/>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3" name="Google Shape;1493;p4"/>
            <p:cNvSpPr/>
            <p:nvPr/>
          </p:nvSpPr>
          <p:spPr>
            <a:xfrm rot="-1304888">
              <a:off x="5856183" y="3338104"/>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4" name="Google Shape;1494;p4"/>
            <p:cNvSpPr/>
            <p:nvPr/>
          </p:nvSpPr>
          <p:spPr>
            <a:xfrm rot="-1304888">
              <a:off x="5992661" y="3283670"/>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5" name="Google Shape;1495;p4"/>
            <p:cNvSpPr/>
            <p:nvPr/>
          </p:nvSpPr>
          <p:spPr>
            <a:xfrm rot="-1304888">
              <a:off x="6129050" y="3229175"/>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6" name="Google Shape;1496;p4"/>
            <p:cNvSpPr/>
            <p:nvPr/>
          </p:nvSpPr>
          <p:spPr>
            <a:xfrm rot="-1304888">
              <a:off x="6265528" y="3174647"/>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7" name="Google Shape;1497;p4"/>
            <p:cNvSpPr/>
            <p:nvPr/>
          </p:nvSpPr>
          <p:spPr>
            <a:xfrm rot="-1304888">
              <a:off x="5777346" y="3536825"/>
              <a:ext cx="118893" cy="118893"/>
            </a:xfrm>
            <a:custGeom>
              <a:avLst/>
              <a:gdLst/>
              <a:ahLst/>
              <a:cxnLst/>
              <a:rect l="l" t="t" r="r" b="b"/>
              <a:pathLst>
                <a:path w="119062" h="119062" extrusionOk="0">
                  <a:moveTo>
                    <a:pt x="-296" y="-391"/>
                  </a:moveTo>
                  <a:lnTo>
                    <a:pt x="118767" y="-391"/>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8" name="Google Shape;1498;p4"/>
            <p:cNvSpPr/>
            <p:nvPr/>
          </p:nvSpPr>
          <p:spPr>
            <a:xfrm rot="-1304888">
              <a:off x="5913824" y="3482297"/>
              <a:ext cx="118893" cy="118893"/>
            </a:xfrm>
            <a:custGeom>
              <a:avLst/>
              <a:gdLst/>
              <a:ahLst/>
              <a:cxnLst/>
              <a:rect l="l" t="t" r="r" b="b"/>
              <a:pathLst>
                <a:path w="119062" h="119062" extrusionOk="0">
                  <a:moveTo>
                    <a:pt x="-296" y="-391"/>
                  </a:moveTo>
                  <a:lnTo>
                    <a:pt x="118767" y="-391"/>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9" name="Google Shape;1499;p4"/>
            <p:cNvSpPr/>
            <p:nvPr/>
          </p:nvSpPr>
          <p:spPr>
            <a:xfrm rot="-1304888">
              <a:off x="6050249" y="3427986"/>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0" name="Google Shape;1500;p4"/>
            <p:cNvSpPr/>
            <p:nvPr/>
          </p:nvSpPr>
          <p:spPr>
            <a:xfrm rot="-1304888">
              <a:off x="6186727" y="3373457"/>
              <a:ext cx="118893" cy="118893"/>
            </a:xfrm>
            <a:custGeom>
              <a:avLst/>
              <a:gdLst/>
              <a:ahLst/>
              <a:cxnLst/>
              <a:rect l="l" t="t" r="r" b="b"/>
              <a:pathLst>
                <a:path w="119062" h="119062" extrusionOk="0">
                  <a:moveTo>
                    <a:pt x="-296" y="-391"/>
                  </a:moveTo>
                  <a:lnTo>
                    <a:pt x="118767" y="-391"/>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1" name="Google Shape;1501;p4"/>
            <p:cNvSpPr/>
            <p:nvPr/>
          </p:nvSpPr>
          <p:spPr>
            <a:xfrm rot="-1304888">
              <a:off x="6323117" y="3318963"/>
              <a:ext cx="118893" cy="118893"/>
            </a:xfrm>
            <a:custGeom>
              <a:avLst/>
              <a:gdLst/>
              <a:ahLst/>
              <a:cxnLst/>
              <a:rect l="l" t="t" r="r" b="b"/>
              <a:pathLst>
                <a:path w="119062" h="119062" extrusionOk="0">
                  <a:moveTo>
                    <a:pt x="-296" y="-391"/>
                  </a:moveTo>
                  <a:lnTo>
                    <a:pt x="118767" y="-391"/>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2" name="Google Shape;1502;p4"/>
            <p:cNvSpPr/>
            <p:nvPr/>
          </p:nvSpPr>
          <p:spPr>
            <a:xfrm rot="-1304888">
              <a:off x="5834928" y="3681106"/>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3" name="Google Shape;1503;p4"/>
            <p:cNvSpPr/>
            <p:nvPr/>
          </p:nvSpPr>
          <p:spPr>
            <a:xfrm rot="-1304888">
              <a:off x="5971317" y="3626613"/>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4" name="Google Shape;1504;p4"/>
            <p:cNvSpPr/>
            <p:nvPr/>
          </p:nvSpPr>
          <p:spPr>
            <a:xfrm rot="-1304888">
              <a:off x="6107795" y="3572179"/>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5" name="Google Shape;1505;p4"/>
            <p:cNvSpPr/>
            <p:nvPr/>
          </p:nvSpPr>
          <p:spPr>
            <a:xfrm rot="-1304888">
              <a:off x="6244185" y="3517686"/>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6" name="Google Shape;1506;p4"/>
            <p:cNvSpPr/>
            <p:nvPr/>
          </p:nvSpPr>
          <p:spPr>
            <a:xfrm rot="-1304888">
              <a:off x="6380758" y="3463156"/>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7" name="Google Shape;1507;p4"/>
            <p:cNvSpPr/>
            <p:nvPr/>
          </p:nvSpPr>
          <p:spPr>
            <a:xfrm>
              <a:off x="5874733" y="3807332"/>
              <a:ext cx="124396" cy="112204"/>
            </a:xfrm>
            <a:custGeom>
              <a:avLst/>
              <a:gdLst/>
              <a:ahLst/>
              <a:cxnLst/>
              <a:rect l="l" t="t" r="r" b="b"/>
              <a:pathLst>
                <a:path w="124396" h="112204" extrusionOk="0">
                  <a:moveTo>
                    <a:pt x="124101" y="34280"/>
                  </a:moveTo>
                  <a:cubicBezTo>
                    <a:pt x="121815" y="35804"/>
                    <a:pt x="119719" y="37328"/>
                    <a:pt x="117529" y="38948"/>
                  </a:cubicBezTo>
                  <a:lnTo>
                    <a:pt x="33328" y="106099"/>
                  </a:lnTo>
                  <a:lnTo>
                    <a:pt x="26850" y="111814"/>
                  </a:lnTo>
                  <a:lnTo>
                    <a:pt x="-296" y="43710"/>
                  </a:lnTo>
                  <a:lnTo>
                    <a:pt x="7229" y="40662"/>
                  </a:lnTo>
                  <a:lnTo>
                    <a:pt x="110194" y="-390"/>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8" name="Google Shape;1508;p4"/>
            <p:cNvSpPr/>
            <p:nvPr/>
          </p:nvSpPr>
          <p:spPr>
            <a:xfrm>
              <a:off x="6010750" y="3753135"/>
              <a:ext cx="115633" cy="72580"/>
            </a:xfrm>
            <a:custGeom>
              <a:avLst/>
              <a:gdLst/>
              <a:ahLst/>
              <a:cxnLst/>
              <a:rect l="l" t="t" r="r" b="b"/>
              <a:pathLst>
                <a:path w="115633" h="72580" extrusionOk="0">
                  <a:moveTo>
                    <a:pt x="110289" y="-390"/>
                  </a:moveTo>
                  <a:lnTo>
                    <a:pt x="102669" y="2658"/>
                  </a:lnTo>
                  <a:lnTo>
                    <a:pt x="6943" y="40758"/>
                  </a:lnTo>
                  <a:lnTo>
                    <a:pt x="-296" y="43615"/>
                  </a:lnTo>
                  <a:lnTo>
                    <a:pt x="11229" y="72190"/>
                  </a:lnTo>
                  <a:lnTo>
                    <a:pt x="17897" y="67809"/>
                  </a:lnTo>
                  <a:cubicBezTo>
                    <a:pt x="47015" y="48835"/>
                    <a:pt x="77085" y="31385"/>
                    <a:pt x="108003" y="15516"/>
                  </a:cubicBezTo>
                  <a:lnTo>
                    <a:pt x="115338" y="1180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9" name="Google Shape;1509;p4"/>
            <p:cNvSpPr/>
            <p:nvPr/>
          </p:nvSpPr>
          <p:spPr>
            <a:xfrm>
              <a:off x="6147625" y="3698366"/>
              <a:ext cx="114871" cy="54673"/>
            </a:xfrm>
            <a:custGeom>
              <a:avLst/>
              <a:gdLst/>
              <a:ahLst/>
              <a:cxnLst/>
              <a:rect l="l" t="t" r="r" b="b"/>
              <a:pathLst>
                <a:path w="114871" h="54673" extrusionOk="0">
                  <a:moveTo>
                    <a:pt x="110289" y="-390"/>
                  </a:moveTo>
                  <a:lnTo>
                    <a:pt x="102384" y="2753"/>
                  </a:lnTo>
                  <a:lnTo>
                    <a:pt x="6562" y="40853"/>
                  </a:lnTo>
                  <a:lnTo>
                    <a:pt x="-296" y="43615"/>
                  </a:lnTo>
                  <a:lnTo>
                    <a:pt x="4086" y="54283"/>
                  </a:lnTo>
                  <a:lnTo>
                    <a:pt x="10753" y="51235"/>
                  </a:lnTo>
                  <a:cubicBezTo>
                    <a:pt x="41976" y="36890"/>
                    <a:pt x="73932" y="24165"/>
                    <a:pt x="106479" y="13135"/>
                  </a:cubicBezTo>
                  <a:lnTo>
                    <a:pt x="114576" y="10373"/>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0" name="Google Shape;1510;p4"/>
            <p:cNvSpPr/>
            <p:nvPr/>
          </p:nvSpPr>
          <p:spPr>
            <a:xfrm>
              <a:off x="6284118" y="3643883"/>
              <a:ext cx="122300" cy="56768"/>
            </a:xfrm>
            <a:custGeom>
              <a:avLst/>
              <a:gdLst/>
              <a:ahLst/>
              <a:cxnLst/>
              <a:rect l="l" t="t" r="r" b="b"/>
              <a:pathLst>
                <a:path w="122300" h="56768" extrusionOk="0">
                  <a:moveTo>
                    <a:pt x="110194" y="-390"/>
                  </a:moveTo>
                  <a:lnTo>
                    <a:pt x="102003" y="2943"/>
                  </a:lnTo>
                  <a:lnTo>
                    <a:pt x="6276" y="41043"/>
                  </a:lnTo>
                  <a:lnTo>
                    <a:pt x="-296" y="43710"/>
                  </a:lnTo>
                  <a:lnTo>
                    <a:pt x="4752" y="56378"/>
                  </a:lnTo>
                  <a:lnTo>
                    <a:pt x="11515" y="54283"/>
                  </a:lnTo>
                  <a:cubicBezTo>
                    <a:pt x="44958" y="44529"/>
                    <a:pt x="78886" y="36490"/>
                    <a:pt x="113147" y="30185"/>
                  </a:cubicBezTo>
                  <a:lnTo>
                    <a:pt x="113147" y="30185"/>
                  </a:lnTo>
                  <a:lnTo>
                    <a:pt x="122005" y="28566"/>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1" name="Google Shape;1511;p4"/>
            <p:cNvSpPr/>
            <p:nvPr/>
          </p:nvSpPr>
          <p:spPr>
            <a:xfrm>
              <a:off x="6420802" y="3589590"/>
              <a:ext cx="137541" cy="78771"/>
            </a:xfrm>
            <a:custGeom>
              <a:avLst/>
              <a:gdLst/>
              <a:ahLst/>
              <a:cxnLst/>
              <a:rect l="l" t="t" r="r" b="b"/>
              <a:pathLst>
                <a:path w="137541" h="78771" extrusionOk="0">
                  <a:moveTo>
                    <a:pt x="137245" y="67904"/>
                  </a:moveTo>
                  <a:lnTo>
                    <a:pt x="127720" y="67904"/>
                  </a:lnTo>
                  <a:lnTo>
                    <a:pt x="20469" y="77429"/>
                  </a:lnTo>
                  <a:lnTo>
                    <a:pt x="13611" y="78381"/>
                  </a:lnTo>
                  <a:lnTo>
                    <a:pt x="-296" y="43710"/>
                  </a:lnTo>
                  <a:lnTo>
                    <a:pt x="5991" y="41139"/>
                  </a:lnTo>
                  <a:lnTo>
                    <a:pt x="101717" y="3039"/>
                  </a:lnTo>
                  <a:lnTo>
                    <a:pt x="110289" y="-390"/>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2" name="Google Shape;1512;p4"/>
            <p:cNvSpPr/>
            <p:nvPr/>
          </p:nvSpPr>
          <p:spPr>
            <a:xfrm rot="-1301707">
              <a:off x="5726680" y="3400118"/>
              <a:ext cx="103246" cy="103246"/>
            </a:xfrm>
            <a:custGeom>
              <a:avLst/>
              <a:gdLst/>
              <a:ahLst/>
              <a:cxnLst/>
              <a:rect l="l" t="t" r="r" b="b"/>
              <a:pathLst>
                <a:path w="103153" h="103153" extrusionOk="0">
                  <a:moveTo>
                    <a:pt x="-296" y="-390"/>
                  </a:moveTo>
                  <a:lnTo>
                    <a:pt x="102858" y="-390"/>
                  </a:lnTo>
                  <a:lnTo>
                    <a:pt x="102858" y="102764"/>
                  </a:lnTo>
                  <a:lnTo>
                    <a:pt x="-296" y="102764"/>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3" name="Google Shape;1513;p4"/>
            <p:cNvSpPr/>
            <p:nvPr/>
          </p:nvSpPr>
          <p:spPr>
            <a:xfrm rot="-1304888">
              <a:off x="5862197" y="3338346"/>
              <a:ext cx="102913" cy="102913"/>
            </a:xfrm>
            <a:custGeom>
              <a:avLst/>
              <a:gdLst/>
              <a:ahLst/>
              <a:cxnLst/>
              <a:rect l="l" t="t" r="r" b="b"/>
              <a:pathLst>
                <a:path w="103060" h="103060" extrusionOk="0">
                  <a:moveTo>
                    <a:pt x="-296" y="-391"/>
                  </a:moveTo>
                  <a:lnTo>
                    <a:pt x="102765" y="-391"/>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4" name="Google Shape;1514;p4"/>
            <p:cNvSpPr/>
            <p:nvPr/>
          </p:nvSpPr>
          <p:spPr>
            <a:xfrm rot="-1304888">
              <a:off x="5998296" y="3284040"/>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5" name="Google Shape;1515;p4"/>
            <p:cNvSpPr/>
            <p:nvPr/>
          </p:nvSpPr>
          <p:spPr>
            <a:xfrm rot="-1304888">
              <a:off x="6134456" y="3229645"/>
              <a:ext cx="102913" cy="102913"/>
            </a:xfrm>
            <a:custGeom>
              <a:avLst/>
              <a:gdLst/>
              <a:ahLst/>
              <a:cxnLst/>
              <a:rect l="l" t="t" r="r" b="b"/>
              <a:pathLst>
                <a:path w="103060" h="103060" extrusionOk="0">
                  <a:moveTo>
                    <a:pt x="-296" y="-391"/>
                  </a:moveTo>
                  <a:lnTo>
                    <a:pt x="102765" y="-391"/>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6" name="Google Shape;1516;p4"/>
            <p:cNvSpPr/>
            <p:nvPr/>
          </p:nvSpPr>
          <p:spPr>
            <a:xfrm rot="-1304888">
              <a:off x="6270520" y="3175251"/>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7" name="Google Shape;1517;p4"/>
            <p:cNvSpPr/>
            <p:nvPr/>
          </p:nvSpPr>
          <p:spPr>
            <a:xfrm rot="-1304888">
              <a:off x="5783590" y="3536874"/>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8" name="Google Shape;1518;p4"/>
            <p:cNvSpPr/>
            <p:nvPr/>
          </p:nvSpPr>
          <p:spPr>
            <a:xfrm rot="-1304888">
              <a:off x="5919655" y="3482574"/>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9" name="Google Shape;1519;p4"/>
            <p:cNvSpPr/>
            <p:nvPr/>
          </p:nvSpPr>
          <p:spPr>
            <a:xfrm rot="-1304888">
              <a:off x="6055849" y="3428268"/>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0" name="Google Shape;1520;p4"/>
            <p:cNvSpPr/>
            <p:nvPr/>
          </p:nvSpPr>
          <p:spPr>
            <a:xfrm rot="-1301707">
              <a:off x="6193332" y="3381587"/>
              <a:ext cx="103246" cy="103246"/>
            </a:xfrm>
            <a:custGeom>
              <a:avLst/>
              <a:gdLst/>
              <a:ahLst/>
              <a:cxnLst/>
              <a:rect l="l" t="t" r="r" b="b"/>
              <a:pathLst>
                <a:path w="103153" h="103153" extrusionOk="0">
                  <a:moveTo>
                    <a:pt x="-296" y="-390"/>
                  </a:moveTo>
                  <a:lnTo>
                    <a:pt x="102858" y="-390"/>
                  </a:lnTo>
                  <a:lnTo>
                    <a:pt x="102858" y="102764"/>
                  </a:lnTo>
                  <a:lnTo>
                    <a:pt x="-296" y="102764"/>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1" name="Google Shape;1521;p4"/>
            <p:cNvSpPr/>
            <p:nvPr/>
          </p:nvSpPr>
          <p:spPr>
            <a:xfrm rot="-1304888">
              <a:off x="6328197" y="3319532"/>
              <a:ext cx="102913" cy="102913"/>
            </a:xfrm>
            <a:custGeom>
              <a:avLst/>
              <a:gdLst/>
              <a:ahLst/>
              <a:cxnLst/>
              <a:rect l="l" t="t" r="r" b="b"/>
              <a:pathLst>
                <a:path w="103060" h="103060" extrusionOk="0">
                  <a:moveTo>
                    <a:pt x="-296" y="-391"/>
                  </a:moveTo>
                  <a:lnTo>
                    <a:pt x="102765" y="-391"/>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2" name="Google Shape;1522;p4"/>
            <p:cNvSpPr/>
            <p:nvPr/>
          </p:nvSpPr>
          <p:spPr>
            <a:xfrm rot="-1304888">
              <a:off x="5839973" y="3681587"/>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3" name="Google Shape;1523;p4"/>
            <p:cNvSpPr/>
            <p:nvPr/>
          </p:nvSpPr>
          <p:spPr>
            <a:xfrm rot="-1304888">
              <a:off x="5976161" y="3627341"/>
              <a:ext cx="102913" cy="102913"/>
            </a:xfrm>
            <a:custGeom>
              <a:avLst/>
              <a:gdLst/>
              <a:ahLst/>
              <a:cxnLst/>
              <a:rect l="l" t="t" r="r" b="b"/>
              <a:pathLst>
                <a:path w="103060" h="103060" extrusionOk="0">
                  <a:moveTo>
                    <a:pt x="-296" y="-391"/>
                  </a:moveTo>
                  <a:lnTo>
                    <a:pt x="102765" y="-391"/>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4" name="Google Shape;1524;p4"/>
            <p:cNvSpPr/>
            <p:nvPr/>
          </p:nvSpPr>
          <p:spPr>
            <a:xfrm rot="-1304888">
              <a:off x="6112320" y="3572946"/>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5" name="Google Shape;1525;p4"/>
            <p:cNvSpPr/>
            <p:nvPr/>
          </p:nvSpPr>
          <p:spPr>
            <a:xfrm rot="-1301707">
              <a:off x="6249681" y="3526522"/>
              <a:ext cx="103246" cy="103246"/>
            </a:xfrm>
            <a:custGeom>
              <a:avLst/>
              <a:gdLst/>
              <a:ahLst/>
              <a:cxnLst/>
              <a:rect l="l" t="t" r="r" b="b"/>
              <a:pathLst>
                <a:path w="103153" h="103153" extrusionOk="0">
                  <a:moveTo>
                    <a:pt x="-296" y="-390"/>
                  </a:moveTo>
                  <a:lnTo>
                    <a:pt x="102858" y="-390"/>
                  </a:lnTo>
                  <a:lnTo>
                    <a:pt x="102858" y="102764"/>
                  </a:lnTo>
                  <a:lnTo>
                    <a:pt x="-296" y="102764"/>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6" name="Google Shape;1526;p4"/>
            <p:cNvSpPr/>
            <p:nvPr/>
          </p:nvSpPr>
          <p:spPr>
            <a:xfrm rot="-1304888">
              <a:off x="6384668" y="3464210"/>
              <a:ext cx="102913" cy="102913"/>
            </a:xfrm>
            <a:custGeom>
              <a:avLst/>
              <a:gdLst/>
              <a:ahLst/>
              <a:cxnLst/>
              <a:rect l="l" t="t" r="r" b="b"/>
              <a:pathLst>
                <a:path w="103060" h="103060" extrusionOk="0">
                  <a:moveTo>
                    <a:pt x="-296" y="-391"/>
                  </a:moveTo>
                  <a:lnTo>
                    <a:pt x="102765" y="-391"/>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7" name="Google Shape;1527;p4"/>
            <p:cNvSpPr/>
            <p:nvPr/>
          </p:nvSpPr>
          <p:spPr>
            <a:xfrm>
              <a:off x="5882258" y="3810285"/>
              <a:ext cx="110299" cy="103536"/>
            </a:xfrm>
            <a:custGeom>
              <a:avLst/>
              <a:gdLst/>
              <a:ahLst/>
              <a:cxnLst/>
              <a:rect l="l" t="t" r="r" b="b"/>
              <a:pathLst>
                <a:path w="110299" h="103536" extrusionOk="0">
                  <a:moveTo>
                    <a:pt x="110299" y="36385"/>
                  </a:moveTo>
                  <a:lnTo>
                    <a:pt x="26098" y="103537"/>
                  </a:lnTo>
                  <a:lnTo>
                    <a:pt x="0" y="38100"/>
                  </a:lnTo>
                  <a:lnTo>
                    <a:pt x="95821" y="0"/>
                  </a:lnTo>
                  <a:lnTo>
                    <a:pt x="110299" y="3638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8" name="Google Shape;1528;p4"/>
            <p:cNvSpPr/>
            <p:nvPr/>
          </p:nvSpPr>
          <p:spPr>
            <a:xfrm>
              <a:off x="6018370" y="3755992"/>
              <a:ext cx="101060" cy="65532"/>
            </a:xfrm>
            <a:custGeom>
              <a:avLst/>
              <a:gdLst/>
              <a:ahLst/>
              <a:cxnLst/>
              <a:rect l="l" t="t" r="r" b="b"/>
              <a:pathLst>
                <a:path w="101060" h="65532" extrusionOk="0">
                  <a:moveTo>
                    <a:pt x="100764" y="12849"/>
                  </a:moveTo>
                  <a:cubicBezTo>
                    <a:pt x="69846" y="28718"/>
                    <a:pt x="39776" y="46168"/>
                    <a:pt x="10658" y="65142"/>
                  </a:cubicBezTo>
                  <a:lnTo>
                    <a:pt x="-296" y="37710"/>
                  </a:lnTo>
                  <a:lnTo>
                    <a:pt x="95430" y="-39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9" name="Google Shape;1529;p4"/>
            <p:cNvSpPr/>
            <p:nvPr/>
          </p:nvSpPr>
          <p:spPr>
            <a:xfrm>
              <a:off x="6154768" y="3701509"/>
              <a:ext cx="99917" cy="48482"/>
            </a:xfrm>
            <a:custGeom>
              <a:avLst/>
              <a:gdLst/>
              <a:ahLst/>
              <a:cxnLst/>
              <a:rect l="l" t="t" r="r" b="b"/>
              <a:pathLst>
                <a:path w="99917" h="48482" extrusionOk="0">
                  <a:moveTo>
                    <a:pt x="99621" y="9992"/>
                  </a:moveTo>
                  <a:cubicBezTo>
                    <a:pt x="67074" y="21022"/>
                    <a:pt x="35118" y="33747"/>
                    <a:pt x="3895" y="48092"/>
                  </a:cubicBezTo>
                  <a:lnTo>
                    <a:pt x="-296" y="37710"/>
                  </a:lnTo>
                  <a:lnTo>
                    <a:pt x="95526" y="-39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0" name="Google Shape;1530;p4"/>
            <p:cNvSpPr/>
            <p:nvPr/>
          </p:nvSpPr>
          <p:spPr>
            <a:xfrm>
              <a:off x="6290976" y="3647312"/>
              <a:ext cx="106584" cy="51339"/>
            </a:xfrm>
            <a:custGeom>
              <a:avLst/>
              <a:gdLst/>
              <a:ahLst/>
              <a:cxnLst/>
              <a:rect l="l" t="t" r="r" b="b"/>
              <a:pathLst>
                <a:path w="106584" h="51339" extrusionOk="0">
                  <a:moveTo>
                    <a:pt x="106289" y="26756"/>
                  </a:moveTo>
                  <a:cubicBezTo>
                    <a:pt x="72123" y="33099"/>
                    <a:pt x="38290" y="41176"/>
                    <a:pt x="4943" y="50949"/>
                  </a:cubicBezTo>
                  <a:lnTo>
                    <a:pt x="-296" y="37710"/>
                  </a:lnTo>
                  <a:lnTo>
                    <a:pt x="95430" y="-39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1" name="Google Shape;1531;p4"/>
            <p:cNvSpPr/>
            <p:nvPr/>
          </p:nvSpPr>
          <p:spPr>
            <a:xfrm>
              <a:off x="6426802" y="3592829"/>
              <a:ext cx="121824" cy="74485"/>
            </a:xfrm>
            <a:custGeom>
              <a:avLst/>
              <a:gdLst/>
              <a:ahLst/>
              <a:cxnLst/>
              <a:rect l="l" t="t" r="r" b="b"/>
              <a:pathLst>
                <a:path w="121824" h="74485" extrusionOk="0">
                  <a:moveTo>
                    <a:pt x="121825" y="65151"/>
                  </a:moveTo>
                  <a:lnTo>
                    <a:pt x="14478" y="74486"/>
                  </a:lnTo>
                  <a:lnTo>
                    <a:pt x="0" y="38195"/>
                  </a:lnTo>
                  <a:lnTo>
                    <a:pt x="95726" y="0"/>
                  </a:lnTo>
                  <a:lnTo>
                    <a:pt x="121825" y="65151"/>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2" name="Google Shape;1532;p4"/>
            <p:cNvSpPr/>
            <p:nvPr/>
          </p:nvSpPr>
          <p:spPr>
            <a:xfrm>
              <a:off x="6019894" y="2963131"/>
              <a:ext cx="306228" cy="259937"/>
            </a:xfrm>
            <a:custGeom>
              <a:avLst/>
              <a:gdLst/>
              <a:ahLst/>
              <a:cxnLst/>
              <a:rect l="l" t="t" r="r" b="b"/>
              <a:pathLst>
                <a:path w="306228" h="259937" extrusionOk="0">
                  <a:moveTo>
                    <a:pt x="46482" y="81725"/>
                  </a:moveTo>
                  <a:lnTo>
                    <a:pt x="251270" y="0"/>
                  </a:lnTo>
                  <a:lnTo>
                    <a:pt x="306229" y="137731"/>
                  </a:lnTo>
                  <a:lnTo>
                    <a:pt x="0" y="259937"/>
                  </a:lnTo>
                  <a:lnTo>
                    <a:pt x="46482" y="81725"/>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533" name="Google Shape;1533;p4"/>
          <p:cNvGrpSpPr/>
          <p:nvPr/>
        </p:nvGrpSpPr>
        <p:grpSpPr>
          <a:xfrm>
            <a:off x="467272" y="5550439"/>
            <a:ext cx="895829" cy="1206173"/>
            <a:chOff x="9306019" y="3257883"/>
            <a:chExt cx="2111311" cy="2842736"/>
          </a:xfrm>
        </p:grpSpPr>
        <p:sp>
          <p:nvSpPr>
            <p:cNvPr id="1534" name="Google Shape;1534;p4"/>
            <p:cNvSpPr/>
            <p:nvPr/>
          </p:nvSpPr>
          <p:spPr>
            <a:xfrm>
              <a:off x="9308115" y="3476672"/>
              <a:ext cx="2106929" cy="2623946"/>
            </a:xfrm>
            <a:custGeom>
              <a:avLst/>
              <a:gdLst/>
              <a:ahLst/>
              <a:cxnLst/>
              <a:rect l="l" t="t" r="r" b="b"/>
              <a:pathLst>
                <a:path w="2106929" h="2623946" extrusionOk="0">
                  <a:moveTo>
                    <a:pt x="1053465" y="0"/>
                  </a:moveTo>
                  <a:lnTo>
                    <a:pt x="1053465" y="0"/>
                  </a:lnTo>
                  <a:cubicBezTo>
                    <a:pt x="1635281" y="0"/>
                    <a:pt x="2106930" y="471652"/>
                    <a:pt x="2106930" y="1053465"/>
                  </a:cubicBezTo>
                  <a:lnTo>
                    <a:pt x="2106930" y="2486501"/>
                  </a:lnTo>
                  <a:cubicBezTo>
                    <a:pt x="2106930" y="2562406"/>
                    <a:pt x="2045389" y="2623947"/>
                    <a:pt x="1969484" y="2623947"/>
                  </a:cubicBezTo>
                  <a:lnTo>
                    <a:pt x="137446" y="2623947"/>
                  </a:lnTo>
                  <a:cubicBezTo>
                    <a:pt x="61536" y="2623947"/>
                    <a:pt x="0" y="2562406"/>
                    <a:pt x="0" y="2486501"/>
                  </a:cubicBezTo>
                  <a:lnTo>
                    <a:pt x="0" y="1053560"/>
                  </a:lnTo>
                  <a:cubicBezTo>
                    <a:pt x="-52" y="471748"/>
                    <a:pt x="471554" y="52"/>
                    <a:pt x="1053370" y="0"/>
                  </a:cubicBezTo>
                  <a:cubicBezTo>
                    <a:pt x="1053398" y="0"/>
                    <a:pt x="1053436" y="0"/>
                    <a:pt x="1053465"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5" name="Google Shape;1535;p4"/>
            <p:cNvSpPr/>
            <p:nvPr/>
          </p:nvSpPr>
          <p:spPr>
            <a:xfrm>
              <a:off x="9306019" y="3476672"/>
              <a:ext cx="1114520" cy="2623947"/>
            </a:xfrm>
            <a:custGeom>
              <a:avLst/>
              <a:gdLst/>
              <a:ahLst/>
              <a:cxnLst/>
              <a:rect l="l" t="t" r="r" b="b"/>
              <a:pathLst>
                <a:path w="1114520" h="2623947" extrusionOk="0">
                  <a:moveTo>
                    <a:pt x="121772" y="1053115"/>
                  </a:moveTo>
                  <a:lnTo>
                    <a:pt x="121772" y="2486056"/>
                  </a:lnTo>
                  <a:cubicBezTo>
                    <a:pt x="121772" y="2561932"/>
                    <a:pt x="183247" y="2623454"/>
                    <a:pt x="259123" y="2623501"/>
                  </a:cubicBezTo>
                  <a:lnTo>
                    <a:pt x="137203" y="2623501"/>
                  </a:lnTo>
                  <a:cubicBezTo>
                    <a:pt x="61346" y="2623558"/>
                    <a:pt x="-186" y="2562103"/>
                    <a:pt x="-243" y="2486246"/>
                  </a:cubicBezTo>
                  <a:cubicBezTo>
                    <a:pt x="-243" y="2486179"/>
                    <a:pt x="-243" y="2486122"/>
                    <a:pt x="-243" y="2486056"/>
                  </a:cubicBezTo>
                  <a:lnTo>
                    <a:pt x="-243" y="1053115"/>
                  </a:lnTo>
                  <a:cubicBezTo>
                    <a:pt x="-243" y="473613"/>
                    <a:pt x="473817" y="-446"/>
                    <a:pt x="1053222" y="-446"/>
                  </a:cubicBezTo>
                  <a:cubicBezTo>
                    <a:pt x="1073701" y="-446"/>
                    <a:pt x="1093989" y="126"/>
                    <a:pt x="1114278" y="1364"/>
                  </a:cubicBezTo>
                  <a:cubicBezTo>
                    <a:pt x="562970" y="33177"/>
                    <a:pt x="121772" y="494092"/>
                    <a:pt x="121772" y="1053115"/>
                  </a:cubicBezTo>
                  <a:close/>
                </a:path>
              </a:pathLst>
            </a:custGeom>
            <a:solidFill>
              <a:srgbClr val="FFFFFF">
                <a:alpha val="1607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6" name="Google Shape;1536;p4"/>
            <p:cNvSpPr/>
            <p:nvPr/>
          </p:nvSpPr>
          <p:spPr>
            <a:xfrm>
              <a:off x="10302810" y="3476672"/>
              <a:ext cx="1114520" cy="2623947"/>
            </a:xfrm>
            <a:custGeom>
              <a:avLst/>
              <a:gdLst/>
              <a:ahLst/>
              <a:cxnLst/>
              <a:rect l="l" t="t" r="r" b="b"/>
              <a:pathLst>
                <a:path w="1114520" h="2623947" extrusionOk="0">
                  <a:moveTo>
                    <a:pt x="1114278" y="1053115"/>
                  </a:moveTo>
                  <a:lnTo>
                    <a:pt x="1114278" y="2486056"/>
                  </a:lnTo>
                  <a:cubicBezTo>
                    <a:pt x="1114278" y="2561960"/>
                    <a:pt x="1052737" y="2623501"/>
                    <a:pt x="976832" y="2623501"/>
                  </a:cubicBezTo>
                  <a:lnTo>
                    <a:pt x="854817" y="2623501"/>
                  </a:lnTo>
                  <a:cubicBezTo>
                    <a:pt x="930693" y="2623454"/>
                    <a:pt x="992167" y="2561932"/>
                    <a:pt x="992167" y="2486056"/>
                  </a:cubicBezTo>
                  <a:lnTo>
                    <a:pt x="992167" y="1053115"/>
                  </a:lnTo>
                  <a:cubicBezTo>
                    <a:pt x="992167" y="494188"/>
                    <a:pt x="551064" y="33273"/>
                    <a:pt x="-243" y="1364"/>
                  </a:cubicBezTo>
                  <a:cubicBezTo>
                    <a:pt x="19855" y="126"/>
                    <a:pt x="40238" y="-446"/>
                    <a:pt x="60717" y="-446"/>
                  </a:cubicBezTo>
                  <a:cubicBezTo>
                    <a:pt x="640123" y="-446"/>
                    <a:pt x="1114278" y="473613"/>
                    <a:pt x="1114278" y="1053115"/>
                  </a:cubicBezTo>
                  <a:close/>
                </a:path>
              </a:pathLst>
            </a:custGeom>
            <a:solidFill>
              <a:srgbClr val="0C0C0C">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7" name="Google Shape;1537;p4"/>
            <p:cNvSpPr/>
            <p:nvPr/>
          </p:nvSpPr>
          <p:spPr>
            <a:xfrm>
              <a:off x="9580816" y="4611957"/>
              <a:ext cx="1518000" cy="1269300"/>
            </a:xfrm>
            <a:prstGeom prst="roundRect">
              <a:avLst>
                <a:gd name="adj" fmla="val 13029"/>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8" name="Google Shape;1538;p4"/>
            <p:cNvSpPr/>
            <p:nvPr/>
          </p:nvSpPr>
          <p:spPr>
            <a:xfrm>
              <a:off x="9600913" y="4622816"/>
              <a:ext cx="1504188" cy="1257871"/>
            </a:xfrm>
            <a:custGeom>
              <a:avLst/>
              <a:gdLst/>
              <a:ahLst/>
              <a:cxnLst/>
              <a:rect l="l" t="t" r="r" b="b"/>
              <a:pathLst>
                <a:path w="1504188" h="1257871" extrusionOk="0">
                  <a:moveTo>
                    <a:pt x="1503945" y="141572"/>
                  </a:moveTo>
                  <a:lnTo>
                    <a:pt x="1503945" y="1103597"/>
                  </a:lnTo>
                  <a:cubicBezTo>
                    <a:pt x="1503736" y="1188427"/>
                    <a:pt x="1435041" y="1257169"/>
                    <a:pt x="1350212" y="1257426"/>
                  </a:cubicBezTo>
                  <a:lnTo>
                    <a:pt x="139679" y="1257426"/>
                  </a:lnTo>
                  <a:cubicBezTo>
                    <a:pt x="79424" y="1257255"/>
                    <a:pt x="24789" y="1222031"/>
                    <a:pt x="-243" y="1167224"/>
                  </a:cubicBezTo>
                  <a:cubicBezTo>
                    <a:pt x="18359" y="1174939"/>
                    <a:pt x="38295" y="1178883"/>
                    <a:pt x="58431" y="1178844"/>
                  </a:cubicBezTo>
                  <a:lnTo>
                    <a:pt x="1268963" y="1178844"/>
                  </a:lnTo>
                  <a:cubicBezTo>
                    <a:pt x="1353784" y="1178635"/>
                    <a:pt x="1422487" y="1109931"/>
                    <a:pt x="1422697" y="1025111"/>
                  </a:cubicBezTo>
                  <a:lnTo>
                    <a:pt x="1422697" y="63086"/>
                  </a:lnTo>
                  <a:cubicBezTo>
                    <a:pt x="1422716" y="41160"/>
                    <a:pt x="1418001" y="19490"/>
                    <a:pt x="1408886" y="-446"/>
                  </a:cubicBezTo>
                  <a:cubicBezTo>
                    <a:pt x="1466303" y="23405"/>
                    <a:pt x="1503783" y="79402"/>
                    <a:pt x="1503945" y="141572"/>
                  </a:cubicBezTo>
                  <a:close/>
                </a:path>
              </a:pathLst>
            </a:custGeom>
            <a:solidFill>
              <a:srgbClr val="0C0C0C">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9" name="Google Shape;1539;p4"/>
            <p:cNvSpPr/>
            <p:nvPr/>
          </p:nvSpPr>
          <p:spPr>
            <a:xfrm>
              <a:off x="9587674" y="4610338"/>
              <a:ext cx="1504378" cy="1257871"/>
            </a:xfrm>
            <a:custGeom>
              <a:avLst/>
              <a:gdLst/>
              <a:ahLst/>
              <a:cxnLst/>
              <a:rect l="l" t="t" r="r" b="b"/>
              <a:pathLst>
                <a:path w="1504378" h="1257871" extrusionOk="0">
                  <a:moveTo>
                    <a:pt x="1504136" y="89661"/>
                  </a:moveTo>
                  <a:cubicBezTo>
                    <a:pt x="1485543" y="81917"/>
                    <a:pt x="1465598" y="77935"/>
                    <a:pt x="1445462" y="77945"/>
                  </a:cubicBezTo>
                  <a:lnTo>
                    <a:pt x="234929" y="77945"/>
                  </a:lnTo>
                  <a:cubicBezTo>
                    <a:pt x="150100" y="78202"/>
                    <a:pt x="81405" y="146944"/>
                    <a:pt x="81196" y="231774"/>
                  </a:cubicBezTo>
                  <a:lnTo>
                    <a:pt x="81196" y="1193799"/>
                  </a:lnTo>
                  <a:cubicBezTo>
                    <a:pt x="81177" y="1215754"/>
                    <a:pt x="85892" y="1237452"/>
                    <a:pt x="95007" y="1257426"/>
                  </a:cubicBezTo>
                  <a:cubicBezTo>
                    <a:pt x="37514" y="1233585"/>
                    <a:pt x="-33" y="1177549"/>
                    <a:pt x="-243" y="1115313"/>
                  </a:cubicBezTo>
                  <a:lnTo>
                    <a:pt x="-243" y="153288"/>
                  </a:lnTo>
                  <a:cubicBezTo>
                    <a:pt x="-33" y="68468"/>
                    <a:pt x="68670" y="-236"/>
                    <a:pt x="153490" y="-446"/>
                  </a:cubicBezTo>
                  <a:lnTo>
                    <a:pt x="1364213" y="-446"/>
                  </a:lnTo>
                  <a:cubicBezTo>
                    <a:pt x="1424440" y="-293"/>
                    <a:pt x="1479075" y="34892"/>
                    <a:pt x="1504136" y="89661"/>
                  </a:cubicBezTo>
                  <a:close/>
                </a:path>
              </a:pathLst>
            </a:custGeom>
            <a:solidFill>
              <a:srgbClr val="FFFFFF">
                <a:alpha val="268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0" name="Google Shape;1540;p4"/>
            <p:cNvSpPr/>
            <p:nvPr/>
          </p:nvSpPr>
          <p:spPr>
            <a:xfrm>
              <a:off x="9577577" y="4955524"/>
              <a:ext cx="1524666" cy="66294"/>
            </a:xfrm>
            <a:custGeom>
              <a:avLst/>
              <a:gdLst/>
              <a:ahLst/>
              <a:cxnLst/>
              <a:rect l="l" t="t" r="r" b="b"/>
              <a:pathLst>
                <a:path w="1524666" h="66294" extrusionOk="0">
                  <a:moveTo>
                    <a:pt x="0" y="0"/>
                  </a:moveTo>
                  <a:lnTo>
                    <a:pt x="1524667" y="0"/>
                  </a:lnTo>
                  <a:lnTo>
                    <a:pt x="1524667" y="66294"/>
                  </a:lnTo>
                  <a:lnTo>
                    <a:pt x="0" y="66294"/>
                  </a:lnTo>
                  <a:close/>
                </a:path>
              </a:pathLst>
            </a:custGeom>
            <a:solidFill>
              <a:srgbClr val="AE6A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1" name="Google Shape;1541;p4"/>
            <p:cNvSpPr/>
            <p:nvPr/>
          </p:nvSpPr>
          <p:spPr>
            <a:xfrm>
              <a:off x="9577577" y="5021818"/>
              <a:ext cx="1524666" cy="66294"/>
            </a:xfrm>
            <a:custGeom>
              <a:avLst/>
              <a:gdLst/>
              <a:ahLst/>
              <a:cxnLst/>
              <a:rect l="l" t="t" r="r" b="b"/>
              <a:pathLst>
                <a:path w="1524666" h="66294" extrusionOk="0">
                  <a:moveTo>
                    <a:pt x="0" y="0"/>
                  </a:moveTo>
                  <a:lnTo>
                    <a:pt x="1524667" y="0"/>
                  </a:lnTo>
                  <a:lnTo>
                    <a:pt x="1524667" y="66294"/>
                  </a:lnTo>
                  <a:lnTo>
                    <a:pt x="0" y="66294"/>
                  </a:ln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2" name="Google Shape;1542;p4"/>
            <p:cNvSpPr/>
            <p:nvPr/>
          </p:nvSpPr>
          <p:spPr>
            <a:xfrm>
              <a:off x="9561766" y="5029724"/>
              <a:ext cx="48006" cy="105822"/>
            </a:xfrm>
            <a:custGeom>
              <a:avLst/>
              <a:gdLst/>
              <a:ahLst/>
              <a:cxnLst/>
              <a:rect l="l" t="t" r="r" b="b"/>
              <a:pathLst>
                <a:path w="48006" h="105822" extrusionOk="0">
                  <a:moveTo>
                    <a:pt x="24003" y="0"/>
                  </a:moveTo>
                  <a:cubicBezTo>
                    <a:pt x="37259" y="0"/>
                    <a:pt x="48006" y="0"/>
                    <a:pt x="48006" y="0"/>
                  </a:cubicBezTo>
                  <a:lnTo>
                    <a:pt x="48006" y="105823"/>
                  </a:lnTo>
                  <a:cubicBezTo>
                    <a:pt x="48006" y="105823"/>
                    <a:pt x="37259" y="105823"/>
                    <a:pt x="24003" y="105823"/>
                  </a:cubicBezTo>
                  <a:lnTo>
                    <a:pt x="24003" y="105823"/>
                  </a:lnTo>
                  <a:cubicBezTo>
                    <a:pt x="10747" y="105823"/>
                    <a:pt x="0" y="105823"/>
                    <a:pt x="0" y="105823"/>
                  </a:cubicBezTo>
                  <a:lnTo>
                    <a:pt x="0" y="0"/>
                  </a:lnTo>
                  <a:cubicBezTo>
                    <a:pt x="0" y="0"/>
                    <a:pt x="10747" y="0"/>
                    <a:pt x="24003" y="0"/>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3" name="Google Shape;1543;p4"/>
            <p:cNvSpPr/>
            <p:nvPr/>
          </p:nvSpPr>
          <p:spPr>
            <a:xfrm>
              <a:off x="9554431" y="5023931"/>
              <a:ext cx="62769" cy="118854"/>
            </a:xfrm>
            <a:custGeom>
              <a:avLst/>
              <a:gdLst/>
              <a:ahLst/>
              <a:cxnLst/>
              <a:rect l="l" t="t" r="r" b="b"/>
              <a:pathLst>
                <a:path w="62769" h="118854" extrusionOk="0">
                  <a:moveTo>
                    <a:pt x="31094" y="118409"/>
                  </a:moveTo>
                  <a:cubicBezTo>
                    <a:pt x="13787" y="118409"/>
                    <a:pt x="-243" y="104378"/>
                    <a:pt x="-243" y="87072"/>
                  </a:cubicBezTo>
                  <a:lnTo>
                    <a:pt x="-243" y="29255"/>
                  </a:lnTo>
                  <a:cubicBezTo>
                    <a:pt x="709" y="11919"/>
                    <a:pt x="15540" y="-1358"/>
                    <a:pt x="32875" y="-397"/>
                  </a:cubicBezTo>
                  <a:cubicBezTo>
                    <a:pt x="48868" y="480"/>
                    <a:pt x="61641" y="13253"/>
                    <a:pt x="62527" y="29255"/>
                  </a:cubicBezTo>
                  <a:lnTo>
                    <a:pt x="62527" y="87072"/>
                  </a:lnTo>
                  <a:cubicBezTo>
                    <a:pt x="62527" y="104378"/>
                    <a:pt x="48496" y="118409"/>
                    <a:pt x="31189" y="118409"/>
                  </a:cubicBezTo>
                  <a:cubicBezTo>
                    <a:pt x="31161" y="118409"/>
                    <a:pt x="31123" y="118409"/>
                    <a:pt x="31094" y="118409"/>
                  </a:cubicBezTo>
                  <a:close/>
                  <a:moveTo>
                    <a:pt x="31094" y="12681"/>
                  </a:moveTo>
                  <a:cubicBezTo>
                    <a:pt x="21941" y="12681"/>
                    <a:pt x="14521" y="20101"/>
                    <a:pt x="14521" y="29255"/>
                  </a:cubicBezTo>
                  <a:lnTo>
                    <a:pt x="14521" y="87072"/>
                  </a:lnTo>
                  <a:cubicBezTo>
                    <a:pt x="13825" y="96254"/>
                    <a:pt x="20702" y="104254"/>
                    <a:pt x="29885" y="104950"/>
                  </a:cubicBezTo>
                  <a:cubicBezTo>
                    <a:pt x="39067" y="105645"/>
                    <a:pt x="47068" y="98768"/>
                    <a:pt x="47763" y="89586"/>
                  </a:cubicBezTo>
                  <a:cubicBezTo>
                    <a:pt x="47830" y="88748"/>
                    <a:pt x="47830" y="87909"/>
                    <a:pt x="47763" y="87072"/>
                  </a:cubicBezTo>
                  <a:lnTo>
                    <a:pt x="47763" y="29255"/>
                  </a:lnTo>
                  <a:cubicBezTo>
                    <a:pt x="47763" y="20101"/>
                    <a:pt x="40343" y="12681"/>
                    <a:pt x="31189" y="12681"/>
                  </a:cubicBezTo>
                  <a:cubicBezTo>
                    <a:pt x="31161" y="12681"/>
                    <a:pt x="31123" y="12681"/>
                    <a:pt x="31094" y="12681"/>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4" name="Google Shape;1544;p4"/>
            <p:cNvSpPr/>
            <p:nvPr/>
          </p:nvSpPr>
          <p:spPr>
            <a:xfrm>
              <a:off x="9561766" y="5138785"/>
              <a:ext cx="48006" cy="213740"/>
            </a:xfrm>
            <a:custGeom>
              <a:avLst/>
              <a:gdLst/>
              <a:ahLst/>
              <a:cxnLst/>
              <a:rect l="l" t="t" r="r" b="b"/>
              <a:pathLst>
                <a:path w="48006" h="213740" extrusionOk="0">
                  <a:moveTo>
                    <a:pt x="24003" y="0"/>
                  </a:moveTo>
                  <a:cubicBezTo>
                    <a:pt x="37259" y="0"/>
                    <a:pt x="48006" y="0"/>
                    <a:pt x="48006" y="0"/>
                  </a:cubicBezTo>
                  <a:lnTo>
                    <a:pt x="48006" y="213741"/>
                  </a:lnTo>
                  <a:cubicBezTo>
                    <a:pt x="48006" y="213741"/>
                    <a:pt x="37259" y="213741"/>
                    <a:pt x="24003" y="213741"/>
                  </a:cubicBezTo>
                  <a:lnTo>
                    <a:pt x="24003" y="213741"/>
                  </a:lnTo>
                  <a:cubicBezTo>
                    <a:pt x="10747" y="213741"/>
                    <a:pt x="0" y="213741"/>
                    <a:pt x="0" y="213741"/>
                  </a:cubicBezTo>
                  <a:lnTo>
                    <a:pt x="0" y="0"/>
                  </a:lnTo>
                  <a:cubicBezTo>
                    <a:pt x="0" y="0"/>
                    <a:pt x="10747" y="0"/>
                    <a:pt x="24003" y="0"/>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5" name="Google Shape;1545;p4"/>
            <p:cNvSpPr/>
            <p:nvPr/>
          </p:nvSpPr>
          <p:spPr>
            <a:xfrm>
              <a:off x="9554431" y="5132992"/>
              <a:ext cx="62769" cy="226867"/>
            </a:xfrm>
            <a:custGeom>
              <a:avLst/>
              <a:gdLst/>
              <a:ahLst/>
              <a:cxnLst/>
              <a:rect l="l" t="t" r="r" b="b"/>
              <a:pathLst>
                <a:path w="62769" h="226867" extrusionOk="0">
                  <a:moveTo>
                    <a:pt x="31094" y="226422"/>
                  </a:moveTo>
                  <a:cubicBezTo>
                    <a:pt x="13806" y="226365"/>
                    <a:pt x="-196" y="212373"/>
                    <a:pt x="-243" y="195085"/>
                  </a:cubicBezTo>
                  <a:lnTo>
                    <a:pt x="-243" y="29255"/>
                  </a:lnTo>
                  <a:cubicBezTo>
                    <a:pt x="709" y="11919"/>
                    <a:pt x="15540" y="-1359"/>
                    <a:pt x="32875" y="-397"/>
                  </a:cubicBezTo>
                  <a:cubicBezTo>
                    <a:pt x="48868" y="479"/>
                    <a:pt x="61641" y="13252"/>
                    <a:pt x="62527" y="29255"/>
                  </a:cubicBezTo>
                  <a:lnTo>
                    <a:pt x="62527" y="195085"/>
                  </a:lnTo>
                  <a:cubicBezTo>
                    <a:pt x="62470" y="212411"/>
                    <a:pt x="48420" y="226422"/>
                    <a:pt x="31094" y="226422"/>
                  </a:cubicBezTo>
                  <a:close/>
                  <a:moveTo>
                    <a:pt x="31094" y="12681"/>
                  </a:moveTo>
                  <a:cubicBezTo>
                    <a:pt x="21941" y="12681"/>
                    <a:pt x="14521" y="20101"/>
                    <a:pt x="14521" y="29255"/>
                  </a:cubicBezTo>
                  <a:lnTo>
                    <a:pt x="14521" y="195085"/>
                  </a:lnTo>
                  <a:cubicBezTo>
                    <a:pt x="15216" y="204267"/>
                    <a:pt x="23217" y="211144"/>
                    <a:pt x="32399" y="210449"/>
                  </a:cubicBezTo>
                  <a:cubicBezTo>
                    <a:pt x="40610" y="209820"/>
                    <a:pt x="47144" y="203295"/>
                    <a:pt x="47763" y="195085"/>
                  </a:cubicBezTo>
                  <a:lnTo>
                    <a:pt x="47763" y="29255"/>
                  </a:lnTo>
                  <a:cubicBezTo>
                    <a:pt x="47763" y="20101"/>
                    <a:pt x="40343" y="12681"/>
                    <a:pt x="31189" y="12681"/>
                  </a:cubicBezTo>
                  <a:cubicBezTo>
                    <a:pt x="31161" y="12681"/>
                    <a:pt x="31123" y="12681"/>
                    <a:pt x="31094" y="12681"/>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6" name="Google Shape;1546;p4"/>
            <p:cNvSpPr/>
            <p:nvPr/>
          </p:nvSpPr>
          <p:spPr>
            <a:xfrm>
              <a:off x="10361675" y="5671995"/>
              <a:ext cx="8667" cy="9525"/>
            </a:xfrm>
            <a:custGeom>
              <a:avLst/>
              <a:gdLst/>
              <a:ahLst/>
              <a:cxnLst/>
              <a:rect l="l" t="t" r="r" b="b"/>
              <a:pathLst>
                <a:path w="8667" h="9525" extrusionOk="0">
                  <a:moveTo>
                    <a:pt x="-243" y="-446"/>
                  </a:moveTo>
                  <a:lnTo>
                    <a:pt x="8425" y="-446"/>
                  </a:lnTo>
                  <a:lnTo>
                    <a:pt x="8425" y="-446"/>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7" name="Google Shape;1547;p4"/>
            <p:cNvSpPr/>
            <p:nvPr/>
          </p:nvSpPr>
          <p:spPr>
            <a:xfrm>
              <a:off x="10353007" y="5671328"/>
              <a:ext cx="8667" cy="9525"/>
            </a:xfrm>
            <a:custGeom>
              <a:avLst/>
              <a:gdLst/>
              <a:ahLst/>
              <a:cxnLst/>
              <a:rect l="l" t="t" r="r" b="b"/>
              <a:pathLst>
                <a:path w="8667" h="9525" extrusionOk="0">
                  <a:moveTo>
                    <a:pt x="-243" y="-446"/>
                  </a:moveTo>
                  <a:lnTo>
                    <a:pt x="8425" y="-446"/>
                  </a:lnTo>
                  <a:lnTo>
                    <a:pt x="-243" y="-446"/>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8" name="Google Shape;1548;p4"/>
            <p:cNvSpPr/>
            <p:nvPr/>
          </p:nvSpPr>
          <p:spPr>
            <a:xfrm>
              <a:off x="9396611" y="3257883"/>
              <a:ext cx="1930679" cy="674465"/>
            </a:xfrm>
            <a:custGeom>
              <a:avLst/>
              <a:gdLst/>
              <a:ahLst/>
              <a:cxnLst/>
              <a:rect l="l" t="t" r="r" b="b"/>
              <a:pathLst>
                <a:path w="1930679" h="674465" extrusionOk="0">
                  <a:moveTo>
                    <a:pt x="1911606" y="657827"/>
                  </a:moveTo>
                  <a:cubicBezTo>
                    <a:pt x="1895718" y="665218"/>
                    <a:pt x="1876859" y="658332"/>
                    <a:pt x="1869467" y="642444"/>
                  </a:cubicBezTo>
                  <a:cubicBezTo>
                    <a:pt x="1869420" y="642339"/>
                    <a:pt x="1869363" y="642225"/>
                    <a:pt x="1869315" y="642111"/>
                  </a:cubicBezTo>
                  <a:cubicBezTo>
                    <a:pt x="1707295" y="289876"/>
                    <a:pt x="1355384" y="63886"/>
                    <a:pt x="967678" y="63086"/>
                  </a:cubicBezTo>
                  <a:lnTo>
                    <a:pt x="964821" y="63086"/>
                  </a:lnTo>
                  <a:cubicBezTo>
                    <a:pt x="797314" y="63600"/>
                    <a:pt x="632684" y="106663"/>
                    <a:pt x="486380" y="188244"/>
                  </a:cubicBezTo>
                  <a:lnTo>
                    <a:pt x="486380" y="188244"/>
                  </a:lnTo>
                  <a:cubicBezTo>
                    <a:pt x="297537" y="293400"/>
                    <a:pt x="148128" y="457249"/>
                    <a:pt x="60803" y="654969"/>
                  </a:cubicBezTo>
                  <a:cubicBezTo>
                    <a:pt x="55755" y="666562"/>
                    <a:pt x="44296" y="674048"/>
                    <a:pt x="31657" y="674019"/>
                  </a:cubicBezTo>
                  <a:cubicBezTo>
                    <a:pt x="14083" y="674067"/>
                    <a:pt x="-195" y="659866"/>
                    <a:pt x="-243" y="642292"/>
                  </a:cubicBezTo>
                  <a:cubicBezTo>
                    <a:pt x="-262" y="637805"/>
                    <a:pt x="681" y="633357"/>
                    <a:pt x="2510" y="629252"/>
                  </a:cubicBezTo>
                  <a:cubicBezTo>
                    <a:pt x="171131" y="247899"/>
                    <a:pt x="548140" y="1278"/>
                    <a:pt x="965107" y="-446"/>
                  </a:cubicBezTo>
                  <a:lnTo>
                    <a:pt x="968059" y="-446"/>
                  </a:lnTo>
                  <a:cubicBezTo>
                    <a:pt x="1380701" y="430"/>
                    <a:pt x="1755243" y="240946"/>
                    <a:pt x="1927703" y="615822"/>
                  </a:cubicBezTo>
                  <a:cubicBezTo>
                    <a:pt x="1934799" y="631871"/>
                    <a:pt x="1927608" y="650636"/>
                    <a:pt x="1911606" y="657827"/>
                  </a:cubicBez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9" name="Google Shape;1549;p4"/>
            <p:cNvSpPr/>
            <p:nvPr/>
          </p:nvSpPr>
          <p:spPr>
            <a:xfrm>
              <a:off x="10323289" y="3617643"/>
              <a:ext cx="9525" cy="1904"/>
            </a:xfrm>
            <a:custGeom>
              <a:avLst/>
              <a:gdLst/>
              <a:ahLst/>
              <a:cxnLst/>
              <a:rect l="l" t="t" r="r" b="b"/>
              <a:pathLst>
                <a:path w="9525" h="1904" extrusionOk="0">
                  <a:moveTo>
                    <a:pt x="-243" y="-65"/>
                  </a:moveTo>
                  <a:lnTo>
                    <a:pt x="-243" y="-65"/>
                  </a:lnTo>
                  <a:cubicBezTo>
                    <a:pt x="-243" y="411"/>
                    <a:pt x="-243" y="983"/>
                    <a:pt x="-243" y="1459"/>
                  </a:cubicBezTo>
                  <a:lnTo>
                    <a:pt x="-243" y="-446"/>
                  </a:lnTo>
                  <a:lnTo>
                    <a:pt x="-243" y="-4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0" name="Google Shape;1550;p4"/>
            <p:cNvSpPr/>
            <p:nvPr/>
          </p:nvSpPr>
          <p:spPr>
            <a:xfrm>
              <a:off x="10414824" y="3640598"/>
              <a:ext cx="42" cy="666"/>
            </a:xfrm>
            <a:custGeom>
              <a:avLst/>
              <a:gdLst/>
              <a:ahLst/>
              <a:cxnLst/>
              <a:rect l="l" t="t" r="r" b="b"/>
              <a:pathLst>
                <a:path w="42" h="666" extrusionOk="0">
                  <a:moveTo>
                    <a:pt x="-243" y="-446"/>
                  </a:moveTo>
                  <a:cubicBezTo>
                    <a:pt x="-186" y="-227"/>
                    <a:pt x="-186" y="2"/>
                    <a:pt x="-243" y="221"/>
                  </a:cubicBezTo>
                  <a:lnTo>
                    <a:pt x="-243" y="22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1" name="Google Shape;1551;p4"/>
            <p:cNvSpPr/>
            <p:nvPr/>
          </p:nvSpPr>
          <p:spPr>
            <a:xfrm>
              <a:off x="10413777" y="3641264"/>
              <a:ext cx="952" cy="2000"/>
            </a:xfrm>
            <a:custGeom>
              <a:avLst/>
              <a:gdLst/>
              <a:ahLst/>
              <a:cxnLst/>
              <a:rect l="l" t="t" r="r" b="b"/>
              <a:pathLst>
                <a:path w="952" h="2000" extrusionOk="0">
                  <a:moveTo>
                    <a:pt x="709" y="-446"/>
                  </a:moveTo>
                  <a:lnTo>
                    <a:pt x="709" y="-446"/>
                  </a:lnTo>
                  <a:lnTo>
                    <a:pt x="-243" y="155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2" name="Google Shape;1552;p4"/>
            <p:cNvSpPr/>
            <p:nvPr/>
          </p:nvSpPr>
          <p:spPr>
            <a:xfrm>
              <a:off x="10414824" y="3639169"/>
              <a:ext cx="666" cy="1428"/>
            </a:xfrm>
            <a:custGeom>
              <a:avLst/>
              <a:gdLst/>
              <a:ahLst/>
              <a:cxnLst/>
              <a:rect l="l" t="t" r="r" b="b"/>
              <a:pathLst>
                <a:path w="666" h="1428" extrusionOk="0">
                  <a:moveTo>
                    <a:pt x="424" y="-351"/>
                  </a:moveTo>
                  <a:lnTo>
                    <a:pt x="-243" y="983"/>
                  </a:lnTo>
                  <a:lnTo>
                    <a:pt x="-243" y="316"/>
                  </a:lnTo>
                  <a:cubicBezTo>
                    <a:pt x="-243" y="316"/>
                    <a:pt x="-243" y="-255"/>
                    <a:pt x="-243" y="-44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3" name="Google Shape;1553;p4"/>
            <p:cNvSpPr/>
            <p:nvPr/>
          </p:nvSpPr>
          <p:spPr>
            <a:xfrm>
              <a:off x="9731596" y="3773472"/>
              <a:ext cx="857" cy="1714"/>
            </a:xfrm>
            <a:custGeom>
              <a:avLst/>
              <a:gdLst/>
              <a:ahLst/>
              <a:cxnLst/>
              <a:rect l="l" t="t" r="r" b="b"/>
              <a:pathLst>
                <a:path w="857" h="1714" extrusionOk="0">
                  <a:moveTo>
                    <a:pt x="857" y="1715"/>
                  </a:moveTo>
                  <a:lnTo>
                    <a:pt x="286" y="952"/>
                  </a:lnTo>
                  <a:lnTo>
                    <a:pt x="0" y="0"/>
                  </a:lnTo>
                  <a:lnTo>
                    <a:pt x="571" y="762"/>
                  </a:lnTo>
                  <a:lnTo>
                    <a:pt x="857" y="171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4" name="Google Shape;1554;p4"/>
            <p:cNvSpPr/>
            <p:nvPr/>
          </p:nvSpPr>
          <p:spPr>
            <a:xfrm>
              <a:off x="11275408" y="3868245"/>
              <a:ext cx="48006" cy="105822"/>
            </a:xfrm>
            <a:custGeom>
              <a:avLst/>
              <a:gdLst/>
              <a:ahLst/>
              <a:cxnLst/>
              <a:rect l="l" t="t" r="r" b="b"/>
              <a:pathLst>
                <a:path w="48006" h="105822" extrusionOk="0">
                  <a:moveTo>
                    <a:pt x="24003" y="0"/>
                  </a:moveTo>
                  <a:cubicBezTo>
                    <a:pt x="37260" y="0"/>
                    <a:pt x="48006" y="0"/>
                    <a:pt x="48006" y="0"/>
                  </a:cubicBezTo>
                  <a:lnTo>
                    <a:pt x="48006" y="105823"/>
                  </a:lnTo>
                  <a:cubicBezTo>
                    <a:pt x="48006" y="105823"/>
                    <a:pt x="37260" y="105823"/>
                    <a:pt x="24003" y="105823"/>
                  </a:cubicBezTo>
                  <a:lnTo>
                    <a:pt x="24003" y="105823"/>
                  </a:lnTo>
                  <a:cubicBezTo>
                    <a:pt x="10747" y="105823"/>
                    <a:pt x="0" y="105823"/>
                    <a:pt x="0" y="105823"/>
                  </a:cubicBezTo>
                  <a:lnTo>
                    <a:pt x="0" y="0"/>
                  </a:lnTo>
                  <a:cubicBezTo>
                    <a:pt x="0" y="0"/>
                    <a:pt x="10747" y="0"/>
                    <a:pt x="24003" y="0"/>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5" name="Google Shape;1555;p4"/>
            <p:cNvSpPr/>
            <p:nvPr/>
          </p:nvSpPr>
          <p:spPr>
            <a:xfrm>
              <a:off x="11268169" y="3860911"/>
              <a:ext cx="62674" cy="120491"/>
            </a:xfrm>
            <a:custGeom>
              <a:avLst/>
              <a:gdLst/>
              <a:ahLst/>
              <a:cxnLst/>
              <a:rect l="l" t="t" r="r" b="b"/>
              <a:pathLst>
                <a:path w="62674" h="120491" extrusionOk="0">
                  <a:moveTo>
                    <a:pt x="31094" y="120046"/>
                  </a:moveTo>
                  <a:cubicBezTo>
                    <a:pt x="13787" y="120046"/>
                    <a:pt x="-243" y="106015"/>
                    <a:pt x="-243" y="88708"/>
                  </a:cubicBezTo>
                  <a:cubicBezTo>
                    <a:pt x="-243" y="88679"/>
                    <a:pt x="-243" y="88642"/>
                    <a:pt x="-243" y="88613"/>
                  </a:cubicBezTo>
                  <a:lnTo>
                    <a:pt x="-243" y="30892"/>
                  </a:lnTo>
                  <a:cubicBezTo>
                    <a:pt x="-243" y="13585"/>
                    <a:pt x="13787" y="-446"/>
                    <a:pt x="31094" y="-446"/>
                  </a:cubicBezTo>
                  <a:cubicBezTo>
                    <a:pt x="48401" y="-446"/>
                    <a:pt x="62432" y="13585"/>
                    <a:pt x="62432" y="30892"/>
                  </a:cubicBezTo>
                  <a:lnTo>
                    <a:pt x="62432" y="88613"/>
                  </a:lnTo>
                  <a:cubicBezTo>
                    <a:pt x="62432" y="105939"/>
                    <a:pt x="48420" y="119998"/>
                    <a:pt x="31094" y="120046"/>
                  </a:cubicBezTo>
                  <a:close/>
                  <a:moveTo>
                    <a:pt x="31094" y="14223"/>
                  </a:moveTo>
                  <a:cubicBezTo>
                    <a:pt x="21893" y="14223"/>
                    <a:pt x="14426" y="21691"/>
                    <a:pt x="14426" y="30892"/>
                  </a:cubicBezTo>
                  <a:lnTo>
                    <a:pt x="14426" y="88613"/>
                  </a:lnTo>
                  <a:cubicBezTo>
                    <a:pt x="13730" y="97795"/>
                    <a:pt x="20607" y="105796"/>
                    <a:pt x="29790" y="106491"/>
                  </a:cubicBezTo>
                  <a:cubicBezTo>
                    <a:pt x="38972" y="107186"/>
                    <a:pt x="46973" y="100310"/>
                    <a:pt x="47668" y="91128"/>
                  </a:cubicBezTo>
                  <a:cubicBezTo>
                    <a:pt x="47735" y="90289"/>
                    <a:pt x="47735" y="89451"/>
                    <a:pt x="47668" y="88613"/>
                  </a:cubicBezTo>
                  <a:lnTo>
                    <a:pt x="47668" y="30892"/>
                  </a:lnTo>
                  <a:cubicBezTo>
                    <a:pt x="47725" y="21738"/>
                    <a:pt x="40343" y="14280"/>
                    <a:pt x="31190" y="14223"/>
                  </a:cubicBezTo>
                  <a:cubicBezTo>
                    <a:pt x="31161" y="14223"/>
                    <a:pt x="31123" y="14223"/>
                    <a:pt x="31094" y="14223"/>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6" name="Google Shape;1556;p4"/>
            <p:cNvSpPr/>
            <p:nvPr/>
          </p:nvSpPr>
          <p:spPr>
            <a:xfrm>
              <a:off x="11275408" y="3977307"/>
              <a:ext cx="48006" cy="213740"/>
            </a:xfrm>
            <a:custGeom>
              <a:avLst/>
              <a:gdLst/>
              <a:ahLst/>
              <a:cxnLst/>
              <a:rect l="l" t="t" r="r" b="b"/>
              <a:pathLst>
                <a:path w="48006" h="213740" extrusionOk="0">
                  <a:moveTo>
                    <a:pt x="24003" y="0"/>
                  </a:moveTo>
                  <a:cubicBezTo>
                    <a:pt x="37260" y="0"/>
                    <a:pt x="48006" y="0"/>
                    <a:pt x="48006" y="0"/>
                  </a:cubicBezTo>
                  <a:lnTo>
                    <a:pt x="48006" y="213741"/>
                  </a:lnTo>
                  <a:cubicBezTo>
                    <a:pt x="48006" y="213741"/>
                    <a:pt x="37260" y="213741"/>
                    <a:pt x="24003" y="213741"/>
                  </a:cubicBezTo>
                  <a:lnTo>
                    <a:pt x="24003" y="213741"/>
                  </a:lnTo>
                  <a:cubicBezTo>
                    <a:pt x="10747" y="213741"/>
                    <a:pt x="0" y="213741"/>
                    <a:pt x="0" y="213741"/>
                  </a:cubicBezTo>
                  <a:lnTo>
                    <a:pt x="0" y="0"/>
                  </a:lnTo>
                  <a:cubicBezTo>
                    <a:pt x="0" y="0"/>
                    <a:pt x="10747" y="0"/>
                    <a:pt x="24003" y="0"/>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7" name="Google Shape;1557;p4"/>
            <p:cNvSpPr/>
            <p:nvPr/>
          </p:nvSpPr>
          <p:spPr>
            <a:xfrm>
              <a:off x="11268169" y="3969877"/>
              <a:ext cx="62674" cy="228504"/>
            </a:xfrm>
            <a:custGeom>
              <a:avLst/>
              <a:gdLst/>
              <a:ahLst/>
              <a:cxnLst/>
              <a:rect l="l" t="t" r="r" b="b"/>
              <a:pathLst>
                <a:path w="62674" h="228504" extrusionOk="0">
                  <a:moveTo>
                    <a:pt x="31094" y="228059"/>
                  </a:moveTo>
                  <a:cubicBezTo>
                    <a:pt x="13787" y="228059"/>
                    <a:pt x="-243" y="214029"/>
                    <a:pt x="-243" y="196722"/>
                  </a:cubicBezTo>
                  <a:lnTo>
                    <a:pt x="-243" y="30892"/>
                  </a:lnTo>
                  <a:cubicBezTo>
                    <a:pt x="-243" y="13585"/>
                    <a:pt x="13787" y="-446"/>
                    <a:pt x="31094" y="-446"/>
                  </a:cubicBezTo>
                  <a:cubicBezTo>
                    <a:pt x="48401" y="-446"/>
                    <a:pt x="62432" y="13585"/>
                    <a:pt x="62432" y="30892"/>
                  </a:cubicBezTo>
                  <a:lnTo>
                    <a:pt x="62432" y="196722"/>
                  </a:lnTo>
                  <a:cubicBezTo>
                    <a:pt x="62384" y="214010"/>
                    <a:pt x="48382" y="228002"/>
                    <a:pt x="31094" y="228059"/>
                  </a:cubicBezTo>
                  <a:close/>
                  <a:moveTo>
                    <a:pt x="31094" y="14318"/>
                  </a:moveTo>
                  <a:cubicBezTo>
                    <a:pt x="21922" y="14318"/>
                    <a:pt x="14473" y="21719"/>
                    <a:pt x="14426" y="30892"/>
                  </a:cubicBezTo>
                  <a:lnTo>
                    <a:pt x="14426" y="196722"/>
                  </a:lnTo>
                  <a:cubicBezTo>
                    <a:pt x="15121" y="205904"/>
                    <a:pt x="23122" y="212781"/>
                    <a:pt x="32304" y="212085"/>
                  </a:cubicBezTo>
                  <a:cubicBezTo>
                    <a:pt x="40515" y="211457"/>
                    <a:pt x="47049" y="204932"/>
                    <a:pt x="47668" y="196722"/>
                  </a:cubicBezTo>
                  <a:lnTo>
                    <a:pt x="47668" y="30892"/>
                  </a:lnTo>
                  <a:cubicBezTo>
                    <a:pt x="47668" y="21738"/>
                    <a:pt x="40248" y="14318"/>
                    <a:pt x="31094" y="14318"/>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558" name="Google Shape;1558;p4"/>
          <p:cNvGrpSpPr/>
          <p:nvPr/>
        </p:nvGrpSpPr>
        <p:grpSpPr>
          <a:xfrm rot="10800000" flipH="1">
            <a:off x="7555399" y="-19250"/>
            <a:ext cx="4636607" cy="1301974"/>
            <a:chOff x="7622268" y="5719681"/>
            <a:chExt cx="4636607" cy="1301974"/>
          </a:xfrm>
        </p:grpSpPr>
        <p:grpSp>
          <p:nvGrpSpPr>
            <p:cNvPr id="1559" name="Google Shape;1559;p4"/>
            <p:cNvGrpSpPr/>
            <p:nvPr/>
          </p:nvGrpSpPr>
          <p:grpSpPr>
            <a:xfrm>
              <a:off x="9381189" y="5719681"/>
              <a:ext cx="2707325" cy="1299722"/>
              <a:chOff x="6723350" y="566875"/>
              <a:chExt cx="1552188" cy="1732500"/>
            </a:xfrm>
          </p:grpSpPr>
          <p:cxnSp>
            <p:nvCxnSpPr>
              <p:cNvPr id="1560" name="Google Shape;1560;p4"/>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1" name="Google Shape;1561;p4"/>
              <p:cNvCxnSpPr/>
              <p:nvPr/>
            </p:nvCxnSpPr>
            <p:spPr>
              <a:xfrm>
                <a:off x="6945091"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2" name="Google Shape;1562;p4"/>
              <p:cNvCxnSpPr/>
              <p:nvPr/>
            </p:nvCxnSpPr>
            <p:spPr>
              <a:xfrm>
                <a:off x="7166832"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3" name="Google Shape;1563;p4"/>
              <p:cNvCxnSpPr/>
              <p:nvPr/>
            </p:nvCxnSpPr>
            <p:spPr>
              <a:xfrm>
                <a:off x="7388573"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4" name="Google Shape;1564;p4"/>
              <p:cNvCxnSpPr/>
              <p:nvPr/>
            </p:nvCxnSpPr>
            <p:spPr>
              <a:xfrm>
                <a:off x="7610314"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5" name="Google Shape;1565;p4"/>
              <p:cNvCxnSpPr/>
              <p:nvPr/>
            </p:nvCxnSpPr>
            <p:spPr>
              <a:xfrm>
                <a:off x="7832055"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6" name="Google Shape;1566;p4"/>
              <p:cNvCxnSpPr/>
              <p:nvPr/>
            </p:nvCxnSpPr>
            <p:spPr>
              <a:xfrm>
                <a:off x="8053796"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7" name="Google Shape;1567;p4"/>
              <p:cNvCxnSpPr/>
              <p:nvPr/>
            </p:nvCxnSpPr>
            <p:spPr>
              <a:xfrm>
                <a:off x="8275538" y="566875"/>
                <a:ext cx="0" cy="1732500"/>
              </a:xfrm>
              <a:prstGeom prst="straightConnector1">
                <a:avLst/>
              </a:prstGeom>
              <a:noFill/>
              <a:ln w="9525" cap="flat" cmpd="sng">
                <a:solidFill>
                  <a:schemeClr val="lt1"/>
                </a:solidFill>
                <a:prstDash val="solid"/>
                <a:round/>
                <a:headEnd type="none" w="med" len="med"/>
                <a:tailEnd type="none" w="med" len="med"/>
              </a:ln>
            </p:spPr>
          </p:cxnSp>
        </p:grpSp>
        <p:grpSp>
          <p:nvGrpSpPr>
            <p:cNvPr id="1568" name="Google Shape;1568;p4"/>
            <p:cNvGrpSpPr/>
            <p:nvPr/>
          </p:nvGrpSpPr>
          <p:grpSpPr>
            <a:xfrm rot="5400000">
              <a:off x="9545961" y="3953195"/>
              <a:ext cx="789219" cy="4636607"/>
              <a:chOff x="6723350" y="566875"/>
              <a:chExt cx="452482" cy="2658300"/>
            </a:xfrm>
          </p:grpSpPr>
          <p:cxnSp>
            <p:nvCxnSpPr>
              <p:cNvPr id="1569" name="Google Shape;1569;p4"/>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70" name="Google Shape;1570;p4"/>
              <p:cNvCxnSpPr/>
              <p:nvPr/>
            </p:nvCxnSpPr>
            <p:spPr>
              <a:xfrm rot="-5400000" flipH="1">
                <a:off x="5972191" y="1539775"/>
                <a:ext cx="1957200" cy="11400"/>
              </a:xfrm>
              <a:prstGeom prst="straightConnector1">
                <a:avLst/>
              </a:prstGeom>
              <a:noFill/>
              <a:ln w="9525" cap="flat" cmpd="sng">
                <a:solidFill>
                  <a:schemeClr val="lt1"/>
                </a:solidFill>
                <a:prstDash val="solid"/>
                <a:round/>
                <a:headEnd type="none" w="med" len="med"/>
                <a:tailEnd type="none" w="med" len="med"/>
              </a:ln>
            </p:spPr>
          </p:cxnSp>
          <p:cxnSp>
            <p:nvCxnSpPr>
              <p:cNvPr id="1571" name="Google Shape;1571;p4"/>
              <p:cNvCxnSpPr/>
              <p:nvPr/>
            </p:nvCxnSpPr>
            <p:spPr>
              <a:xfrm rot="-5400000" flipH="1">
                <a:off x="5842182" y="1891525"/>
                <a:ext cx="2658300" cy="9000"/>
              </a:xfrm>
              <a:prstGeom prst="straightConnector1">
                <a:avLst/>
              </a:prstGeom>
              <a:noFill/>
              <a:ln w="9525" cap="flat" cmpd="sng">
                <a:solidFill>
                  <a:schemeClr val="lt1"/>
                </a:solidFill>
                <a:prstDash val="solid"/>
                <a:round/>
                <a:headEnd type="none" w="med" len="med"/>
                <a:tailEnd type="none" w="med" len="med"/>
              </a:ln>
            </p:spPr>
          </p:cxnSp>
        </p:grpSp>
        <p:cxnSp>
          <p:nvCxnSpPr>
            <p:cNvPr id="1572" name="Google Shape;1572;p4"/>
            <p:cNvCxnSpPr/>
            <p:nvPr/>
          </p:nvCxnSpPr>
          <p:spPr>
            <a:xfrm>
              <a:off x="8969752" y="6014907"/>
              <a:ext cx="0" cy="1004400"/>
            </a:xfrm>
            <a:prstGeom prst="straightConnector1">
              <a:avLst/>
            </a:prstGeom>
            <a:noFill/>
            <a:ln w="9525" cap="flat" cmpd="sng">
              <a:solidFill>
                <a:schemeClr val="lt1"/>
              </a:solidFill>
              <a:prstDash val="solid"/>
              <a:round/>
              <a:headEnd type="none" w="med" len="med"/>
              <a:tailEnd type="none" w="med" len="med"/>
            </a:ln>
          </p:spPr>
        </p:cxnSp>
        <p:cxnSp>
          <p:nvCxnSpPr>
            <p:cNvPr id="1573" name="Google Shape;1573;p4"/>
            <p:cNvCxnSpPr/>
            <p:nvPr/>
          </p:nvCxnSpPr>
          <p:spPr>
            <a:xfrm>
              <a:off x="8577276" y="6236398"/>
              <a:ext cx="600" cy="782700"/>
            </a:xfrm>
            <a:prstGeom prst="straightConnector1">
              <a:avLst/>
            </a:prstGeom>
            <a:noFill/>
            <a:ln w="9525" cap="flat" cmpd="sng">
              <a:solidFill>
                <a:schemeClr val="lt1"/>
              </a:solidFill>
              <a:prstDash val="solid"/>
              <a:round/>
              <a:headEnd type="none" w="med" len="med"/>
              <a:tailEnd type="none" w="med" len="med"/>
            </a:ln>
          </p:spPr>
        </p:cxnSp>
        <p:cxnSp>
          <p:nvCxnSpPr>
            <p:cNvPr id="1574" name="Google Shape;1574;p4"/>
            <p:cNvCxnSpPr/>
            <p:nvPr/>
          </p:nvCxnSpPr>
          <p:spPr>
            <a:xfrm>
              <a:off x="8185942" y="6400655"/>
              <a:ext cx="0" cy="621000"/>
            </a:xfrm>
            <a:prstGeom prst="straightConnector1">
              <a:avLst/>
            </a:prstGeom>
            <a:noFill/>
            <a:ln w="9525" cap="flat" cmpd="sng">
              <a:solidFill>
                <a:schemeClr val="lt1"/>
              </a:solidFill>
              <a:prstDash val="solid"/>
              <a:round/>
              <a:headEnd type="none" w="med" len="med"/>
              <a:tailEnd type="none" w="med" len="med"/>
            </a:ln>
          </p:spPr>
        </p:cxnSp>
        <p:cxnSp>
          <p:nvCxnSpPr>
            <p:cNvPr id="1575" name="Google Shape;1575;p4"/>
            <p:cNvCxnSpPr/>
            <p:nvPr/>
          </p:nvCxnSpPr>
          <p:spPr>
            <a:xfrm>
              <a:off x="7794050" y="6238225"/>
              <a:ext cx="9600" cy="768900"/>
            </a:xfrm>
            <a:prstGeom prst="straightConnector1">
              <a:avLst/>
            </a:prstGeom>
            <a:noFill/>
            <a:ln w="9525" cap="flat" cmpd="sng">
              <a:solidFill>
                <a:schemeClr val="lt1"/>
              </a:solidFill>
              <a:prstDash val="solid"/>
              <a:round/>
              <a:headEnd type="none" w="med" len="med"/>
              <a:tailEnd type="none" w="med" len="med"/>
            </a:ln>
          </p:spPr>
        </p:cxnSp>
      </p:grpSp>
    </p:spTree>
    <p:extLst>
      <p:ext uri="{BB962C8B-B14F-4D97-AF65-F5344CB8AC3E}">
        <p14:creationId xmlns:p14="http://schemas.microsoft.com/office/powerpoint/2010/main" val="11987418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33414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363367" y="6349493"/>
            <a:ext cx="11469600" cy="792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105267" y="6349493"/>
            <a:ext cx="8727600" cy="79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3097055" y="6349493"/>
            <a:ext cx="2988000" cy="792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158200" y="2553401"/>
            <a:ext cx="7875611"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270225" y="2640652"/>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txBox="1">
            <a:spLocks noGrp="1"/>
          </p:cNvSpPr>
          <p:nvPr>
            <p:ph type="ctrTitle"/>
          </p:nvPr>
        </p:nvSpPr>
        <p:spPr>
          <a:xfrm>
            <a:off x="951000" y="1434656"/>
            <a:ext cx="10290000" cy="1206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133"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22" name="Google Shape;22;p2"/>
          <p:cNvSpPr txBox="1">
            <a:spLocks noGrp="1"/>
          </p:cNvSpPr>
          <p:nvPr>
            <p:ph type="subTitle" idx="1"/>
          </p:nvPr>
        </p:nvSpPr>
        <p:spPr>
          <a:xfrm>
            <a:off x="2513187" y="2539067"/>
            <a:ext cx="7165200" cy="694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667">
                <a:solidFill>
                  <a:schemeClr val="accent4"/>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23" name="Google Shape;23;p2"/>
          <p:cNvSpPr/>
          <p:nvPr/>
        </p:nvSpPr>
        <p:spPr>
          <a:xfrm>
            <a:off x="8774000" y="6349493"/>
            <a:ext cx="3058800" cy="79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9990826" y="4157601"/>
            <a:ext cx="276108" cy="53471"/>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0514358" y="3570496"/>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0692623" y="11039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358661" y="3685367"/>
            <a:ext cx="3657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038858" y="910596"/>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748257" y="5544437"/>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9159824" y="497874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5247872" y="964034"/>
            <a:ext cx="268369"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8048924" y="719329"/>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563586" y="555644"/>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255390" y="55611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830157" y="44124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926022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8"/>
        <p:cNvGrpSpPr/>
        <p:nvPr/>
      </p:nvGrpSpPr>
      <p:grpSpPr>
        <a:xfrm>
          <a:off x="0" y="0"/>
          <a:ext cx="0" cy="0"/>
          <a:chOff x="0" y="0"/>
          <a:chExt cx="0" cy="0"/>
        </a:xfrm>
      </p:grpSpPr>
      <p:sp>
        <p:nvSpPr>
          <p:cNvPr id="69" name="Google Shape;69;p5"/>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5"/>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5"/>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5"/>
          <p:cNvSpPr txBox="1">
            <a:spLocks noGrp="1"/>
          </p:cNvSpPr>
          <p:nvPr>
            <p:ph type="title"/>
          </p:nvPr>
        </p:nvSpPr>
        <p:spPr>
          <a:xfrm>
            <a:off x="2054767" y="725721"/>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6" name="Google Shape;76;p5"/>
          <p:cNvSpPr txBox="1">
            <a:spLocks noGrp="1"/>
          </p:cNvSpPr>
          <p:nvPr>
            <p:ph type="subTitle" idx="1"/>
          </p:nvPr>
        </p:nvSpPr>
        <p:spPr>
          <a:xfrm>
            <a:off x="1760567" y="2899767"/>
            <a:ext cx="36704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1"/>
                </a:solidFill>
              </a:defRPr>
            </a:lvl1pPr>
            <a:lvl2pPr lvl="1" algn="ctr" rtl="0">
              <a:lnSpc>
                <a:spcPct val="100000"/>
              </a:lnSpc>
              <a:spcBef>
                <a:spcPts val="0"/>
              </a:spcBef>
              <a:spcAft>
                <a:spcPts val="0"/>
              </a:spcAft>
              <a:buNone/>
              <a:defRPr b="1">
                <a:solidFill>
                  <a:schemeClr val="accent1"/>
                </a:solidFill>
              </a:defRPr>
            </a:lvl2pPr>
            <a:lvl3pPr lvl="2" algn="ctr" rtl="0">
              <a:lnSpc>
                <a:spcPct val="100000"/>
              </a:lnSpc>
              <a:spcBef>
                <a:spcPts val="0"/>
              </a:spcBef>
              <a:spcAft>
                <a:spcPts val="0"/>
              </a:spcAft>
              <a:buNone/>
              <a:defRPr b="1">
                <a:solidFill>
                  <a:schemeClr val="accent1"/>
                </a:solidFill>
              </a:defRPr>
            </a:lvl3pPr>
            <a:lvl4pPr lvl="3" algn="ctr" rtl="0">
              <a:lnSpc>
                <a:spcPct val="100000"/>
              </a:lnSpc>
              <a:spcBef>
                <a:spcPts val="0"/>
              </a:spcBef>
              <a:spcAft>
                <a:spcPts val="0"/>
              </a:spcAft>
              <a:buNone/>
              <a:defRPr b="1">
                <a:solidFill>
                  <a:schemeClr val="accent1"/>
                </a:solidFill>
              </a:defRPr>
            </a:lvl4pPr>
            <a:lvl5pPr lvl="4" algn="ctr" rtl="0">
              <a:lnSpc>
                <a:spcPct val="100000"/>
              </a:lnSpc>
              <a:spcBef>
                <a:spcPts val="0"/>
              </a:spcBef>
              <a:spcAft>
                <a:spcPts val="0"/>
              </a:spcAft>
              <a:buNone/>
              <a:defRPr b="1">
                <a:solidFill>
                  <a:schemeClr val="accent1"/>
                </a:solidFill>
              </a:defRPr>
            </a:lvl5pPr>
            <a:lvl6pPr lvl="5" algn="ctr" rtl="0">
              <a:lnSpc>
                <a:spcPct val="100000"/>
              </a:lnSpc>
              <a:spcBef>
                <a:spcPts val="0"/>
              </a:spcBef>
              <a:spcAft>
                <a:spcPts val="0"/>
              </a:spcAft>
              <a:buNone/>
              <a:defRPr b="1">
                <a:solidFill>
                  <a:schemeClr val="accent1"/>
                </a:solidFill>
              </a:defRPr>
            </a:lvl6pPr>
            <a:lvl7pPr lvl="6" algn="ctr" rtl="0">
              <a:lnSpc>
                <a:spcPct val="100000"/>
              </a:lnSpc>
              <a:spcBef>
                <a:spcPts val="0"/>
              </a:spcBef>
              <a:spcAft>
                <a:spcPts val="0"/>
              </a:spcAft>
              <a:buNone/>
              <a:defRPr b="1">
                <a:solidFill>
                  <a:schemeClr val="accent1"/>
                </a:solidFill>
              </a:defRPr>
            </a:lvl7pPr>
            <a:lvl8pPr lvl="7" algn="ctr" rtl="0">
              <a:lnSpc>
                <a:spcPct val="100000"/>
              </a:lnSpc>
              <a:spcBef>
                <a:spcPts val="0"/>
              </a:spcBef>
              <a:spcAft>
                <a:spcPts val="0"/>
              </a:spcAft>
              <a:buNone/>
              <a:defRPr b="1">
                <a:solidFill>
                  <a:schemeClr val="accent1"/>
                </a:solidFill>
              </a:defRPr>
            </a:lvl8pPr>
            <a:lvl9pPr lvl="8" algn="ctr" rtl="0">
              <a:lnSpc>
                <a:spcPct val="100000"/>
              </a:lnSpc>
              <a:spcBef>
                <a:spcPts val="0"/>
              </a:spcBef>
              <a:spcAft>
                <a:spcPts val="0"/>
              </a:spcAft>
              <a:buNone/>
              <a:defRPr b="1">
                <a:solidFill>
                  <a:schemeClr val="accent1"/>
                </a:solidFill>
              </a:defRPr>
            </a:lvl9pPr>
          </a:lstStyle>
          <a:p>
            <a:endParaRPr/>
          </a:p>
        </p:txBody>
      </p:sp>
      <p:sp>
        <p:nvSpPr>
          <p:cNvPr id="77" name="Google Shape;77;p5"/>
          <p:cNvSpPr txBox="1">
            <a:spLocks noGrp="1"/>
          </p:cNvSpPr>
          <p:nvPr>
            <p:ph type="subTitle" idx="2"/>
          </p:nvPr>
        </p:nvSpPr>
        <p:spPr>
          <a:xfrm>
            <a:off x="1919200" y="3433241"/>
            <a:ext cx="3353200" cy="14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solidFill>
                  <a:schemeClr val="dk2"/>
                </a:solidFill>
              </a:defRPr>
            </a:lvl1pPr>
            <a:lvl2pPr lvl="1" algn="ctr" rtl="0">
              <a:lnSpc>
                <a:spcPct val="100000"/>
              </a:lnSpc>
              <a:spcBef>
                <a:spcPts val="0"/>
              </a:spcBef>
              <a:spcAft>
                <a:spcPts val="0"/>
              </a:spcAft>
              <a:buNone/>
              <a:defRPr sz="2133">
                <a:solidFill>
                  <a:schemeClr val="dk2"/>
                </a:solidFill>
              </a:defRPr>
            </a:lvl2pPr>
            <a:lvl3pPr lvl="2" algn="ctr" rtl="0">
              <a:lnSpc>
                <a:spcPct val="100000"/>
              </a:lnSpc>
              <a:spcBef>
                <a:spcPts val="0"/>
              </a:spcBef>
              <a:spcAft>
                <a:spcPts val="0"/>
              </a:spcAft>
              <a:buNone/>
              <a:defRPr sz="2133">
                <a:solidFill>
                  <a:schemeClr val="dk2"/>
                </a:solidFill>
              </a:defRPr>
            </a:lvl3pPr>
            <a:lvl4pPr lvl="3" algn="ctr" rtl="0">
              <a:lnSpc>
                <a:spcPct val="100000"/>
              </a:lnSpc>
              <a:spcBef>
                <a:spcPts val="0"/>
              </a:spcBef>
              <a:spcAft>
                <a:spcPts val="0"/>
              </a:spcAft>
              <a:buNone/>
              <a:defRPr sz="2133">
                <a:solidFill>
                  <a:schemeClr val="dk2"/>
                </a:solidFill>
              </a:defRPr>
            </a:lvl4pPr>
            <a:lvl5pPr lvl="4" algn="ctr" rtl="0">
              <a:lnSpc>
                <a:spcPct val="100000"/>
              </a:lnSpc>
              <a:spcBef>
                <a:spcPts val="0"/>
              </a:spcBef>
              <a:spcAft>
                <a:spcPts val="0"/>
              </a:spcAft>
              <a:buNone/>
              <a:defRPr sz="2133">
                <a:solidFill>
                  <a:schemeClr val="dk2"/>
                </a:solidFill>
              </a:defRPr>
            </a:lvl5pPr>
            <a:lvl6pPr lvl="5" algn="ctr" rtl="0">
              <a:lnSpc>
                <a:spcPct val="100000"/>
              </a:lnSpc>
              <a:spcBef>
                <a:spcPts val="0"/>
              </a:spcBef>
              <a:spcAft>
                <a:spcPts val="0"/>
              </a:spcAft>
              <a:buNone/>
              <a:defRPr sz="2133">
                <a:solidFill>
                  <a:schemeClr val="dk2"/>
                </a:solidFill>
              </a:defRPr>
            </a:lvl6pPr>
            <a:lvl7pPr lvl="6" algn="ctr" rtl="0">
              <a:lnSpc>
                <a:spcPct val="100000"/>
              </a:lnSpc>
              <a:spcBef>
                <a:spcPts val="0"/>
              </a:spcBef>
              <a:spcAft>
                <a:spcPts val="0"/>
              </a:spcAft>
              <a:buNone/>
              <a:defRPr sz="2133">
                <a:solidFill>
                  <a:schemeClr val="dk2"/>
                </a:solidFill>
              </a:defRPr>
            </a:lvl7pPr>
            <a:lvl8pPr lvl="7" algn="ctr" rtl="0">
              <a:lnSpc>
                <a:spcPct val="100000"/>
              </a:lnSpc>
              <a:spcBef>
                <a:spcPts val="0"/>
              </a:spcBef>
              <a:spcAft>
                <a:spcPts val="0"/>
              </a:spcAft>
              <a:buNone/>
              <a:defRPr sz="2133">
                <a:solidFill>
                  <a:schemeClr val="dk2"/>
                </a:solidFill>
              </a:defRPr>
            </a:lvl8pPr>
            <a:lvl9pPr lvl="8" algn="ctr" rtl="0">
              <a:lnSpc>
                <a:spcPct val="100000"/>
              </a:lnSpc>
              <a:spcBef>
                <a:spcPts val="0"/>
              </a:spcBef>
              <a:spcAft>
                <a:spcPts val="0"/>
              </a:spcAft>
              <a:buNone/>
              <a:defRPr sz="2133">
                <a:solidFill>
                  <a:schemeClr val="dk2"/>
                </a:solidFill>
              </a:defRPr>
            </a:lvl9pPr>
          </a:lstStyle>
          <a:p>
            <a:endParaRPr/>
          </a:p>
        </p:txBody>
      </p:sp>
      <p:sp>
        <p:nvSpPr>
          <p:cNvPr id="78" name="Google Shape;78;p5"/>
          <p:cNvSpPr txBox="1">
            <a:spLocks noGrp="1"/>
          </p:cNvSpPr>
          <p:nvPr>
            <p:ph type="subTitle" idx="3"/>
          </p:nvPr>
        </p:nvSpPr>
        <p:spPr>
          <a:xfrm>
            <a:off x="6669533" y="2899767"/>
            <a:ext cx="36696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3"/>
                </a:solidFill>
              </a:defRPr>
            </a:lvl1pPr>
            <a:lvl2pPr lvl="1" algn="ctr" rtl="0">
              <a:lnSpc>
                <a:spcPct val="100000"/>
              </a:lnSpc>
              <a:spcBef>
                <a:spcPts val="0"/>
              </a:spcBef>
              <a:spcAft>
                <a:spcPts val="0"/>
              </a:spcAft>
              <a:buNone/>
              <a:defRPr b="1">
                <a:solidFill>
                  <a:schemeClr val="accent3"/>
                </a:solidFill>
              </a:defRPr>
            </a:lvl2pPr>
            <a:lvl3pPr lvl="2" algn="ctr" rtl="0">
              <a:lnSpc>
                <a:spcPct val="100000"/>
              </a:lnSpc>
              <a:spcBef>
                <a:spcPts val="0"/>
              </a:spcBef>
              <a:spcAft>
                <a:spcPts val="0"/>
              </a:spcAft>
              <a:buNone/>
              <a:defRPr b="1">
                <a:solidFill>
                  <a:schemeClr val="accent3"/>
                </a:solidFill>
              </a:defRPr>
            </a:lvl3pPr>
            <a:lvl4pPr lvl="3" algn="ctr" rtl="0">
              <a:lnSpc>
                <a:spcPct val="100000"/>
              </a:lnSpc>
              <a:spcBef>
                <a:spcPts val="0"/>
              </a:spcBef>
              <a:spcAft>
                <a:spcPts val="0"/>
              </a:spcAft>
              <a:buNone/>
              <a:defRPr b="1">
                <a:solidFill>
                  <a:schemeClr val="accent3"/>
                </a:solidFill>
              </a:defRPr>
            </a:lvl4pPr>
            <a:lvl5pPr lvl="4" algn="ctr" rtl="0">
              <a:lnSpc>
                <a:spcPct val="100000"/>
              </a:lnSpc>
              <a:spcBef>
                <a:spcPts val="0"/>
              </a:spcBef>
              <a:spcAft>
                <a:spcPts val="0"/>
              </a:spcAft>
              <a:buNone/>
              <a:defRPr b="1">
                <a:solidFill>
                  <a:schemeClr val="accent3"/>
                </a:solidFill>
              </a:defRPr>
            </a:lvl5pPr>
            <a:lvl6pPr lvl="5" algn="ctr" rtl="0">
              <a:lnSpc>
                <a:spcPct val="100000"/>
              </a:lnSpc>
              <a:spcBef>
                <a:spcPts val="0"/>
              </a:spcBef>
              <a:spcAft>
                <a:spcPts val="0"/>
              </a:spcAft>
              <a:buNone/>
              <a:defRPr b="1">
                <a:solidFill>
                  <a:schemeClr val="accent3"/>
                </a:solidFill>
              </a:defRPr>
            </a:lvl6pPr>
            <a:lvl7pPr lvl="6" algn="ctr" rtl="0">
              <a:lnSpc>
                <a:spcPct val="100000"/>
              </a:lnSpc>
              <a:spcBef>
                <a:spcPts val="0"/>
              </a:spcBef>
              <a:spcAft>
                <a:spcPts val="0"/>
              </a:spcAft>
              <a:buNone/>
              <a:defRPr b="1">
                <a:solidFill>
                  <a:schemeClr val="accent3"/>
                </a:solidFill>
              </a:defRPr>
            </a:lvl7pPr>
            <a:lvl8pPr lvl="7" algn="ctr" rtl="0">
              <a:lnSpc>
                <a:spcPct val="100000"/>
              </a:lnSpc>
              <a:spcBef>
                <a:spcPts val="0"/>
              </a:spcBef>
              <a:spcAft>
                <a:spcPts val="0"/>
              </a:spcAft>
              <a:buNone/>
              <a:defRPr b="1">
                <a:solidFill>
                  <a:schemeClr val="accent3"/>
                </a:solidFill>
              </a:defRPr>
            </a:lvl8pPr>
            <a:lvl9pPr lvl="8" algn="ctr" rtl="0">
              <a:lnSpc>
                <a:spcPct val="100000"/>
              </a:lnSpc>
              <a:spcBef>
                <a:spcPts val="0"/>
              </a:spcBef>
              <a:spcAft>
                <a:spcPts val="0"/>
              </a:spcAft>
              <a:buNone/>
              <a:defRPr b="1">
                <a:solidFill>
                  <a:schemeClr val="accent3"/>
                </a:solidFill>
              </a:defRPr>
            </a:lvl9pPr>
          </a:lstStyle>
          <a:p>
            <a:endParaRPr/>
          </a:p>
        </p:txBody>
      </p:sp>
      <p:sp>
        <p:nvSpPr>
          <p:cNvPr id="79" name="Google Shape;79;p5"/>
          <p:cNvSpPr txBox="1">
            <a:spLocks noGrp="1"/>
          </p:cNvSpPr>
          <p:nvPr>
            <p:ph type="subTitle" idx="4"/>
          </p:nvPr>
        </p:nvSpPr>
        <p:spPr>
          <a:xfrm>
            <a:off x="6815133" y="3434841"/>
            <a:ext cx="3352800" cy="141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solidFill>
                  <a:schemeClr val="dk2"/>
                </a:solidFill>
              </a:defRPr>
            </a:lvl1pPr>
            <a:lvl2pPr lvl="1" algn="ctr" rtl="0">
              <a:lnSpc>
                <a:spcPct val="100000"/>
              </a:lnSpc>
              <a:spcBef>
                <a:spcPts val="0"/>
              </a:spcBef>
              <a:spcAft>
                <a:spcPts val="0"/>
              </a:spcAft>
              <a:buNone/>
              <a:defRPr sz="2133">
                <a:solidFill>
                  <a:schemeClr val="dk2"/>
                </a:solidFill>
              </a:defRPr>
            </a:lvl2pPr>
            <a:lvl3pPr lvl="2" algn="ctr" rtl="0">
              <a:lnSpc>
                <a:spcPct val="100000"/>
              </a:lnSpc>
              <a:spcBef>
                <a:spcPts val="0"/>
              </a:spcBef>
              <a:spcAft>
                <a:spcPts val="0"/>
              </a:spcAft>
              <a:buNone/>
              <a:defRPr sz="2133">
                <a:solidFill>
                  <a:schemeClr val="dk2"/>
                </a:solidFill>
              </a:defRPr>
            </a:lvl3pPr>
            <a:lvl4pPr lvl="3" algn="ctr" rtl="0">
              <a:lnSpc>
                <a:spcPct val="100000"/>
              </a:lnSpc>
              <a:spcBef>
                <a:spcPts val="0"/>
              </a:spcBef>
              <a:spcAft>
                <a:spcPts val="0"/>
              </a:spcAft>
              <a:buNone/>
              <a:defRPr sz="2133">
                <a:solidFill>
                  <a:schemeClr val="dk2"/>
                </a:solidFill>
              </a:defRPr>
            </a:lvl4pPr>
            <a:lvl5pPr lvl="4" algn="ctr" rtl="0">
              <a:lnSpc>
                <a:spcPct val="100000"/>
              </a:lnSpc>
              <a:spcBef>
                <a:spcPts val="0"/>
              </a:spcBef>
              <a:spcAft>
                <a:spcPts val="0"/>
              </a:spcAft>
              <a:buNone/>
              <a:defRPr sz="2133">
                <a:solidFill>
                  <a:schemeClr val="dk2"/>
                </a:solidFill>
              </a:defRPr>
            </a:lvl5pPr>
            <a:lvl6pPr lvl="5" algn="ctr" rtl="0">
              <a:lnSpc>
                <a:spcPct val="100000"/>
              </a:lnSpc>
              <a:spcBef>
                <a:spcPts val="0"/>
              </a:spcBef>
              <a:spcAft>
                <a:spcPts val="0"/>
              </a:spcAft>
              <a:buNone/>
              <a:defRPr sz="2133">
                <a:solidFill>
                  <a:schemeClr val="dk2"/>
                </a:solidFill>
              </a:defRPr>
            </a:lvl6pPr>
            <a:lvl7pPr lvl="6" algn="ctr" rtl="0">
              <a:lnSpc>
                <a:spcPct val="100000"/>
              </a:lnSpc>
              <a:spcBef>
                <a:spcPts val="0"/>
              </a:spcBef>
              <a:spcAft>
                <a:spcPts val="0"/>
              </a:spcAft>
              <a:buNone/>
              <a:defRPr sz="2133">
                <a:solidFill>
                  <a:schemeClr val="dk2"/>
                </a:solidFill>
              </a:defRPr>
            </a:lvl7pPr>
            <a:lvl8pPr lvl="7" algn="ctr" rtl="0">
              <a:lnSpc>
                <a:spcPct val="100000"/>
              </a:lnSpc>
              <a:spcBef>
                <a:spcPts val="0"/>
              </a:spcBef>
              <a:spcAft>
                <a:spcPts val="0"/>
              </a:spcAft>
              <a:buNone/>
              <a:defRPr sz="2133">
                <a:solidFill>
                  <a:schemeClr val="dk2"/>
                </a:solidFill>
              </a:defRPr>
            </a:lvl8pPr>
            <a:lvl9pPr lvl="8" algn="ctr" rtl="0">
              <a:lnSpc>
                <a:spcPct val="100000"/>
              </a:lnSpc>
              <a:spcBef>
                <a:spcPts val="0"/>
              </a:spcBef>
              <a:spcAft>
                <a:spcPts val="0"/>
              </a:spcAft>
              <a:buNone/>
              <a:defRPr sz="2133">
                <a:solidFill>
                  <a:schemeClr val="dk2"/>
                </a:solidFill>
              </a:defRPr>
            </a:lvl9pPr>
          </a:lstStyle>
          <a:p>
            <a:endParaRPr/>
          </a:p>
        </p:txBody>
      </p:sp>
      <p:sp>
        <p:nvSpPr>
          <p:cNvPr id="80" name="Google Shape;80;p5"/>
          <p:cNvSpPr/>
          <p:nvPr/>
        </p:nvSpPr>
        <p:spPr>
          <a:xfrm>
            <a:off x="3411529" y="6428618"/>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815090" y="46417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5"/>
          <p:cNvSpPr/>
          <p:nvPr/>
        </p:nvSpPr>
        <p:spPr>
          <a:xfrm>
            <a:off x="1000823" y="1661937"/>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5"/>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5"/>
          <p:cNvSpPr/>
          <p:nvPr/>
        </p:nvSpPr>
        <p:spPr>
          <a:xfrm>
            <a:off x="737157" y="61018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5"/>
          <p:cNvSpPr/>
          <p:nvPr/>
        </p:nvSpPr>
        <p:spPr>
          <a:xfrm>
            <a:off x="592490" y="372150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5"/>
          <p:cNvSpPr/>
          <p:nvPr/>
        </p:nvSpPr>
        <p:spPr>
          <a:xfrm>
            <a:off x="434681" y="2396834"/>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5"/>
          <p:cNvSpPr/>
          <p:nvPr/>
        </p:nvSpPr>
        <p:spPr>
          <a:xfrm>
            <a:off x="1833467" y="435171"/>
            <a:ext cx="85724" cy="85724"/>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5"/>
          <p:cNvSpPr/>
          <p:nvPr/>
        </p:nvSpPr>
        <p:spPr>
          <a:xfrm>
            <a:off x="1833457" y="64124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5"/>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5"/>
          <p:cNvSpPr/>
          <p:nvPr/>
        </p:nvSpPr>
        <p:spPr>
          <a:xfrm>
            <a:off x="493248" y="14276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659014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1"/>
        <p:cNvGrpSpPr/>
        <p:nvPr/>
      </p:nvGrpSpPr>
      <p:grpSpPr>
        <a:xfrm>
          <a:off x="0" y="0"/>
          <a:ext cx="0" cy="0"/>
          <a:chOff x="0" y="0"/>
          <a:chExt cx="0" cy="0"/>
        </a:xfrm>
      </p:grpSpPr>
      <p:sp>
        <p:nvSpPr>
          <p:cNvPr id="92" name="Google Shape;92;p6"/>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6"/>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6"/>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6"/>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6"/>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6"/>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6"/>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2800"/>
              <a:buNone/>
              <a:defRPr b="1">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6"/>
          <p:cNvSpPr/>
          <p:nvPr/>
        </p:nvSpPr>
        <p:spPr>
          <a:xfrm>
            <a:off x="4971796" y="6261501"/>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6"/>
          <p:cNvSpPr/>
          <p:nvPr/>
        </p:nvSpPr>
        <p:spPr>
          <a:xfrm>
            <a:off x="9879391" y="6537980"/>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6"/>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6"/>
          <p:cNvSpPr/>
          <p:nvPr/>
        </p:nvSpPr>
        <p:spPr>
          <a:xfrm>
            <a:off x="961857" y="17552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6"/>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6"/>
          <p:cNvSpPr/>
          <p:nvPr/>
        </p:nvSpPr>
        <p:spPr>
          <a:xfrm>
            <a:off x="755490" y="65291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6"/>
          <p:cNvSpPr/>
          <p:nvPr/>
        </p:nvSpPr>
        <p:spPr>
          <a:xfrm>
            <a:off x="2559757" y="65379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6"/>
          <p:cNvSpPr/>
          <p:nvPr/>
        </p:nvSpPr>
        <p:spPr>
          <a:xfrm>
            <a:off x="8614790" y="636190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6"/>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6"/>
          <p:cNvSpPr/>
          <p:nvPr/>
        </p:nvSpPr>
        <p:spPr>
          <a:xfrm>
            <a:off x="6496301" y="435171"/>
            <a:ext cx="85724" cy="85724"/>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6"/>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6"/>
          <p:cNvSpPr/>
          <p:nvPr/>
        </p:nvSpPr>
        <p:spPr>
          <a:xfrm>
            <a:off x="1287431" y="16253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6"/>
          <p:cNvSpPr/>
          <p:nvPr/>
        </p:nvSpPr>
        <p:spPr>
          <a:xfrm>
            <a:off x="2677329" y="252034"/>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6"/>
          <p:cNvSpPr/>
          <p:nvPr/>
        </p:nvSpPr>
        <p:spPr>
          <a:xfrm>
            <a:off x="8047158" y="396880"/>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489387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7"/>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7"/>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7"/>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7"/>
          <p:cNvSpPr txBox="1">
            <a:spLocks noGrp="1"/>
          </p:cNvSpPr>
          <p:nvPr>
            <p:ph type="title"/>
          </p:nvPr>
        </p:nvSpPr>
        <p:spPr>
          <a:xfrm>
            <a:off x="2054767" y="725721"/>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1" name="Google Shape;121;p7"/>
          <p:cNvSpPr txBox="1">
            <a:spLocks noGrp="1"/>
          </p:cNvSpPr>
          <p:nvPr>
            <p:ph type="subTitle" idx="1"/>
          </p:nvPr>
        </p:nvSpPr>
        <p:spPr>
          <a:xfrm>
            <a:off x="6371793" y="2832667"/>
            <a:ext cx="4097600" cy="162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solidFill>
                  <a:schemeClr val="dk2"/>
                </a:solidFill>
              </a:defRPr>
            </a:lvl1pPr>
            <a:lvl2pPr lvl="1" rtl="0">
              <a:lnSpc>
                <a:spcPct val="100000"/>
              </a:lnSpc>
              <a:spcBef>
                <a:spcPts val="0"/>
              </a:spcBef>
              <a:spcAft>
                <a:spcPts val="0"/>
              </a:spcAft>
              <a:buNone/>
              <a:defRPr sz="2133">
                <a:solidFill>
                  <a:schemeClr val="dk2"/>
                </a:solidFill>
              </a:defRPr>
            </a:lvl2pPr>
            <a:lvl3pPr lvl="2" rtl="0">
              <a:lnSpc>
                <a:spcPct val="100000"/>
              </a:lnSpc>
              <a:spcBef>
                <a:spcPts val="0"/>
              </a:spcBef>
              <a:spcAft>
                <a:spcPts val="0"/>
              </a:spcAft>
              <a:buNone/>
              <a:defRPr sz="2133">
                <a:solidFill>
                  <a:schemeClr val="dk2"/>
                </a:solidFill>
              </a:defRPr>
            </a:lvl3pPr>
            <a:lvl4pPr lvl="3" rtl="0">
              <a:lnSpc>
                <a:spcPct val="100000"/>
              </a:lnSpc>
              <a:spcBef>
                <a:spcPts val="0"/>
              </a:spcBef>
              <a:spcAft>
                <a:spcPts val="0"/>
              </a:spcAft>
              <a:buNone/>
              <a:defRPr sz="2133">
                <a:solidFill>
                  <a:schemeClr val="dk2"/>
                </a:solidFill>
              </a:defRPr>
            </a:lvl4pPr>
            <a:lvl5pPr lvl="4" rtl="0">
              <a:lnSpc>
                <a:spcPct val="100000"/>
              </a:lnSpc>
              <a:spcBef>
                <a:spcPts val="0"/>
              </a:spcBef>
              <a:spcAft>
                <a:spcPts val="0"/>
              </a:spcAft>
              <a:buNone/>
              <a:defRPr sz="2133">
                <a:solidFill>
                  <a:schemeClr val="dk2"/>
                </a:solidFill>
              </a:defRPr>
            </a:lvl5pPr>
            <a:lvl6pPr lvl="5" rtl="0">
              <a:lnSpc>
                <a:spcPct val="100000"/>
              </a:lnSpc>
              <a:spcBef>
                <a:spcPts val="0"/>
              </a:spcBef>
              <a:spcAft>
                <a:spcPts val="0"/>
              </a:spcAft>
              <a:buNone/>
              <a:defRPr sz="2133">
                <a:solidFill>
                  <a:schemeClr val="dk2"/>
                </a:solidFill>
              </a:defRPr>
            </a:lvl6pPr>
            <a:lvl7pPr lvl="6" rtl="0">
              <a:lnSpc>
                <a:spcPct val="100000"/>
              </a:lnSpc>
              <a:spcBef>
                <a:spcPts val="0"/>
              </a:spcBef>
              <a:spcAft>
                <a:spcPts val="0"/>
              </a:spcAft>
              <a:buNone/>
              <a:defRPr sz="2133">
                <a:solidFill>
                  <a:schemeClr val="dk2"/>
                </a:solidFill>
              </a:defRPr>
            </a:lvl7pPr>
            <a:lvl8pPr lvl="7" rtl="0">
              <a:lnSpc>
                <a:spcPct val="100000"/>
              </a:lnSpc>
              <a:spcBef>
                <a:spcPts val="0"/>
              </a:spcBef>
              <a:spcAft>
                <a:spcPts val="0"/>
              </a:spcAft>
              <a:buNone/>
              <a:defRPr sz="2133">
                <a:solidFill>
                  <a:schemeClr val="dk2"/>
                </a:solidFill>
              </a:defRPr>
            </a:lvl8pPr>
            <a:lvl9pPr lvl="8" rtl="0">
              <a:lnSpc>
                <a:spcPct val="100000"/>
              </a:lnSpc>
              <a:spcBef>
                <a:spcPts val="0"/>
              </a:spcBef>
              <a:spcAft>
                <a:spcPts val="0"/>
              </a:spcAft>
              <a:buNone/>
              <a:defRPr sz="2133">
                <a:solidFill>
                  <a:schemeClr val="dk2"/>
                </a:solidFill>
              </a:defRPr>
            </a:lvl9pPr>
          </a:lstStyle>
          <a:p>
            <a:endParaRPr/>
          </a:p>
        </p:txBody>
      </p:sp>
      <p:sp>
        <p:nvSpPr>
          <p:cNvPr id="122" name="Google Shape;122;p7"/>
          <p:cNvSpPr/>
          <p:nvPr/>
        </p:nvSpPr>
        <p:spPr>
          <a:xfrm>
            <a:off x="4971796" y="6261501"/>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7"/>
          <p:cNvSpPr/>
          <p:nvPr/>
        </p:nvSpPr>
        <p:spPr>
          <a:xfrm>
            <a:off x="9879391" y="6537980"/>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7"/>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7"/>
          <p:cNvSpPr/>
          <p:nvPr/>
        </p:nvSpPr>
        <p:spPr>
          <a:xfrm>
            <a:off x="961857" y="17552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7"/>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7"/>
          <p:cNvSpPr/>
          <p:nvPr/>
        </p:nvSpPr>
        <p:spPr>
          <a:xfrm>
            <a:off x="1060290" y="59195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7"/>
          <p:cNvSpPr/>
          <p:nvPr/>
        </p:nvSpPr>
        <p:spPr>
          <a:xfrm>
            <a:off x="2559757" y="65379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7"/>
          <p:cNvSpPr/>
          <p:nvPr/>
        </p:nvSpPr>
        <p:spPr>
          <a:xfrm>
            <a:off x="8614790" y="636190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7"/>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7"/>
          <p:cNvSpPr/>
          <p:nvPr/>
        </p:nvSpPr>
        <p:spPr>
          <a:xfrm>
            <a:off x="6496301" y="435171"/>
            <a:ext cx="85724" cy="85724"/>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7"/>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7"/>
          <p:cNvSpPr/>
          <p:nvPr/>
        </p:nvSpPr>
        <p:spPr>
          <a:xfrm>
            <a:off x="1287431" y="16253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7"/>
          <p:cNvSpPr/>
          <p:nvPr/>
        </p:nvSpPr>
        <p:spPr>
          <a:xfrm>
            <a:off x="2677329" y="252034"/>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083479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5"/>
        <p:cNvGrpSpPr/>
        <p:nvPr/>
      </p:nvGrpSpPr>
      <p:grpSpPr>
        <a:xfrm>
          <a:off x="0" y="0"/>
          <a:ext cx="0" cy="0"/>
          <a:chOff x="0" y="0"/>
          <a:chExt cx="0" cy="0"/>
        </a:xfrm>
      </p:grpSpPr>
      <p:sp>
        <p:nvSpPr>
          <p:cNvPr id="136" name="Google Shape;136;p8"/>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8"/>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8"/>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8"/>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8"/>
          <p:cNvSpPr txBox="1">
            <a:spLocks noGrp="1"/>
          </p:cNvSpPr>
          <p:nvPr>
            <p:ph type="title"/>
          </p:nvPr>
        </p:nvSpPr>
        <p:spPr>
          <a:xfrm>
            <a:off x="2054767" y="709841"/>
            <a:ext cx="8632800" cy="667600"/>
          </a:xfrm>
          <a:prstGeom prst="rect">
            <a:avLst/>
          </a:prstGeom>
        </p:spPr>
        <p:txBody>
          <a:bodyPr spcFirstLastPara="1" wrap="square" lIns="91425" tIns="91425" rIns="91425" bIns="91425" anchor="ctr" anchorCtr="0">
            <a:noAutofit/>
          </a:bodyPr>
          <a:lstStyle>
            <a:lvl1pPr lvl="0">
              <a:spcBef>
                <a:spcPts val="0"/>
              </a:spcBef>
              <a:spcAft>
                <a:spcPts val="0"/>
              </a:spcAft>
              <a:buSzPts val="3400"/>
              <a:buNone/>
              <a:defRPr b="1">
                <a:solidFill>
                  <a:schemeClr val="accent4"/>
                </a:solidFill>
              </a:defRPr>
            </a:lvl1pPr>
            <a:lvl2pPr lvl="1">
              <a:spcBef>
                <a:spcPts val="0"/>
              </a:spcBef>
              <a:spcAft>
                <a:spcPts val="0"/>
              </a:spcAft>
              <a:buSzPts val="3500"/>
              <a:buNone/>
              <a:defRPr sz="4667" b="1"/>
            </a:lvl2pPr>
            <a:lvl3pPr lvl="2">
              <a:spcBef>
                <a:spcPts val="0"/>
              </a:spcBef>
              <a:spcAft>
                <a:spcPts val="0"/>
              </a:spcAft>
              <a:buSzPts val="3500"/>
              <a:buNone/>
              <a:defRPr sz="4667" b="1"/>
            </a:lvl3pPr>
            <a:lvl4pPr lvl="3">
              <a:spcBef>
                <a:spcPts val="0"/>
              </a:spcBef>
              <a:spcAft>
                <a:spcPts val="0"/>
              </a:spcAft>
              <a:buSzPts val="3500"/>
              <a:buNone/>
              <a:defRPr sz="4667" b="1"/>
            </a:lvl4pPr>
            <a:lvl5pPr lvl="4">
              <a:spcBef>
                <a:spcPts val="0"/>
              </a:spcBef>
              <a:spcAft>
                <a:spcPts val="0"/>
              </a:spcAft>
              <a:buSzPts val="3500"/>
              <a:buNone/>
              <a:defRPr sz="4667" b="1"/>
            </a:lvl5pPr>
            <a:lvl6pPr lvl="5">
              <a:spcBef>
                <a:spcPts val="0"/>
              </a:spcBef>
              <a:spcAft>
                <a:spcPts val="0"/>
              </a:spcAft>
              <a:buSzPts val="3500"/>
              <a:buNone/>
              <a:defRPr sz="4667" b="1"/>
            </a:lvl6pPr>
            <a:lvl7pPr lvl="6">
              <a:spcBef>
                <a:spcPts val="0"/>
              </a:spcBef>
              <a:spcAft>
                <a:spcPts val="0"/>
              </a:spcAft>
              <a:buSzPts val="3500"/>
              <a:buNone/>
              <a:defRPr sz="4667" b="1"/>
            </a:lvl7pPr>
            <a:lvl8pPr lvl="7">
              <a:spcBef>
                <a:spcPts val="0"/>
              </a:spcBef>
              <a:spcAft>
                <a:spcPts val="0"/>
              </a:spcAft>
              <a:buSzPts val="3500"/>
              <a:buNone/>
              <a:defRPr sz="4667" b="1"/>
            </a:lvl8pPr>
            <a:lvl9pPr lvl="8">
              <a:spcBef>
                <a:spcPts val="0"/>
              </a:spcBef>
              <a:spcAft>
                <a:spcPts val="0"/>
              </a:spcAft>
              <a:buSzPts val="3500"/>
              <a:buNone/>
              <a:defRPr sz="4667" b="1"/>
            </a:lvl9pPr>
          </a:lstStyle>
          <a:p>
            <a:endParaRPr/>
          </a:p>
        </p:txBody>
      </p:sp>
      <p:sp>
        <p:nvSpPr>
          <p:cNvPr id="141" name="Google Shape;141;p8"/>
          <p:cNvSpPr/>
          <p:nvPr/>
        </p:nvSpPr>
        <p:spPr>
          <a:xfrm>
            <a:off x="815090" y="46417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8"/>
          <p:cNvSpPr/>
          <p:nvPr/>
        </p:nvSpPr>
        <p:spPr>
          <a:xfrm>
            <a:off x="1000823" y="1661937"/>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8"/>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8"/>
          <p:cNvSpPr/>
          <p:nvPr/>
        </p:nvSpPr>
        <p:spPr>
          <a:xfrm>
            <a:off x="737157" y="61018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8"/>
          <p:cNvSpPr/>
          <p:nvPr/>
        </p:nvSpPr>
        <p:spPr>
          <a:xfrm>
            <a:off x="592490" y="372150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8"/>
          <p:cNvSpPr/>
          <p:nvPr/>
        </p:nvSpPr>
        <p:spPr>
          <a:xfrm>
            <a:off x="434681" y="2396834"/>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8"/>
          <p:cNvSpPr/>
          <p:nvPr/>
        </p:nvSpPr>
        <p:spPr>
          <a:xfrm>
            <a:off x="1833467" y="435171"/>
            <a:ext cx="85724" cy="85724"/>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8"/>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8"/>
          <p:cNvSpPr/>
          <p:nvPr/>
        </p:nvSpPr>
        <p:spPr>
          <a:xfrm>
            <a:off x="493248" y="14276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73644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50"/>
        <p:cNvGrpSpPr/>
        <p:nvPr/>
      </p:nvGrpSpPr>
      <p:grpSpPr>
        <a:xfrm>
          <a:off x="0" y="0"/>
          <a:ext cx="0" cy="0"/>
          <a:chOff x="0" y="0"/>
          <a:chExt cx="0" cy="0"/>
        </a:xfrm>
      </p:grpSpPr>
      <p:sp>
        <p:nvSpPr>
          <p:cNvPr id="151" name="Google Shape;151;p9"/>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1358467" y="737267"/>
            <a:ext cx="9345600" cy="1843200"/>
          </a:xfrm>
          <a:prstGeom prst="roundRect">
            <a:avLst>
              <a:gd name="adj" fmla="val 16667"/>
            </a:avLst>
          </a:prstGeom>
          <a:solidFill>
            <a:schemeClr val="lt1"/>
          </a:solidFill>
          <a:ln>
            <a:noFill/>
          </a:ln>
          <a:effectLst>
            <a:outerShdw blurRad="57150" dist="19050" dir="5400000" algn="bl" rotWithShape="0">
              <a:schemeClr val="dk2">
                <a:alpha val="38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9"/>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9" name="Google Shape;159;p9"/>
          <p:cNvSpPr txBox="1">
            <a:spLocks noGrp="1"/>
          </p:cNvSpPr>
          <p:nvPr>
            <p:ph type="subTitle" idx="1"/>
          </p:nvPr>
        </p:nvSpPr>
        <p:spPr>
          <a:xfrm>
            <a:off x="1699767" y="1704233"/>
            <a:ext cx="87276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60" name="Google Shape;160;p9"/>
          <p:cNvSpPr/>
          <p:nvPr/>
        </p:nvSpPr>
        <p:spPr>
          <a:xfrm>
            <a:off x="679486" y="4549628"/>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 name="Google Shape;161;p9"/>
          <p:cNvSpPr/>
          <p:nvPr/>
        </p:nvSpPr>
        <p:spPr>
          <a:xfrm>
            <a:off x="436024" y="414199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9"/>
          <p:cNvSpPr/>
          <p:nvPr/>
        </p:nvSpPr>
        <p:spPr>
          <a:xfrm>
            <a:off x="3587636" y="6237931"/>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9"/>
          <p:cNvSpPr/>
          <p:nvPr/>
        </p:nvSpPr>
        <p:spPr>
          <a:xfrm>
            <a:off x="643524" y="6455564"/>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9"/>
          <p:cNvSpPr/>
          <p:nvPr/>
        </p:nvSpPr>
        <p:spPr>
          <a:xfrm>
            <a:off x="2123486" y="6322295"/>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9"/>
          <p:cNvSpPr/>
          <p:nvPr/>
        </p:nvSpPr>
        <p:spPr>
          <a:xfrm>
            <a:off x="989552" y="5440595"/>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9"/>
          <p:cNvSpPr/>
          <p:nvPr/>
        </p:nvSpPr>
        <p:spPr>
          <a:xfrm>
            <a:off x="576158" y="1828431"/>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9"/>
          <p:cNvSpPr/>
          <p:nvPr/>
        </p:nvSpPr>
        <p:spPr>
          <a:xfrm>
            <a:off x="1256986" y="3167328"/>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883888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8"/>
        <p:cNvGrpSpPr/>
        <p:nvPr/>
      </p:nvGrpSpPr>
      <p:grpSpPr>
        <a:xfrm>
          <a:off x="0" y="0"/>
          <a:ext cx="0" cy="0"/>
          <a:chOff x="0" y="0"/>
          <a:chExt cx="0" cy="0"/>
        </a:xfrm>
      </p:grpSpPr>
      <p:sp>
        <p:nvSpPr>
          <p:cNvPr id="169" name="Google Shape;169;p10"/>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 name="Google Shape;170;p10"/>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10"/>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 name="Google Shape;172;p10"/>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10"/>
          <p:cNvSpPr txBox="1">
            <a:spLocks noGrp="1"/>
          </p:cNvSpPr>
          <p:nvPr>
            <p:ph type="body" idx="1"/>
          </p:nvPr>
        </p:nvSpPr>
        <p:spPr>
          <a:xfrm flipH="1">
            <a:off x="1282952" y="2588900"/>
            <a:ext cx="5145200" cy="1474800"/>
          </a:xfrm>
          <a:prstGeom prst="rect">
            <a:avLst/>
          </a:prstGeom>
        </p:spPr>
        <p:txBody>
          <a:bodyPr spcFirstLastPara="1" wrap="square" lIns="91425" tIns="91425" rIns="91425" bIns="91425" anchor="ctr" anchorCtr="0">
            <a:noAutofit/>
          </a:bodyPr>
          <a:lstStyle>
            <a:lvl1pPr marL="609585" lvl="0" indent="-304792" algn="r">
              <a:lnSpc>
                <a:spcPct val="100000"/>
              </a:lnSpc>
              <a:spcBef>
                <a:spcPts val="0"/>
              </a:spcBef>
              <a:spcAft>
                <a:spcPts val="0"/>
              </a:spcAft>
              <a:buSzPts val="1800"/>
              <a:buNone/>
              <a:defRPr sz="2667" b="1">
                <a:solidFill>
                  <a:schemeClr val="accent2"/>
                </a:solidFill>
              </a:defRPr>
            </a:lvl1pPr>
          </a:lstStyle>
          <a:p>
            <a:endParaRPr/>
          </a:p>
        </p:txBody>
      </p:sp>
      <p:sp>
        <p:nvSpPr>
          <p:cNvPr id="174" name="Google Shape;174;p10"/>
          <p:cNvSpPr/>
          <p:nvPr/>
        </p:nvSpPr>
        <p:spPr>
          <a:xfrm rot="10800000" flipH="1">
            <a:off x="385224" y="238181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10"/>
          <p:cNvSpPr/>
          <p:nvPr/>
        </p:nvSpPr>
        <p:spPr>
          <a:xfrm rot="10800000" flipH="1">
            <a:off x="2038858" y="481331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10"/>
          <p:cNvSpPr/>
          <p:nvPr/>
        </p:nvSpPr>
        <p:spPr>
          <a:xfrm rot="10800000" flipH="1">
            <a:off x="3153019" y="1460847"/>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10"/>
          <p:cNvSpPr/>
          <p:nvPr/>
        </p:nvSpPr>
        <p:spPr>
          <a:xfrm rot="10800000" flipH="1">
            <a:off x="8048924" y="637521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10"/>
          <p:cNvSpPr/>
          <p:nvPr/>
        </p:nvSpPr>
        <p:spPr>
          <a:xfrm rot="10800000" flipH="1">
            <a:off x="9138758" y="38171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10"/>
          <p:cNvSpPr/>
          <p:nvPr/>
        </p:nvSpPr>
        <p:spPr>
          <a:xfrm rot="10800000" flipH="1">
            <a:off x="4167258" y="637521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10"/>
          <p:cNvSpPr/>
          <p:nvPr/>
        </p:nvSpPr>
        <p:spPr>
          <a:xfrm rot="10800000" flipH="1">
            <a:off x="1255919" y="4117714"/>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10"/>
          <p:cNvSpPr/>
          <p:nvPr/>
        </p:nvSpPr>
        <p:spPr>
          <a:xfrm rot="10800000" flipH="1">
            <a:off x="3645503" y="5489147"/>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0"/>
          <p:cNvSpPr/>
          <p:nvPr/>
        </p:nvSpPr>
        <p:spPr>
          <a:xfrm rot="10800000" flipH="1">
            <a:off x="6668652" y="637647"/>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10"/>
          <p:cNvSpPr/>
          <p:nvPr/>
        </p:nvSpPr>
        <p:spPr>
          <a:xfrm rot="10800000" flipH="1">
            <a:off x="1681324" y="6149101"/>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0"/>
          <p:cNvSpPr/>
          <p:nvPr/>
        </p:nvSpPr>
        <p:spPr>
          <a:xfrm rot="10800000" flipH="1">
            <a:off x="814519" y="6016914"/>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0"/>
          <p:cNvSpPr/>
          <p:nvPr/>
        </p:nvSpPr>
        <p:spPr>
          <a:xfrm rot="10800000" flipH="1">
            <a:off x="1614719" y="767696"/>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10"/>
          <p:cNvSpPr txBox="1">
            <a:spLocks noGrp="1"/>
          </p:cNvSpPr>
          <p:nvPr>
            <p:ph type="subTitle" idx="2"/>
          </p:nvPr>
        </p:nvSpPr>
        <p:spPr>
          <a:xfrm flipH="1">
            <a:off x="3370819" y="4283769"/>
            <a:ext cx="2817600" cy="522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133">
                <a:solidFill>
                  <a:schemeClr val="dk2"/>
                </a:solidFill>
              </a:defRPr>
            </a:lvl1pPr>
            <a:lvl2pPr lvl="1" algn="r" rtl="0">
              <a:lnSpc>
                <a:spcPct val="100000"/>
              </a:lnSpc>
              <a:spcBef>
                <a:spcPts val="0"/>
              </a:spcBef>
              <a:spcAft>
                <a:spcPts val="0"/>
              </a:spcAft>
              <a:buNone/>
              <a:defRPr sz="2133">
                <a:solidFill>
                  <a:schemeClr val="dk2"/>
                </a:solidFill>
              </a:defRPr>
            </a:lvl2pPr>
            <a:lvl3pPr lvl="2" algn="r" rtl="0">
              <a:lnSpc>
                <a:spcPct val="100000"/>
              </a:lnSpc>
              <a:spcBef>
                <a:spcPts val="0"/>
              </a:spcBef>
              <a:spcAft>
                <a:spcPts val="0"/>
              </a:spcAft>
              <a:buNone/>
              <a:defRPr sz="2133">
                <a:solidFill>
                  <a:schemeClr val="dk2"/>
                </a:solidFill>
              </a:defRPr>
            </a:lvl3pPr>
            <a:lvl4pPr lvl="3" algn="r" rtl="0">
              <a:lnSpc>
                <a:spcPct val="100000"/>
              </a:lnSpc>
              <a:spcBef>
                <a:spcPts val="0"/>
              </a:spcBef>
              <a:spcAft>
                <a:spcPts val="0"/>
              </a:spcAft>
              <a:buNone/>
              <a:defRPr sz="2133">
                <a:solidFill>
                  <a:schemeClr val="dk2"/>
                </a:solidFill>
              </a:defRPr>
            </a:lvl4pPr>
            <a:lvl5pPr lvl="4" algn="r" rtl="0">
              <a:lnSpc>
                <a:spcPct val="100000"/>
              </a:lnSpc>
              <a:spcBef>
                <a:spcPts val="0"/>
              </a:spcBef>
              <a:spcAft>
                <a:spcPts val="0"/>
              </a:spcAft>
              <a:buNone/>
              <a:defRPr sz="2133">
                <a:solidFill>
                  <a:schemeClr val="dk2"/>
                </a:solidFill>
              </a:defRPr>
            </a:lvl5pPr>
            <a:lvl6pPr lvl="5" algn="r" rtl="0">
              <a:lnSpc>
                <a:spcPct val="100000"/>
              </a:lnSpc>
              <a:spcBef>
                <a:spcPts val="0"/>
              </a:spcBef>
              <a:spcAft>
                <a:spcPts val="0"/>
              </a:spcAft>
              <a:buNone/>
              <a:defRPr sz="2133">
                <a:solidFill>
                  <a:schemeClr val="dk2"/>
                </a:solidFill>
              </a:defRPr>
            </a:lvl6pPr>
            <a:lvl7pPr lvl="6" algn="r" rtl="0">
              <a:lnSpc>
                <a:spcPct val="100000"/>
              </a:lnSpc>
              <a:spcBef>
                <a:spcPts val="0"/>
              </a:spcBef>
              <a:spcAft>
                <a:spcPts val="0"/>
              </a:spcAft>
              <a:buNone/>
              <a:defRPr sz="2133">
                <a:solidFill>
                  <a:schemeClr val="dk2"/>
                </a:solidFill>
              </a:defRPr>
            </a:lvl7pPr>
            <a:lvl8pPr lvl="7" algn="r" rtl="0">
              <a:lnSpc>
                <a:spcPct val="100000"/>
              </a:lnSpc>
              <a:spcBef>
                <a:spcPts val="0"/>
              </a:spcBef>
              <a:spcAft>
                <a:spcPts val="0"/>
              </a:spcAft>
              <a:buNone/>
              <a:defRPr sz="2133">
                <a:solidFill>
                  <a:schemeClr val="dk2"/>
                </a:solidFill>
              </a:defRPr>
            </a:lvl8pPr>
            <a:lvl9pPr lvl="8" algn="r" rtl="0">
              <a:lnSpc>
                <a:spcPct val="100000"/>
              </a:lnSpc>
              <a:spcBef>
                <a:spcPts val="0"/>
              </a:spcBef>
              <a:spcAft>
                <a:spcPts val="0"/>
              </a:spcAft>
              <a:buNone/>
              <a:defRPr sz="2133">
                <a:solidFill>
                  <a:schemeClr val="dk2"/>
                </a:solidFill>
              </a:defRPr>
            </a:lvl9pPr>
          </a:lstStyle>
          <a:p>
            <a:endParaRPr/>
          </a:p>
        </p:txBody>
      </p:sp>
      <p:sp>
        <p:nvSpPr>
          <p:cNvPr id="187" name="Google Shape;187;p10"/>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10"/>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582876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89"/>
        <p:cNvGrpSpPr/>
        <p:nvPr/>
      </p:nvGrpSpPr>
      <p:grpSpPr>
        <a:xfrm>
          <a:off x="0" y="0"/>
          <a:ext cx="0" cy="0"/>
          <a:chOff x="0" y="0"/>
          <a:chExt cx="0" cy="0"/>
        </a:xfrm>
      </p:grpSpPr>
      <p:sp>
        <p:nvSpPr>
          <p:cNvPr id="190" name="Google Shape;190;p11"/>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11"/>
          <p:cNvSpPr txBox="1">
            <a:spLocks noGrp="1"/>
          </p:cNvSpPr>
          <p:nvPr>
            <p:ph type="title" hasCustomPrompt="1"/>
          </p:nvPr>
        </p:nvSpPr>
        <p:spPr>
          <a:xfrm>
            <a:off x="1417767" y="1824667"/>
            <a:ext cx="87856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95" name="Google Shape;195;p11"/>
          <p:cNvSpPr txBox="1">
            <a:spLocks noGrp="1"/>
          </p:cNvSpPr>
          <p:nvPr>
            <p:ph type="body" idx="1"/>
          </p:nvPr>
        </p:nvSpPr>
        <p:spPr>
          <a:xfrm>
            <a:off x="3659467" y="4754667"/>
            <a:ext cx="4873200" cy="9900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96" name="Google Shape;196;p11"/>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65065" y="18568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755490" y="61227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1"/>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1"/>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11"/>
          <p:cNvSpPr/>
          <p:nvPr/>
        </p:nvSpPr>
        <p:spPr>
          <a:xfrm>
            <a:off x="638472" y="15237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11"/>
          <p:cNvSpPr/>
          <p:nvPr/>
        </p:nvSpPr>
        <p:spPr>
          <a:xfrm>
            <a:off x="1711090" y="63670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11"/>
          <p:cNvSpPr/>
          <p:nvPr/>
        </p:nvSpPr>
        <p:spPr>
          <a:xfrm>
            <a:off x="737164" y="3321918"/>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11"/>
          <p:cNvSpPr/>
          <p:nvPr/>
        </p:nvSpPr>
        <p:spPr>
          <a:xfrm>
            <a:off x="1309739" y="894267"/>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11"/>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11"/>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11"/>
          <p:cNvSpPr txBox="1">
            <a:spLocks noGrp="1"/>
          </p:cNvSpPr>
          <p:nvPr>
            <p:ph type="title" idx="2"/>
          </p:nvPr>
        </p:nvSpPr>
        <p:spPr>
          <a:xfrm>
            <a:off x="2053733" y="725200"/>
            <a:ext cx="69016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9561304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09"/>
        <p:cNvGrpSpPr/>
        <p:nvPr/>
      </p:nvGrpSpPr>
      <p:grpSpPr>
        <a:xfrm>
          <a:off x="0" y="0"/>
          <a:ext cx="0" cy="0"/>
          <a:chOff x="0" y="0"/>
          <a:chExt cx="0" cy="0"/>
        </a:xfrm>
      </p:grpSpPr>
    </p:spTree>
    <p:extLst>
      <p:ext uri="{BB962C8B-B14F-4D97-AF65-F5344CB8AC3E}">
        <p14:creationId xmlns:p14="http://schemas.microsoft.com/office/powerpoint/2010/main" val="725311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1578"/>
        <p:cNvGrpSpPr/>
        <p:nvPr/>
      </p:nvGrpSpPr>
      <p:grpSpPr>
        <a:xfrm>
          <a:off x="0" y="0"/>
          <a:ext cx="0" cy="0"/>
          <a:chOff x="0" y="0"/>
          <a:chExt cx="0" cy="0"/>
        </a:xfrm>
      </p:grpSpPr>
    </p:spTree>
    <p:extLst>
      <p:ext uri="{BB962C8B-B14F-4D97-AF65-F5344CB8AC3E}">
        <p14:creationId xmlns:p14="http://schemas.microsoft.com/office/powerpoint/2010/main" val="42027669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e-column text 1">
  <p:cSld name="One-column text 1">
    <p:spTree>
      <p:nvGrpSpPr>
        <p:cNvPr id="1" name="Shape 210"/>
        <p:cNvGrpSpPr/>
        <p:nvPr/>
      </p:nvGrpSpPr>
      <p:grpSpPr>
        <a:xfrm>
          <a:off x="0" y="0"/>
          <a:ext cx="0" cy="0"/>
          <a:chOff x="0" y="0"/>
          <a:chExt cx="0" cy="0"/>
        </a:xfrm>
      </p:grpSpPr>
      <p:sp>
        <p:nvSpPr>
          <p:cNvPr id="211" name="Google Shape;211;p13"/>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3"/>
          <p:cNvSpPr txBox="1">
            <a:spLocks noGrp="1"/>
          </p:cNvSpPr>
          <p:nvPr>
            <p:ph type="title"/>
          </p:nvPr>
        </p:nvSpPr>
        <p:spPr>
          <a:xfrm>
            <a:off x="2054767" y="725721"/>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8" name="Google Shape;218;p13"/>
          <p:cNvSpPr txBox="1">
            <a:spLocks noGrp="1"/>
          </p:cNvSpPr>
          <p:nvPr>
            <p:ph type="subTitle" idx="1"/>
          </p:nvPr>
        </p:nvSpPr>
        <p:spPr>
          <a:xfrm>
            <a:off x="1836513" y="2832667"/>
            <a:ext cx="4080800" cy="1620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133">
                <a:solidFill>
                  <a:schemeClr val="dk2"/>
                </a:solidFill>
              </a:defRPr>
            </a:lvl1pPr>
            <a:lvl2pPr lvl="1" algn="r" rtl="0">
              <a:lnSpc>
                <a:spcPct val="100000"/>
              </a:lnSpc>
              <a:spcBef>
                <a:spcPts val="0"/>
              </a:spcBef>
              <a:spcAft>
                <a:spcPts val="0"/>
              </a:spcAft>
              <a:buNone/>
              <a:defRPr sz="2133">
                <a:solidFill>
                  <a:schemeClr val="dk2"/>
                </a:solidFill>
              </a:defRPr>
            </a:lvl2pPr>
            <a:lvl3pPr lvl="2" algn="r" rtl="0">
              <a:lnSpc>
                <a:spcPct val="100000"/>
              </a:lnSpc>
              <a:spcBef>
                <a:spcPts val="0"/>
              </a:spcBef>
              <a:spcAft>
                <a:spcPts val="0"/>
              </a:spcAft>
              <a:buNone/>
              <a:defRPr sz="2133">
                <a:solidFill>
                  <a:schemeClr val="dk2"/>
                </a:solidFill>
              </a:defRPr>
            </a:lvl3pPr>
            <a:lvl4pPr lvl="3" algn="r" rtl="0">
              <a:lnSpc>
                <a:spcPct val="100000"/>
              </a:lnSpc>
              <a:spcBef>
                <a:spcPts val="0"/>
              </a:spcBef>
              <a:spcAft>
                <a:spcPts val="0"/>
              </a:spcAft>
              <a:buNone/>
              <a:defRPr sz="2133">
                <a:solidFill>
                  <a:schemeClr val="dk2"/>
                </a:solidFill>
              </a:defRPr>
            </a:lvl4pPr>
            <a:lvl5pPr lvl="4" algn="r" rtl="0">
              <a:lnSpc>
                <a:spcPct val="100000"/>
              </a:lnSpc>
              <a:spcBef>
                <a:spcPts val="0"/>
              </a:spcBef>
              <a:spcAft>
                <a:spcPts val="0"/>
              </a:spcAft>
              <a:buNone/>
              <a:defRPr sz="2133">
                <a:solidFill>
                  <a:schemeClr val="dk2"/>
                </a:solidFill>
              </a:defRPr>
            </a:lvl5pPr>
            <a:lvl6pPr lvl="5" algn="r" rtl="0">
              <a:lnSpc>
                <a:spcPct val="100000"/>
              </a:lnSpc>
              <a:spcBef>
                <a:spcPts val="0"/>
              </a:spcBef>
              <a:spcAft>
                <a:spcPts val="0"/>
              </a:spcAft>
              <a:buNone/>
              <a:defRPr sz="2133">
                <a:solidFill>
                  <a:schemeClr val="dk2"/>
                </a:solidFill>
              </a:defRPr>
            </a:lvl6pPr>
            <a:lvl7pPr lvl="6" algn="r" rtl="0">
              <a:lnSpc>
                <a:spcPct val="100000"/>
              </a:lnSpc>
              <a:spcBef>
                <a:spcPts val="0"/>
              </a:spcBef>
              <a:spcAft>
                <a:spcPts val="0"/>
              </a:spcAft>
              <a:buNone/>
              <a:defRPr sz="2133">
                <a:solidFill>
                  <a:schemeClr val="dk2"/>
                </a:solidFill>
              </a:defRPr>
            </a:lvl7pPr>
            <a:lvl8pPr lvl="7" algn="r" rtl="0">
              <a:lnSpc>
                <a:spcPct val="100000"/>
              </a:lnSpc>
              <a:spcBef>
                <a:spcPts val="0"/>
              </a:spcBef>
              <a:spcAft>
                <a:spcPts val="0"/>
              </a:spcAft>
              <a:buNone/>
              <a:defRPr sz="2133">
                <a:solidFill>
                  <a:schemeClr val="dk2"/>
                </a:solidFill>
              </a:defRPr>
            </a:lvl8pPr>
            <a:lvl9pPr lvl="8" algn="r" rtl="0">
              <a:lnSpc>
                <a:spcPct val="100000"/>
              </a:lnSpc>
              <a:spcBef>
                <a:spcPts val="0"/>
              </a:spcBef>
              <a:spcAft>
                <a:spcPts val="0"/>
              </a:spcAft>
              <a:buNone/>
              <a:defRPr sz="2133">
                <a:solidFill>
                  <a:schemeClr val="dk2"/>
                </a:solidFill>
              </a:defRPr>
            </a:lvl9pPr>
          </a:lstStyle>
          <a:p>
            <a:endParaRPr/>
          </a:p>
        </p:txBody>
      </p:sp>
      <p:sp>
        <p:nvSpPr>
          <p:cNvPr id="219" name="Google Shape;219;p13"/>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765065" y="18568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755490" y="61227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638472" y="15237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280070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226"/>
        <p:cNvGrpSpPr/>
        <p:nvPr/>
      </p:nvGrpSpPr>
      <p:grpSpPr>
        <a:xfrm>
          <a:off x="0" y="0"/>
          <a:ext cx="0" cy="0"/>
          <a:chOff x="0" y="0"/>
          <a:chExt cx="0" cy="0"/>
        </a:xfrm>
      </p:grpSpPr>
      <p:sp>
        <p:nvSpPr>
          <p:cNvPr id="227" name="Google Shape;227;p14"/>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14"/>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4"/>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14"/>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 name="Google Shape;231;p14"/>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2" name="Google Shape;232;p14"/>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3" name="Google Shape;233;p14"/>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4" name="Google Shape;234;p14"/>
          <p:cNvSpPr txBox="1">
            <a:spLocks noGrp="1"/>
          </p:cNvSpPr>
          <p:nvPr>
            <p:ph type="subTitle" idx="1"/>
          </p:nvPr>
        </p:nvSpPr>
        <p:spPr>
          <a:xfrm>
            <a:off x="6455767" y="2311000"/>
            <a:ext cx="4508800" cy="112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dk2"/>
                </a:solidFill>
              </a:defRPr>
            </a:lvl1pPr>
            <a:lvl2pPr lvl="1" rtl="0">
              <a:lnSpc>
                <a:spcPct val="100000"/>
              </a:lnSpc>
              <a:spcBef>
                <a:spcPts val="0"/>
              </a:spcBef>
              <a:spcAft>
                <a:spcPts val="0"/>
              </a:spcAft>
              <a:buNone/>
              <a:defRPr sz="1867">
                <a:solidFill>
                  <a:schemeClr val="dk2"/>
                </a:solidFill>
              </a:defRPr>
            </a:lvl2pPr>
            <a:lvl3pPr lvl="2" rtl="0">
              <a:lnSpc>
                <a:spcPct val="100000"/>
              </a:lnSpc>
              <a:spcBef>
                <a:spcPts val="0"/>
              </a:spcBef>
              <a:spcAft>
                <a:spcPts val="0"/>
              </a:spcAft>
              <a:buNone/>
              <a:defRPr sz="1867">
                <a:solidFill>
                  <a:schemeClr val="dk2"/>
                </a:solidFill>
              </a:defRPr>
            </a:lvl3pPr>
            <a:lvl4pPr lvl="3" rtl="0">
              <a:lnSpc>
                <a:spcPct val="100000"/>
              </a:lnSpc>
              <a:spcBef>
                <a:spcPts val="0"/>
              </a:spcBef>
              <a:spcAft>
                <a:spcPts val="0"/>
              </a:spcAft>
              <a:buNone/>
              <a:defRPr sz="1867">
                <a:solidFill>
                  <a:schemeClr val="dk2"/>
                </a:solidFill>
              </a:defRPr>
            </a:lvl4pPr>
            <a:lvl5pPr lvl="4" rtl="0">
              <a:lnSpc>
                <a:spcPct val="100000"/>
              </a:lnSpc>
              <a:spcBef>
                <a:spcPts val="0"/>
              </a:spcBef>
              <a:spcAft>
                <a:spcPts val="0"/>
              </a:spcAft>
              <a:buNone/>
              <a:defRPr sz="1867">
                <a:solidFill>
                  <a:schemeClr val="dk2"/>
                </a:solidFill>
              </a:defRPr>
            </a:lvl5pPr>
            <a:lvl6pPr lvl="5" rtl="0">
              <a:lnSpc>
                <a:spcPct val="100000"/>
              </a:lnSpc>
              <a:spcBef>
                <a:spcPts val="0"/>
              </a:spcBef>
              <a:spcAft>
                <a:spcPts val="0"/>
              </a:spcAft>
              <a:buNone/>
              <a:defRPr sz="1867">
                <a:solidFill>
                  <a:schemeClr val="dk2"/>
                </a:solidFill>
              </a:defRPr>
            </a:lvl6pPr>
            <a:lvl7pPr lvl="6" rtl="0">
              <a:lnSpc>
                <a:spcPct val="100000"/>
              </a:lnSpc>
              <a:spcBef>
                <a:spcPts val="0"/>
              </a:spcBef>
              <a:spcAft>
                <a:spcPts val="0"/>
              </a:spcAft>
              <a:buNone/>
              <a:defRPr sz="1867">
                <a:solidFill>
                  <a:schemeClr val="dk2"/>
                </a:solidFill>
              </a:defRPr>
            </a:lvl7pPr>
            <a:lvl8pPr lvl="7" rtl="0">
              <a:lnSpc>
                <a:spcPct val="100000"/>
              </a:lnSpc>
              <a:spcBef>
                <a:spcPts val="0"/>
              </a:spcBef>
              <a:spcAft>
                <a:spcPts val="0"/>
              </a:spcAft>
              <a:buNone/>
              <a:defRPr sz="1867">
                <a:solidFill>
                  <a:schemeClr val="dk2"/>
                </a:solidFill>
              </a:defRPr>
            </a:lvl8pPr>
            <a:lvl9pPr lvl="8" rtl="0">
              <a:lnSpc>
                <a:spcPct val="100000"/>
              </a:lnSpc>
              <a:spcBef>
                <a:spcPts val="0"/>
              </a:spcBef>
              <a:spcAft>
                <a:spcPts val="0"/>
              </a:spcAft>
              <a:buNone/>
              <a:defRPr sz="1867">
                <a:solidFill>
                  <a:schemeClr val="dk2"/>
                </a:solidFill>
              </a:defRPr>
            </a:lvl9pPr>
          </a:lstStyle>
          <a:p>
            <a:endParaRPr/>
          </a:p>
        </p:txBody>
      </p:sp>
      <p:sp>
        <p:nvSpPr>
          <p:cNvPr id="235" name="Google Shape;235;p14"/>
          <p:cNvSpPr txBox="1">
            <a:spLocks noGrp="1"/>
          </p:cNvSpPr>
          <p:nvPr>
            <p:ph type="subTitle" idx="2"/>
          </p:nvPr>
        </p:nvSpPr>
        <p:spPr>
          <a:xfrm>
            <a:off x="6455767" y="2032661"/>
            <a:ext cx="4042000" cy="42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b="1">
                <a:solidFill>
                  <a:schemeClr val="accent1"/>
                </a:solidFill>
              </a:defRPr>
            </a:lvl1pPr>
            <a:lvl2pPr lvl="1" rtl="0">
              <a:lnSpc>
                <a:spcPct val="100000"/>
              </a:lnSpc>
              <a:spcBef>
                <a:spcPts val="0"/>
              </a:spcBef>
              <a:spcAft>
                <a:spcPts val="0"/>
              </a:spcAft>
              <a:buNone/>
              <a:defRPr b="1">
                <a:solidFill>
                  <a:schemeClr val="accent1"/>
                </a:solidFill>
              </a:defRPr>
            </a:lvl2pPr>
            <a:lvl3pPr lvl="2" rtl="0">
              <a:lnSpc>
                <a:spcPct val="100000"/>
              </a:lnSpc>
              <a:spcBef>
                <a:spcPts val="0"/>
              </a:spcBef>
              <a:spcAft>
                <a:spcPts val="0"/>
              </a:spcAft>
              <a:buNone/>
              <a:defRPr b="1">
                <a:solidFill>
                  <a:schemeClr val="accent1"/>
                </a:solidFill>
              </a:defRPr>
            </a:lvl3pPr>
            <a:lvl4pPr lvl="3" rtl="0">
              <a:lnSpc>
                <a:spcPct val="100000"/>
              </a:lnSpc>
              <a:spcBef>
                <a:spcPts val="0"/>
              </a:spcBef>
              <a:spcAft>
                <a:spcPts val="0"/>
              </a:spcAft>
              <a:buNone/>
              <a:defRPr b="1">
                <a:solidFill>
                  <a:schemeClr val="accent1"/>
                </a:solidFill>
              </a:defRPr>
            </a:lvl4pPr>
            <a:lvl5pPr lvl="4" rtl="0">
              <a:lnSpc>
                <a:spcPct val="100000"/>
              </a:lnSpc>
              <a:spcBef>
                <a:spcPts val="0"/>
              </a:spcBef>
              <a:spcAft>
                <a:spcPts val="0"/>
              </a:spcAft>
              <a:buNone/>
              <a:defRPr b="1">
                <a:solidFill>
                  <a:schemeClr val="accent1"/>
                </a:solidFill>
              </a:defRPr>
            </a:lvl5pPr>
            <a:lvl6pPr lvl="5" rtl="0">
              <a:lnSpc>
                <a:spcPct val="100000"/>
              </a:lnSpc>
              <a:spcBef>
                <a:spcPts val="0"/>
              </a:spcBef>
              <a:spcAft>
                <a:spcPts val="0"/>
              </a:spcAft>
              <a:buNone/>
              <a:defRPr b="1">
                <a:solidFill>
                  <a:schemeClr val="accent1"/>
                </a:solidFill>
              </a:defRPr>
            </a:lvl6pPr>
            <a:lvl7pPr lvl="6" rtl="0">
              <a:lnSpc>
                <a:spcPct val="100000"/>
              </a:lnSpc>
              <a:spcBef>
                <a:spcPts val="0"/>
              </a:spcBef>
              <a:spcAft>
                <a:spcPts val="0"/>
              </a:spcAft>
              <a:buNone/>
              <a:defRPr b="1">
                <a:solidFill>
                  <a:schemeClr val="accent1"/>
                </a:solidFill>
              </a:defRPr>
            </a:lvl7pPr>
            <a:lvl8pPr lvl="7" rtl="0">
              <a:lnSpc>
                <a:spcPct val="100000"/>
              </a:lnSpc>
              <a:spcBef>
                <a:spcPts val="0"/>
              </a:spcBef>
              <a:spcAft>
                <a:spcPts val="0"/>
              </a:spcAft>
              <a:buNone/>
              <a:defRPr b="1">
                <a:solidFill>
                  <a:schemeClr val="accent1"/>
                </a:solidFill>
              </a:defRPr>
            </a:lvl8pPr>
            <a:lvl9pPr lvl="8" rtl="0">
              <a:lnSpc>
                <a:spcPct val="100000"/>
              </a:lnSpc>
              <a:spcBef>
                <a:spcPts val="0"/>
              </a:spcBef>
              <a:spcAft>
                <a:spcPts val="0"/>
              </a:spcAft>
              <a:buNone/>
              <a:defRPr b="1">
                <a:solidFill>
                  <a:schemeClr val="accent1"/>
                </a:solidFill>
              </a:defRPr>
            </a:lvl9pPr>
          </a:lstStyle>
          <a:p>
            <a:endParaRPr/>
          </a:p>
        </p:txBody>
      </p:sp>
      <p:sp>
        <p:nvSpPr>
          <p:cNvPr id="236" name="Google Shape;236;p14"/>
          <p:cNvSpPr/>
          <p:nvPr/>
        </p:nvSpPr>
        <p:spPr>
          <a:xfrm>
            <a:off x="2083752" y="5548828"/>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2150358" y="2178781"/>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3587636" y="6237931"/>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643524" y="6455564"/>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5427619" y="5548828"/>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989552" y="5440595"/>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576158" y="1828431"/>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24652" y="2957728"/>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965720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244"/>
        <p:cNvGrpSpPr/>
        <p:nvPr/>
      </p:nvGrpSpPr>
      <p:grpSpPr>
        <a:xfrm>
          <a:off x="0" y="0"/>
          <a:ext cx="0" cy="0"/>
          <a:chOff x="0" y="0"/>
          <a:chExt cx="0" cy="0"/>
        </a:xfrm>
      </p:grpSpPr>
      <p:sp>
        <p:nvSpPr>
          <p:cNvPr id="245" name="Google Shape;245;p15"/>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15"/>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15"/>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15"/>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15"/>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15"/>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15"/>
          <p:cNvSpPr txBox="1">
            <a:spLocks noGrp="1"/>
          </p:cNvSpPr>
          <p:nvPr>
            <p:ph type="title"/>
          </p:nvPr>
        </p:nvSpPr>
        <p:spPr>
          <a:xfrm>
            <a:off x="2054767" y="725721"/>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2" name="Google Shape;252;p15"/>
          <p:cNvSpPr txBox="1">
            <a:spLocks noGrp="1"/>
          </p:cNvSpPr>
          <p:nvPr>
            <p:ph type="subTitle" idx="1"/>
          </p:nvPr>
        </p:nvSpPr>
        <p:spPr>
          <a:xfrm>
            <a:off x="1182184" y="3016531"/>
            <a:ext cx="4042000" cy="112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67"/>
            </a:lvl1pPr>
            <a:lvl2pPr lvl="1" rtl="0">
              <a:lnSpc>
                <a:spcPct val="100000"/>
              </a:lnSpc>
              <a:spcBef>
                <a:spcPts val="0"/>
              </a:spcBef>
              <a:spcAft>
                <a:spcPts val="0"/>
              </a:spcAft>
              <a:buNone/>
              <a:defRPr sz="2267"/>
            </a:lvl2pPr>
            <a:lvl3pPr lvl="2" rtl="0">
              <a:lnSpc>
                <a:spcPct val="100000"/>
              </a:lnSpc>
              <a:spcBef>
                <a:spcPts val="0"/>
              </a:spcBef>
              <a:spcAft>
                <a:spcPts val="0"/>
              </a:spcAft>
              <a:buNone/>
              <a:defRPr sz="2267"/>
            </a:lvl3pPr>
            <a:lvl4pPr lvl="3" rtl="0">
              <a:lnSpc>
                <a:spcPct val="100000"/>
              </a:lnSpc>
              <a:spcBef>
                <a:spcPts val="0"/>
              </a:spcBef>
              <a:spcAft>
                <a:spcPts val="0"/>
              </a:spcAft>
              <a:buNone/>
              <a:defRPr sz="2267"/>
            </a:lvl4pPr>
            <a:lvl5pPr lvl="4" rtl="0">
              <a:lnSpc>
                <a:spcPct val="100000"/>
              </a:lnSpc>
              <a:spcBef>
                <a:spcPts val="0"/>
              </a:spcBef>
              <a:spcAft>
                <a:spcPts val="0"/>
              </a:spcAft>
              <a:buNone/>
              <a:defRPr sz="2267"/>
            </a:lvl5pPr>
            <a:lvl6pPr lvl="5" rtl="0">
              <a:lnSpc>
                <a:spcPct val="100000"/>
              </a:lnSpc>
              <a:spcBef>
                <a:spcPts val="0"/>
              </a:spcBef>
              <a:spcAft>
                <a:spcPts val="0"/>
              </a:spcAft>
              <a:buNone/>
              <a:defRPr sz="2267"/>
            </a:lvl6pPr>
            <a:lvl7pPr lvl="6" rtl="0">
              <a:lnSpc>
                <a:spcPct val="100000"/>
              </a:lnSpc>
              <a:spcBef>
                <a:spcPts val="0"/>
              </a:spcBef>
              <a:spcAft>
                <a:spcPts val="0"/>
              </a:spcAft>
              <a:buNone/>
              <a:defRPr sz="2267"/>
            </a:lvl7pPr>
            <a:lvl8pPr lvl="7" rtl="0">
              <a:lnSpc>
                <a:spcPct val="100000"/>
              </a:lnSpc>
              <a:spcBef>
                <a:spcPts val="0"/>
              </a:spcBef>
              <a:spcAft>
                <a:spcPts val="0"/>
              </a:spcAft>
              <a:buNone/>
              <a:defRPr sz="2267"/>
            </a:lvl8pPr>
            <a:lvl9pPr lvl="8" rtl="0">
              <a:lnSpc>
                <a:spcPct val="100000"/>
              </a:lnSpc>
              <a:spcBef>
                <a:spcPts val="0"/>
              </a:spcBef>
              <a:spcAft>
                <a:spcPts val="0"/>
              </a:spcAft>
              <a:buNone/>
              <a:defRPr sz="2267"/>
            </a:lvl9pPr>
          </a:lstStyle>
          <a:p>
            <a:endParaRPr/>
          </a:p>
        </p:txBody>
      </p:sp>
      <p:sp>
        <p:nvSpPr>
          <p:cNvPr id="253" name="Google Shape;253;p15"/>
          <p:cNvSpPr txBox="1">
            <a:spLocks noGrp="1"/>
          </p:cNvSpPr>
          <p:nvPr>
            <p:ph type="subTitle" idx="2"/>
          </p:nvPr>
        </p:nvSpPr>
        <p:spPr>
          <a:xfrm>
            <a:off x="1182200" y="2524184"/>
            <a:ext cx="4042000" cy="4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b="1">
                <a:solidFill>
                  <a:schemeClr val="accent2"/>
                </a:solidFill>
              </a:defRPr>
            </a:lvl1pPr>
            <a:lvl2pPr lvl="1" rtl="0">
              <a:lnSpc>
                <a:spcPct val="100000"/>
              </a:lnSpc>
              <a:spcBef>
                <a:spcPts val="0"/>
              </a:spcBef>
              <a:spcAft>
                <a:spcPts val="0"/>
              </a:spcAft>
              <a:buNone/>
              <a:defRPr b="1">
                <a:solidFill>
                  <a:schemeClr val="accent2"/>
                </a:solidFill>
              </a:defRPr>
            </a:lvl2pPr>
            <a:lvl3pPr lvl="2" rtl="0">
              <a:lnSpc>
                <a:spcPct val="100000"/>
              </a:lnSpc>
              <a:spcBef>
                <a:spcPts val="0"/>
              </a:spcBef>
              <a:spcAft>
                <a:spcPts val="0"/>
              </a:spcAft>
              <a:buNone/>
              <a:defRPr b="1">
                <a:solidFill>
                  <a:schemeClr val="accent2"/>
                </a:solidFill>
              </a:defRPr>
            </a:lvl3pPr>
            <a:lvl4pPr lvl="3" rtl="0">
              <a:lnSpc>
                <a:spcPct val="100000"/>
              </a:lnSpc>
              <a:spcBef>
                <a:spcPts val="0"/>
              </a:spcBef>
              <a:spcAft>
                <a:spcPts val="0"/>
              </a:spcAft>
              <a:buNone/>
              <a:defRPr b="1">
                <a:solidFill>
                  <a:schemeClr val="accent2"/>
                </a:solidFill>
              </a:defRPr>
            </a:lvl4pPr>
            <a:lvl5pPr lvl="4" rtl="0">
              <a:lnSpc>
                <a:spcPct val="100000"/>
              </a:lnSpc>
              <a:spcBef>
                <a:spcPts val="0"/>
              </a:spcBef>
              <a:spcAft>
                <a:spcPts val="0"/>
              </a:spcAft>
              <a:buNone/>
              <a:defRPr b="1">
                <a:solidFill>
                  <a:schemeClr val="accent2"/>
                </a:solidFill>
              </a:defRPr>
            </a:lvl5pPr>
            <a:lvl6pPr lvl="5" rtl="0">
              <a:lnSpc>
                <a:spcPct val="100000"/>
              </a:lnSpc>
              <a:spcBef>
                <a:spcPts val="0"/>
              </a:spcBef>
              <a:spcAft>
                <a:spcPts val="0"/>
              </a:spcAft>
              <a:buNone/>
              <a:defRPr b="1">
                <a:solidFill>
                  <a:schemeClr val="accent2"/>
                </a:solidFill>
              </a:defRPr>
            </a:lvl6pPr>
            <a:lvl7pPr lvl="6" rtl="0">
              <a:lnSpc>
                <a:spcPct val="100000"/>
              </a:lnSpc>
              <a:spcBef>
                <a:spcPts val="0"/>
              </a:spcBef>
              <a:spcAft>
                <a:spcPts val="0"/>
              </a:spcAft>
              <a:buNone/>
              <a:defRPr b="1">
                <a:solidFill>
                  <a:schemeClr val="accent2"/>
                </a:solidFill>
              </a:defRPr>
            </a:lvl7pPr>
            <a:lvl8pPr lvl="7" rtl="0">
              <a:lnSpc>
                <a:spcPct val="100000"/>
              </a:lnSpc>
              <a:spcBef>
                <a:spcPts val="0"/>
              </a:spcBef>
              <a:spcAft>
                <a:spcPts val="0"/>
              </a:spcAft>
              <a:buNone/>
              <a:defRPr b="1">
                <a:solidFill>
                  <a:schemeClr val="accent2"/>
                </a:solidFill>
              </a:defRPr>
            </a:lvl8pPr>
            <a:lvl9pPr lvl="8" rtl="0">
              <a:lnSpc>
                <a:spcPct val="100000"/>
              </a:lnSpc>
              <a:spcBef>
                <a:spcPts val="0"/>
              </a:spcBef>
              <a:spcAft>
                <a:spcPts val="0"/>
              </a:spcAft>
              <a:buNone/>
              <a:defRPr b="1">
                <a:solidFill>
                  <a:schemeClr val="accent2"/>
                </a:solidFill>
              </a:defRPr>
            </a:lvl9pPr>
          </a:lstStyle>
          <a:p>
            <a:endParaRPr/>
          </a:p>
        </p:txBody>
      </p:sp>
      <p:sp>
        <p:nvSpPr>
          <p:cNvPr id="254" name="Google Shape;254;p15"/>
          <p:cNvSpPr/>
          <p:nvPr/>
        </p:nvSpPr>
        <p:spPr>
          <a:xfrm>
            <a:off x="754744" y="3842149"/>
            <a:ext cx="206445" cy="190451"/>
          </a:xfrm>
          <a:custGeom>
            <a:avLst/>
            <a:gdLst/>
            <a:ahLst/>
            <a:cxnLst/>
            <a:rect l="l" t="t" r="r" b="b"/>
            <a:pathLst>
              <a:path w="8854" h="8168" extrusionOk="0">
                <a:moveTo>
                  <a:pt x="4207" y="340"/>
                </a:moveTo>
                <a:cubicBezTo>
                  <a:pt x="4731" y="340"/>
                  <a:pt x="5254" y="445"/>
                  <a:pt x="5735" y="675"/>
                </a:cubicBezTo>
                <a:cubicBezTo>
                  <a:pt x="7619" y="1533"/>
                  <a:pt x="8456" y="3752"/>
                  <a:pt x="7598" y="5614"/>
                </a:cubicBezTo>
                <a:cubicBezTo>
                  <a:pt x="6984" y="6996"/>
                  <a:pt x="5627" y="7814"/>
                  <a:pt x="4205" y="7814"/>
                </a:cubicBezTo>
                <a:cubicBezTo>
                  <a:pt x="3687" y="7814"/>
                  <a:pt x="3161" y="7706"/>
                  <a:pt x="2659" y="7477"/>
                </a:cubicBezTo>
                <a:cubicBezTo>
                  <a:pt x="1738" y="7079"/>
                  <a:pt x="1047" y="6326"/>
                  <a:pt x="691" y="5405"/>
                </a:cubicBezTo>
                <a:cubicBezTo>
                  <a:pt x="356" y="4463"/>
                  <a:pt x="377" y="3438"/>
                  <a:pt x="796" y="2538"/>
                </a:cubicBezTo>
                <a:cubicBezTo>
                  <a:pt x="1424" y="1156"/>
                  <a:pt x="2784" y="340"/>
                  <a:pt x="4207" y="340"/>
                </a:cubicBezTo>
                <a:close/>
                <a:moveTo>
                  <a:pt x="4201" y="0"/>
                </a:moveTo>
                <a:cubicBezTo>
                  <a:pt x="2646" y="0"/>
                  <a:pt x="1158" y="885"/>
                  <a:pt x="482" y="2391"/>
                </a:cubicBezTo>
                <a:cubicBezTo>
                  <a:pt x="22" y="3396"/>
                  <a:pt x="1" y="4505"/>
                  <a:pt x="377" y="5531"/>
                </a:cubicBezTo>
                <a:cubicBezTo>
                  <a:pt x="754" y="6535"/>
                  <a:pt x="1528" y="7351"/>
                  <a:pt x="2512" y="7812"/>
                </a:cubicBezTo>
                <a:cubicBezTo>
                  <a:pt x="3056" y="8042"/>
                  <a:pt x="3642" y="8168"/>
                  <a:pt x="4187" y="8168"/>
                </a:cubicBezTo>
                <a:cubicBezTo>
                  <a:pt x="5756" y="8168"/>
                  <a:pt x="7242" y="7268"/>
                  <a:pt x="7933" y="5761"/>
                </a:cubicBezTo>
                <a:cubicBezTo>
                  <a:pt x="8854" y="3710"/>
                  <a:pt x="7933" y="1282"/>
                  <a:pt x="5882" y="361"/>
                </a:cubicBezTo>
                <a:cubicBezTo>
                  <a:pt x="5336" y="116"/>
                  <a:pt x="4765" y="0"/>
                  <a:pt x="420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5"/>
          <p:cNvSpPr/>
          <p:nvPr/>
        </p:nvSpPr>
        <p:spPr>
          <a:xfrm>
            <a:off x="950956" y="5689109"/>
            <a:ext cx="829141" cy="7835"/>
          </a:xfrm>
          <a:custGeom>
            <a:avLst/>
            <a:gdLst/>
            <a:ahLst/>
            <a:cxnLst/>
            <a:rect l="l" t="t" r="r" b="b"/>
            <a:pathLst>
              <a:path w="35560" h="336" extrusionOk="0">
                <a:moveTo>
                  <a:pt x="0" y="0"/>
                </a:moveTo>
                <a:lnTo>
                  <a:pt x="0" y="335"/>
                </a:lnTo>
                <a:lnTo>
                  <a:pt x="35559" y="335"/>
                </a:lnTo>
                <a:lnTo>
                  <a:pt x="35559"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5"/>
          <p:cNvSpPr/>
          <p:nvPr/>
        </p:nvSpPr>
        <p:spPr>
          <a:xfrm>
            <a:off x="1625758" y="210319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5"/>
          <p:cNvSpPr/>
          <p:nvPr/>
        </p:nvSpPr>
        <p:spPr>
          <a:xfrm>
            <a:off x="1780091" y="6343031"/>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15"/>
          <p:cNvSpPr/>
          <p:nvPr/>
        </p:nvSpPr>
        <p:spPr>
          <a:xfrm>
            <a:off x="5001628" y="5968110"/>
            <a:ext cx="399217" cy="36588"/>
          </a:xfrm>
          <a:custGeom>
            <a:avLst/>
            <a:gdLst/>
            <a:ahLst/>
            <a:cxnLst/>
            <a:rect l="l" t="t" r="r" b="b"/>
            <a:pathLst>
              <a:path w="16847" h="1544" extrusionOk="0">
                <a:moveTo>
                  <a:pt x="756" y="1"/>
                </a:moveTo>
                <a:cubicBezTo>
                  <a:pt x="333" y="1"/>
                  <a:pt x="0" y="334"/>
                  <a:pt x="0" y="757"/>
                </a:cubicBezTo>
                <a:cubicBezTo>
                  <a:pt x="0" y="1211"/>
                  <a:pt x="333" y="1543"/>
                  <a:pt x="756" y="1543"/>
                </a:cubicBezTo>
                <a:lnTo>
                  <a:pt x="16060" y="1543"/>
                </a:lnTo>
                <a:cubicBezTo>
                  <a:pt x="16483" y="1543"/>
                  <a:pt x="16846" y="1211"/>
                  <a:pt x="16846" y="757"/>
                </a:cubicBezTo>
                <a:cubicBezTo>
                  <a:pt x="16846" y="334"/>
                  <a:pt x="16483" y="1"/>
                  <a:pt x="16060" y="1"/>
                </a:cubicBezTo>
                <a:close/>
              </a:path>
            </a:pathLst>
          </a:custGeom>
          <a:noFill/>
          <a:ln w="9525"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15"/>
          <p:cNvSpPr/>
          <p:nvPr/>
        </p:nvSpPr>
        <p:spPr>
          <a:xfrm>
            <a:off x="3040852" y="5930815"/>
            <a:ext cx="208579" cy="37275"/>
          </a:xfrm>
          <a:custGeom>
            <a:avLst/>
            <a:gdLst/>
            <a:ahLst/>
            <a:cxnLst/>
            <a:rect l="l" t="t" r="r" b="b"/>
            <a:pathLst>
              <a:path w="8802" h="1573" extrusionOk="0">
                <a:moveTo>
                  <a:pt x="787" y="0"/>
                </a:moveTo>
                <a:cubicBezTo>
                  <a:pt x="333" y="0"/>
                  <a:pt x="1" y="363"/>
                  <a:pt x="1" y="786"/>
                </a:cubicBezTo>
                <a:cubicBezTo>
                  <a:pt x="1" y="1210"/>
                  <a:pt x="333" y="1573"/>
                  <a:pt x="787" y="1573"/>
                </a:cubicBezTo>
                <a:lnTo>
                  <a:pt x="8046" y="1573"/>
                </a:lnTo>
                <a:cubicBezTo>
                  <a:pt x="8469" y="1573"/>
                  <a:pt x="8802" y="1210"/>
                  <a:pt x="8802" y="786"/>
                </a:cubicBezTo>
                <a:cubicBezTo>
                  <a:pt x="8802" y="363"/>
                  <a:pt x="8469" y="0"/>
                  <a:pt x="8046" y="0"/>
                </a:cubicBezTo>
                <a:close/>
              </a:path>
            </a:pathLst>
          </a:custGeom>
          <a:no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868055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60"/>
        <p:cNvGrpSpPr/>
        <p:nvPr/>
      </p:nvGrpSpPr>
      <p:grpSpPr>
        <a:xfrm>
          <a:off x="0" y="0"/>
          <a:ext cx="0" cy="0"/>
          <a:chOff x="0" y="0"/>
          <a:chExt cx="0" cy="0"/>
        </a:xfrm>
      </p:grpSpPr>
      <p:sp>
        <p:nvSpPr>
          <p:cNvPr id="261" name="Google Shape;261;p16"/>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16"/>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16"/>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16"/>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16"/>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16"/>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16"/>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8" name="Google Shape;268;p16"/>
          <p:cNvSpPr txBox="1">
            <a:spLocks noGrp="1"/>
          </p:cNvSpPr>
          <p:nvPr>
            <p:ph type="subTitle" idx="1"/>
          </p:nvPr>
        </p:nvSpPr>
        <p:spPr>
          <a:xfrm>
            <a:off x="1236936" y="1805700"/>
            <a:ext cx="4778000" cy="4245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solidFill>
                  <a:schemeClr val="dk2"/>
                </a:solidFill>
              </a:defRPr>
            </a:lvl1pPr>
            <a:lvl2pPr lvl="1" rtl="0">
              <a:spcBef>
                <a:spcPts val="0"/>
              </a:spcBef>
              <a:spcAft>
                <a:spcPts val="0"/>
              </a:spcAft>
              <a:buNone/>
              <a:defRPr sz="1600">
                <a:solidFill>
                  <a:schemeClr val="dk2"/>
                </a:solidFill>
              </a:defRPr>
            </a:lvl2pPr>
            <a:lvl3pPr lvl="2" rtl="0">
              <a:spcBef>
                <a:spcPts val="0"/>
              </a:spcBef>
              <a:spcAft>
                <a:spcPts val="0"/>
              </a:spcAft>
              <a:buNone/>
              <a:defRPr sz="1600">
                <a:solidFill>
                  <a:schemeClr val="dk2"/>
                </a:solidFill>
              </a:defRPr>
            </a:lvl3pPr>
            <a:lvl4pPr lvl="3" rtl="0">
              <a:spcBef>
                <a:spcPts val="0"/>
              </a:spcBef>
              <a:spcAft>
                <a:spcPts val="0"/>
              </a:spcAft>
              <a:buNone/>
              <a:defRPr sz="1600">
                <a:solidFill>
                  <a:schemeClr val="dk2"/>
                </a:solidFill>
              </a:defRPr>
            </a:lvl4pPr>
            <a:lvl5pPr lvl="4" rtl="0">
              <a:spcBef>
                <a:spcPts val="0"/>
              </a:spcBef>
              <a:spcAft>
                <a:spcPts val="0"/>
              </a:spcAft>
              <a:buNone/>
              <a:defRPr sz="1600">
                <a:solidFill>
                  <a:schemeClr val="dk2"/>
                </a:solidFill>
              </a:defRPr>
            </a:lvl5pPr>
            <a:lvl6pPr lvl="5" rtl="0">
              <a:spcBef>
                <a:spcPts val="0"/>
              </a:spcBef>
              <a:spcAft>
                <a:spcPts val="0"/>
              </a:spcAft>
              <a:buNone/>
              <a:defRPr sz="1600">
                <a:solidFill>
                  <a:schemeClr val="dk2"/>
                </a:solidFill>
              </a:defRPr>
            </a:lvl6pPr>
            <a:lvl7pPr lvl="6" rtl="0">
              <a:spcBef>
                <a:spcPts val="0"/>
              </a:spcBef>
              <a:spcAft>
                <a:spcPts val="0"/>
              </a:spcAft>
              <a:buNone/>
              <a:defRPr sz="1600">
                <a:solidFill>
                  <a:schemeClr val="dk2"/>
                </a:solidFill>
              </a:defRPr>
            </a:lvl7pPr>
            <a:lvl8pPr lvl="7" rtl="0">
              <a:spcBef>
                <a:spcPts val="0"/>
              </a:spcBef>
              <a:spcAft>
                <a:spcPts val="0"/>
              </a:spcAft>
              <a:buNone/>
              <a:defRPr sz="1600">
                <a:solidFill>
                  <a:schemeClr val="dk2"/>
                </a:solidFill>
              </a:defRPr>
            </a:lvl8pPr>
            <a:lvl9pPr lvl="8" rtl="0">
              <a:spcBef>
                <a:spcPts val="0"/>
              </a:spcBef>
              <a:spcAft>
                <a:spcPts val="0"/>
              </a:spcAft>
              <a:buNone/>
              <a:defRPr sz="1600">
                <a:solidFill>
                  <a:schemeClr val="dk2"/>
                </a:solidFill>
              </a:defRPr>
            </a:lvl9pPr>
          </a:lstStyle>
          <a:p>
            <a:endParaRPr/>
          </a:p>
        </p:txBody>
      </p:sp>
      <p:grpSp>
        <p:nvGrpSpPr>
          <p:cNvPr id="269" name="Google Shape;269;p16"/>
          <p:cNvGrpSpPr/>
          <p:nvPr/>
        </p:nvGrpSpPr>
        <p:grpSpPr>
          <a:xfrm>
            <a:off x="493615" y="676471"/>
            <a:ext cx="11241036" cy="5532059"/>
            <a:chOff x="370211" y="507353"/>
            <a:chExt cx="8430777" cy="4149044"/>
          </a:xfrm>
        </p:grpSpPr>
        <p:sp>
          <p:nvSpPr>
            <p:cNvPr id="270" name="Google Shape;270;p16"/>
            <p:cNvSpPr/>
            <p:nvPr/>
          </p:nvSpPr>
          <p:spPr>
            <a:xfrm>
              <a:off x="8479297" y="4438275"/>
              <a:ext cx="216636"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6"/>
            <p:cNvSpPr/>
            <p:nvPr/>
          </p:nvSpPr>
          <p:spPr>
            <a:xfrm>
              <a:off x="8385843" y="1480972"/>
              <a:ext cx="415144" cy="4008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16"/>
            <p:cNvSpPr/>
            <p:nvPr/>
          </p:nvSpPr>
          <p:spPr>
            <a:xfrm>
              <a:off x="488567" y="364013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16"/>
            <p:cNvSpPr/>
            <p:nvPr/>
          </p:nvSpPr>
          <p:spPr>
            <a:xfrm>
              <a:off x="573798" y="1392652"/>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16"/>
            <p:cNvSpPr/>
            <p:nvPr/>
          </p:nvSpPr>
          <p:spPr>
            <a:xfrm>
              <a:off x="380067" y="7798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16"/>
            <p:cNvSpPr/>
            <p:nvPr/>
          </p:nvSpPr>
          <p:spPr>
            <a:xfrm>
              <a:off x="566617" y="45920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16"/>
            <p:cNvSpPr/>
            <p:nvPr/>
          </p:nvSpPr>
          <p:spPr>
            <a:xfrm>
              <a:off x="8577990" y="2320364"/>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16"/>
            <p:cNvSpPr/>
            <p:nvPr/>
          </p:nvSpPr>
          <p:spPr>
            <a:xfrm>
              <a:off x="8614442" y="1154664"/>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16"/>
            <p:cNvSpPr/>
            <p:nvPr/>
          </p:nvSpPr>
          <p:spPr>
            <a:xfrm>
              <a:off x="8605542" y="2865252"/>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16"/>
            <p:cNvSpPr/>
            <p:nvPr/>
          </p:nvSpPr>
          <p:spPr>
            <a:xfrm>
              <a:off x="412198" y="1593750"/>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16"/>
            <p:cNvSpPr/>
            <p:nvPr/>
          </p:nvSpPr>
          <p:spPr>
            <a:xfrm>
              <a:off x="8398625" y="507353"/>
              <a:ext cx="64293" cy="6429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16"/>
            <p:cNvSpPr/>
            <p:nvPr/>
          </p:nvSpPr>
          <p:spPr>
            <a:xfrm>
              <a:off x="370211" y="4106388"/>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16"/>
            <p:cNvSpPr/>
            <p:nvPr/>
          </p:nvSpPr>
          <p:spPr>
            <a:xfrm>
              <a:off x="478854" y="1142775"/>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3" name="Google Shape;283;p16"/>
          <p:cNvSpPr txBox="1">
            <a:spLocks noGrp="1"/>
          </p:cNvSpPr>
          <p:nvPr>
            <p:ph type="subTitle" idx="2"/>
          </p:nvPr>
        </p:nvSpPr>
        <p:spPr>
          <a:xfrm>
            <a:off x="6191569" y="1805700"/>
            <a:ext cx="4778000" cy="4245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solidFill>
                  <a:schemeClr val="dk2"/>
                </a:solidFill>
              </a:defRPr>
            </a:lvl1pPr>
            <a:lvl2pPr lvl="1" rtl="0">
              <a:spcBef>
                <a:spcPts val="0"/>
              </a:spcBef>
              <a:spcAft>
                <a:spcPts val="0"/>
              </a:spcAft>
              <a:buNone/>
              <a:defRPr sz="1600">
                <a:solidFill>
                  <a:schemeClr val="dk2"/>
                </a:solidFill>
              </a:defRPr>
            </a:lvl2pPr>
            <a:lvl3pPr lvl="2" rtl="0">
              <a:spcBef>
                <a:spcPts val="0"/>
              </a:spcBef>
              <a:spcAft>
                <a:spcPts val="0"/>
              </a:spcAft>
              <a:buNone/>
              <a:defRPr sz="1600">
                <a:solidFill>
                  <a:schemeClr val="dk2"/>
                </a:solidFill>
              </a:defRPr>
            </a:lvl3pPr>
            <a:lvl4pPr lvl="3" rtl="0">
              <a:spcBef>
                <a:spcPts val="0"/>
              </a:spcBef>
              <a:spcAft>
                <a:spcPts val="0"/>
              </a:spcAft>
              <a:buNone/>
              <a:defRPr sz="1600">
                <a:solidFill>
                  <a:schemeClr val="dk2"/>
                </a:solidFill>
              </a:defRPr>
            </a:lvl4pPr>
            <a:lvl5pPr lvl="4" rtl="0">
              <a:spcBef>
                <a:spcPts val="0"/>
              </a:spcBef>
              <a:spcAft>
                <a:spcPts val="0"/>
              </a:spcAft>
              <a:buNone/>
              <a:defRPr sz="1600">
                <a:solidFill>
                  <a:schemeClr val="dk2"/>
                </a:solidFill>
              </a:defRPr>
            </a:lvl5pPr>
            <a:lvl6pPr lvl="5" rtl="0">
              <a:spcBef>
                <a:spcPts val="0"/>
              </a:spcBef>
              <a:spcAft>
                <a:spcPts val="0"/>
              </a:spcAft>
              <a:buNone/>
              <a:defRPr sz="1600">
                <a:solidFill>
                  <a:schemeClr val="dk2"/>
                </a:solidFill>
              </a:defRPr>
            </a:lvl6pPr>
            <a:lvl7pPr lvl="6" rtl="0">
              <a:spcBef>
                <a:spcPts val="0"/>
              </a:spcBef>
              <a:spcAft>
                <a:spcPts val="0"/>
              </a:spcAft>
              <a:buNone/>
              <a:defRPr sz="1600">
                <a:solidFill>
                  <a:schemeClr val="dk2"/>
                </a:solidFill>
              </a:defRPr>
            </a:lvl7pPr>
            <a:lvl8pPr lvl="7" rtl="0">
              <a:spcBef>
                <a:spcPts val="0"/>
              </a:spcBef>
              <a:spcAft>
                <a:spcPts val="0"/>
              </a:spcAft>
              <a:buNone/>
              <a:defRPr sz="1600">
                <a:solidFill>
                  <a:schemeClr val="dk2"/>
                </a:solidFill>
              </a:defRPr>
            </a:lvl8pPr>
            <a:lvl9pPr lvl="8" rtl="0">
              <a:spcBef>
                <a:spcPts val="0"/>
              </a:spcBef>
              <a:spcAft>
                <a:spcPts val="0"/>
              </a:spcAft>
              <a:buNone/>
              <a:defRPr sz="1600">
                <a:solidFill>
                  <a:schemeClr val="dk2"/>
                </a:solidFill>
              </a:defRPr>
            </a:lvl9pPr>
          </a:lstStyle>
          <a:p>
            <a:endParaRPr/>
          </a:p>
        </p:txBody>
      </p:sp>
    </p:spTree>
    <p:extLst>
      <p:ext uri="{BB962C8B-B14F-4D97-AF65-F5344CB8AC3E}">
        <p14:creationId xmlns:p14="http://schemas.microsoft.com/office/powerpoint/2010/main" val="36651287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284"/>
        <p:cNvGrpSpPr/>
        <p:nvPr/>
      </p:nvGrpSpPr>
      <p:grpSpPr>
        <a:xfrm>
          <a:off x="0" y="0"/>
          <a:ext cx="0" cy="0"/>
          <a:chOff x="0" y="0"/>
          <a:chExt cx="0" cy="0"/>
        </a:xfrm>
      </p:grpSpPr>
      <p:sp>
        <p:nvSpPr>
          <p:cNvPr id="285" name="Google Shape;285;p17"/>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 name="Google Shape;286;p17"/>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17"/>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17"/>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17"/>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17"/>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2" name="Google Shape;292;p17"/>
          <p:cNvSpPr txBox="1">
            <a:spLocks noGrp="1"/>
          </p:cNvSpPr>
          <p:nvPr>
            <p:ph type="subTitle" idx="1"/>
          </p:nvPr>
        </p:nvSpPr>
        <p:spPr>
          <a:xfrm>
            <a:off x="994133" y="2150100"/>
            <a:ext cx="5491200" cy="3309200"/>
          </a:xfrm>
          <a:prstGeom prst="rect">
            <a:avLst/>
          </a:prstGeom>
        </p:spPr>
        <p:txBody>
          <a:bodyPr spcFirstLastPara="1" wrap="square" lIns="91425" tIns="91425" rIns="91425" bIns="91425" anchor="ctr" anchorCtr="0">
            <a:noAutofit/>
          </a:bodyPr>
          <a:lstStyle>
            <a:lvl1pPr lvl="0" rtl="0">
              <a:lnSpc>
                <a:spcPct val="150000"/>
              </a:lnSpc>
              <a:spcBef>
                <a:spcPts val="0"/>
              </a:spcBef>
              <a:spcAft>
                <a:spcPts val="0"/>
              </a:spcAft>
              <a:buNone/>
              <a:defRPr sz="2133">
                <a:solidFill>
                  <a:schemeClr val="dk2"/>
                </a:solidFill>
              </a:defRPr>
            </a:lvl1pPr>
            <a:lvl2pPr lvl="1" rtl="0">
              <a:lnSpc>
                <a:spcPct val="150000"/>
              </a:lnSpc>
              <a:spcBef>
                <a:spcPts val="0"/>
              </a:spcBef>
              <a:spcAft>
                <a:spcPts val="0"/>
              </a:spcAft>
              <a:buNone/>
              <a:defRPr sz="2133">
                <a:solidFill>
                  <a:schemeClr val="dk2"/>
                </a:solidFill>
              </a:defRPr>
            </a:lvl2pPr>
            <a:lvl3pPr lvl="2" rtl="0">
              <a:lnSpc>
                <a:spcPct val="150000"/>
              </a:lnSpc>
              <a:spcBef>
                <a:spcPts val="0"/>
              </a:spcBef>
              <a:spcAft>
                <a:spcPts val="0"/>
              </a:spcAft>
              <a:buNone/>
              <a:defRPr sz="2133">
                <a:solidFill>
                  <a:schemeClr val="dk2"/>
                </a:solidFill>
              </a:defRPr>
            </a:lvl3pPr>
            <a:lvl4pPr lvl="3" rtl="0">
              <a:lnSpc>
                <a:spcPct val="150000"/>
              </a:lnSpc>
              <a:spcBef>
                <a:spcPts val="0"/>
              </a:spcBef>
              <a:spcAft>
                <a:spcPts val="0"/>
              </a:spcAft>
              <a:buNone/>
              <a:defRPr sz="2133">
                <a:solidFill>
                  <a:schemeClr val="dk2"/>
                </a:solidFill>
              </a:defRPr>
            </a:lvl4pPr>
            <a:lvl5pPr lvl="4" rtl="0">
              <a:lnSpc>
                <a:spcPct val="150000"/>
              </a:lnSpc>
              <a:spcBef>
                <a:spcPts val="0"/>
              </a:spcBef>
              <a:spcAft>
                <a:spcPts val="0"/>
              </a:spcAft>
              <a:buNone/>
              <a:defRPr sz="2133">
                <a:solidFill>
                  <a:schemeClr val="dk2"/>
                </a:solidFill>
              </a:defRPr>
            </a:lvl5pPr>
            <a:lvl6pPr lvl="5" rtl="0">
              <a:lnSpc>
                <a:spcPct val="150000"/>
              </a:lnSpc>
              <a:spcBef>
                <a:spcPts val="0"/>
              </a:spcBef>
              <a:spcAft>
                <a:spcPts val="0"/>
              </a:spcAft>
              <a:buNone/>
              <a:defRPr sz="2133">
                <a:solidFill>
                  <a:schemeClr val="dk2"/>
                </a:solidFill>
              </a:defRPr>
            </a:lvl6pPr>
            <a:lvl7pPr lvl="6" rtl="0">
              <a:lnSpc>
                <a:spcPct val="150000"/>
              </a:lnSpc>
              <a:spcBef>
                <a:spcPts val="0"/>
              </a:spcBef>
              <a:spcAft>
                <a:spcPts val="0"/>
              </a:spcAft>
              <a:buNone/>
              <a:defRPr sz="2133">
                <a:solidFill>
                  <a:schemeClr val="dk2"/>
                </a:solidFill>
              </a:defRPr>
            </a:lvl7pPr>
            <a:lvl8pPr lvl="7" rtl="0">
              <a:lnSpc>
                <a:spcPct val="150000"/>
              </a:lnSpc>
              <a:spcBef>
                <a:spcPts val="0"/>
              </a:spcBef>
              <a:spcAft>
                <a:spcPts val="0"/>
              </a:spcAft>
              <a:buNone/>
              <a:defRPr sz="2133">
                <a:solidFill>
                  <a:schemeClr val="dk2"/>
                </a:solidFill>
              </a:defRPr>
            </a:lvl8pPr>
            <a:lvl9pPr lvl="8" rtl="0">
              <a:lnSpc>
                <a:spcPct val="150000"/>
              </a:lnSpc>
              <a:spcBef>
                <a:spcPts val="0"/>
              </a:spcBef>
              <a:spcAft>
                <a:spcPts val="0"/>
              </a:spcAft>
              <a:buNone/>
              <a:defRPr sz="2133">
                <a:solidFill>
                  <a:schemeClr val="dk2"/>
                </a:solidFill>
              </a:defRPr>
            </a:lvl9pPr>
          </a:lstStyle>
          <a:p>
            <a:endParaRPr/>
          </a:p>
        </p:txBody>
      </p:sp>
      <p:sp>
        <p:nvSpPr>
          <p:cNvPr id="293" name="Google Shape;293;p17"/>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17"/>
          <p:cNvSpPr/>
          <p:nvPr/>
        </p:nvSpPr>
        <p:spPr>
          <a:xfrm>
            <a:off x="765065" y="18568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7"/>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7"/>
          <p:cNvSpPr/>
          <p:nvPr/>
        </p:nvSpPr>
        <p:spPr>
          <a:xfrm>
            <a:off x="755490" y="61227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17"/>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17"/>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17"/>
          <p:cNvSpPr/>
          <p:nvPr/>
        </p:nvSpPr>
        <p:spPr>
          <a:xfrm>
            <a:off x="638472" y="15237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45623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numbers">
  <p:cSld name="Title and numbers">
    <p:spTree>
      <p:nvGrpSpPr>
        <p:cNvPr id="1" name="Shape 300"/>
        <p:cNvGrpSpPr/>
        <p:nvPr/>
      </p:nvGrpSpPr>
      <p:grpSpPr>
        <a:xfrm>
          <a:off x="0" y="0"/>
          <a:ext cx="0" cy="0"/>
          <a:chOff x="0" y="0"/>
          <a:chExt cx="0" cy="0"/>
        </a:xfrm>
      </p:grpSpPr>
      <p:sp>
        <p:nvSpPr>
          <p:cNvPr id="301" name="Google Shape;301;p18"/>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18"/>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18"/>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18"/>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18"/>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18"/>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18"/>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8" name="Google Shape;308;p18"/>
          <p:cNvSpPr txBox="1">
            <a:spLocks noGrp="1"/>
          </p:cNvSpPr>
          <p:nvPr>
            <p:ph type="subTitle" idx="1"/>
          </p:nvPr>
        </p:nvSpPr>
        <p:spPr>
          <a:xfrm>
            <a:off x="3029367" y="2308115"/>
            <a:ext cx="6303200" cy="4388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309" name="Google Shape;309;p18"/>
          <p:cNvSpPr txBox="1">
            <a:spLocks noGrp="1"/>
          </p:cNvSpPr>
          <p:nvPr>
            <p:ph type="title" idx="2" hasCustomPrompt="1"/>
          </p:nvPr>
        </p:nvSpPr>
        <p:spPr>
          <a:xfrm>
            <a:off x="3021052" y="1759004"/>
            <a:ext cx="6150000" cy="5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867" b="1">
                <a:solidFill>
                  <a:schemeClr val="accent3"/>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310" name="Google Shape;310;p18"/>
          <p:cNvSpPr txBox="1">
            <a:spLocks noGrp="1"/>
          </p:cNvSpPr>
          <p:nvPr>
            <p:ph type="subTitle" idx="3"/>
          </p:nvPr>
        </p:nvSpPr>
        <p:spPr>
          <a:xfrm>
            <a:off x="3029367" y="3960248"/>
            <a:ext cx="6303200" cy="4368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311" name="Google Shape;311;p18"/>
          <p:cNvSpPr txBox="1">
            <a:spLocks noGrp="1"/>
          </p:cNvSpPr>
          <p:nvPr>
            <p:ph type="title" idx="4" hasCustomPrompt="1"/>
          </p:nvPr>
        </p:nvSpPr>
        <p:spPr>
          <a:xfrm>
            <a:off x="3021052" y="3339999"/>
            <a:ext cx="6150000" cy="5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867" b="1">
                <a:solidFill>
                  <a:schemeClr val="accent2"/>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312" name="Google Shape;312;p18"/>
          <p:cNvSpPr txBox="1">
            <a:spLocks noGrp="1"/>
          </p:cNvSpPr>
          <p:nvPr>
            <p:ph type="subTitle" idx="5"/>
          </p:nvPr>
        </p:nvSpPr>
        <p:spPr>
          <a:xfrm>
            <a:off x="3029367" y="5614839"/>
            <a:ext cx="6303200" cy="4368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313" name="Google Shape;313;p18"/>
          <p:cNvSpPr txBox="1">
            <a:spLocks noGrp="1"/>
          </p:cNvSpPr>
          <p:nvPr>
            <p:ph type="title" idx="6" hasCustomPrompt="1"/>
          </p:nvPr>
        </p:nvSpPr>
        <p:spPr>
          <a:xfrm>
            <a:off x="3021052" y="4994371"/>
            <a:ext cx="6150000" cy="5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867" b="1">
                <a:solidFill>
                  <a:schemeClr val="accent4"/>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314" name="Google Shape;314;p18"/>
          <p:cNvSpPr/>
          <p:nvPr/>
        </p:nvSpPr>
        <p:spPr>
          <a:xfrm>
            <a:off x="654357" y="49393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 name="Google Shape;315;p18"/>
          <p:cNvSpPr/>
          <p:nvPr/>
        </p:nvSpPr>
        <p:spPr>
          <a:xfrm>
            <a:off x="863190" y="1536337"/>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 name="Google Shape;316;p18"/>
          <p:cNvSpPr/>
          <p:nvPr/>
        </p:nvSpPr>
        <p:spPr>
          <a:xfrm>
            <a:off x="509690" y="11257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18"/>
          <p:cNvSpPr/>
          <p:nvPr/>
        </p:nvSpPr>
        <p:spPr>
          <a:xfrm>
            <a:off x="810486" y="25129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18"/>
          <p:cNvSpPr/>
          <p:nvPr/>
        </p:nvSpPr>
        <p:spPr>
          <a:xfrm>
            <a:off x="496539" y="5561067"/>
            <a:ext cx="238484"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18"/>
          <p:cNvSpPr/>
          <p:nvPr/>
        </p:nvSpPr>
        <p:spPr>
          <a:xfrm>
            <a:off x="415115" y="405315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245125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20"/>
        <p:cNvGrpSpPr/>
        <p:nvPr/>
      </p:nvGrpSpPr>
      <p:grpSpPr>
        <a:xfrm>
          <a:off x="0" y="0"/>
          <a:ext cx="0" cy="0"/>
          <a:chOff x="0" y="0"/>
          <a:chExt cx="0" cy="0"/>
        </a:xfrm>
      </p:grpSpPr>
      <p:sp>
        <p:nvSpPr>
          <p:cNvPr id="321" name="Google Shape;321;p19"/>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9"/>
          <p:cNvSpPr txBox="1">
            <a:spLocks noGrp="1"/>
          </p:cNvSpPr>
          <p:nvPr>
            <p:ph type="title"/>
          </p:nvPr>
        </p:nvSpPr>
        <p:spPr>
          <a:xfrm>
            <a:off x="2054767" y="725721"/>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28" name="Google Shape;328;p19"/>
          <p:cNvSpPr txBox="1">
            <a:spLocks noGrp="1"/>
          </p:cNvSpPr>
          <p:nvPr>
            <p:ph type="subTitle" idx="1"/>
          </p:nvPr>
        </p:nvSpPr>
        <p:spPr>
          <a:xfrm>
            <a:off x="2822533" y="2023617"/>
            <a:ext cx="1776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1"/>
                </a:solidFill>
              </a:defRPr>
            </a:lvl1pPr>
            <a:lvl2pPr lvl="1" algn="ctr" rtl="0">
              <a:lnSpc>
                <a:spcPct val="100000"/>
              </a:lnSpc>
              <a:spcBef>
                <a:spcPts val="0"/>
              </a:spcBef>
              <a:spcAft>
                <a:spcPts val="0"/>
              </a:spcAft>
              <a:buNone/>
              <a:defRPr b="1">
                <a:solidFill>
                  <a:schemeClr val="accent1"/>
                </a:solidFill>
              </a:defRPr>
            </a:lvl2pPr>
            <a:lvl3pPr lvl="2" algn="ctr" rtl="0">
              <a:lnSpc>
                <a:spcPct val="100000"/>
              </a:lnSpc>
              <a:spcBef>
                <a:spcPts val="0"/>
              </a:spcBef>
              <a:spcAft>
                <a:spcPts val="0"/>
              </a:spcAft>
              <a:buNone/>
              <a:defRPr b="1">
                <a:solidFill>
                  <a:schemeClr val="accent1"/>
                </a:solidFill>
              </a:defRPr>
            </a:lvl3pPr>
            <a:lvl4pPr lvl="3" algn="ctr" rtl="0">
              <a:lnSpc>
                <a:spcPct val="100000"/>
              </a:lnSpc>
              <a:spcBef>
                <a:spcPts val="0"/>
              </a:spcBef>
              <a:spcAft>
                <a:spcPts val="0"/>
              </a:spcAft>
              <a:buNone/>
              <a:defRPr b="1">
                <a:solidFill>
                  <a:schemeClr val="accent1"/>
                </a:solidFill>
              </a:defRPr>
            </a:lvl4pPr>
            <a:lvl5pPr lvl="4" algn="ctr" rtl="0">
              <a:lnSpc>
                <a:spcPct val="100000"/>
              </a:lnSpc>
              <a:spcBef>
                <a:spcPts val="0"/>
              </a:spcBef>
              <a:spcAft>
                <a:spcPts val="0"/>
              </a:spcAft>
              <a:buNone/>
              <a:defRPr b="1">
                <a:solidFill>
                  <a:schemeClr val="accent1"/>
                </a:solidFill>
              </a:defRPr>
            </a:lvl5pPr>
            <a:lvl6pPr lvl="5" algn="ctr" rtl="0">
              <a:lnSpc>
                <a:spcPct val="100000"/>
              </a:lnSpc>
              <a:spcBef>
                <a:spcPts val="0"/>
              </a:spcBef>
              <a:spcAft>
                <a:spcPts val="0"/>
              </a:spcAft>
              <a:buNone/>
              <a:defRPr b="1">
                <a:solidFill>
                  <a:schemeClr val="accent1"/>
                </a:solidFill>
              </a:defRPr>
            </a:lvl6pPr>
            <a:lvl7pPr lvl="6" algn="ctr" rtl="0">
              <a:lnSpc>
                <a:spcPct val="100000"/>
              </a:lnSpc>
              <a:spcBef>
                <a:spcPts val="0"/>
              </a:spcBef>
              <a:spcAft>
                <a:spcPts val="0"/>
              </a:spcAft>
              <a:buNone/>
              <a:defRPr b="1">
                <a:solidFill>
                  <a:schemeClr val="accent1"/>
                </a:solidFill>
              </a:defRPr>
            </a:lvl7pPr>
            <a:lvl8pPr lvl="7" algn="ctr" rtl="0">
              <a:lnSpc>
                <a:spcPct val="100000"/>
              </a:lnSpc>
              <a:spcBef>
                <a:spcPts val="0"/>
              </a:spcBef>
              <a:spcAft>
                <a:spcPts val="0"/>
              </a:spcAft>
              <a:buNone/>
              <a:defRPr b="1">
                <a:solidFill>
                  <a:schemeClr val="accent1"/>
                </a:solidFill>
              </a:defRPr>
            </a:lvl8pPr>
            <a:lvl9pPr lvl="8" algn="ctr" rtl="0">
              <a:lnSpc>
                <a:spcPct val="100000"/>
              </a:lnSpc>
              <a:spcBef>
                <a:spcPts val="0"/>
              </a:spcBef>
              <a:spcAft>
                <a:spcPts val="0"/>
              </a:spcAft>
              <a:buNone/>
              <a:defRPr b="1">
                <a:solidFill>
                  <a:schemeClr val="accent1"/>
                </a:solidFill>
              </a:defRPr>
            </a:lvl9pPr>
          </a:lstStyle>
          <a:p>
            <a:endParaRPr/>
          </a:p>
        </p:txBody>
      </p:sp>
      <p:sp>
        <p:nvSpPr>
          <p:cNvPr id="329" name="Google Shape;329;p19"/>
          <p:cNvSpPr txBox="1">
            <a:spLocks noGrp="1"/>
          </p:cNvSpPr>
          <p:nvPr>
            <p:ph type="subTitle" idx="2"/>
          </p:nvPr>
        </p:nvSpPr>
        <p:spPr>
          <a:xfrm>
            <a:off x="1326933" y="2540167"/>
            <a:ext cx="4767200" cy="82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67"/>
            </a:lvl1pPr>
            <a:lvl2pPr lvl="1" algn="ctr" rtl="0">
              <a:lnSpc>
                <a:spcPct val="100000"/>
              </a:lnSpc>
              <a:spcBef>
                <a:spcPts val="0"/>
              </a:spcBef>
              <a:spcAft>
                <a:spcPts val="0"/>
              </a:spcAft>
              <a:buNone/>
              <a:defRPr sz="2267"/>
            </a:lvl2pPr>
            <a:lvl3pPr lvl="2" algn="ctr" rtl="0">
              <a:lnSpc>
                <a:spcPct val="100000"/>
              </a:lnSpc>
              <a:spcBef>
                <a:spcPts val="0"/>
              </a:spcBef>
              <a:spcAft>
                <a:spcPts val="0"/>
              </a:spcAft>
              <a:buNone/>
              <a:defRPr sz="2267"/>
            </a:lvl3pPr>
            <a:lvl4pPr lvl="3" algn="ctr" rtl="0">
              <a:lnSpc>
                <a:spcPct val="100000"/>
              </a:lnSpc>
              <a:spcBef>
                <a:spcPts val="0"/>
              </a:spcBef>
              <a:spcAft>
                <a:spcPts val="0"/>
              </a:spcAft>
              <a:buNone/>
              <a:defRPr sz="2267"/>
            </a:lvl4pPr>
            <a:lvl5pPr lvl="4" algn="ctr" rtl="0">
              <a:lnSpc>
                <a:spcPct val="100000"/>
              </a:lnSpc>
              <a:spcBef>
                <a:spcPts val="0"/>
              </a:spcBef>
              <a:spcAft>
                <a:spcPts val="0"/>
              </a:spcAft>
              <a:buNone/>
              <a:defRPr sz="2267"/>
            </a:lvl5pPr>
            <a:lvl6pPr lvl="5" algn="ctr" rtl="0">
              <a:lnSpc>
                <a:spcPct val="100000"/>
              </a:lnSpc>
              <a:spcBef>
                <a:spcPts val="0"/>
              </a:spcBef>
              <a:spcAft>
                <a:spcPts val="0"/>
              </a:spcAft>
              <a:buNone/>
              <a:defRPr sz="2267"/>
            </a:lvl6pPr>
            <a:lvl7pPr lvl="6" algn="ctr" rtl="0">
              <a:lnSpc>
                <a:spcPct val="100000"/>
              </a:lnSpc>
              <a:spcBef>
                <a:spcPts val="0"/>
              </a:spcBef>
              <a:spcAft>
                <a:spcPts val="0"/>
              </a:spcAft>
              <a:buNone/>
              <a:defRPr sz="2267"/>
            </a:lvl7pPr>
            <a:lvl8pPr lvl="7" algn="ctr" rtl="0">
              <a:lnSpc>
                <a:spcPct val="100000"/>
              </a:lnSpc>
              <a:spcBef>
                <a:spcPts val="0"/>
              </a:spcBef>
              <a:spcAft>
                <a:spcPts val="0"/>
              </a:spcAft>
              <a:buNone/>
              <a:defRPr sz="2267"/>
            </a:lvl8pPr>
            <a:lvl9pPr lvl="8" algn="ctr" rtl="0">
              <a:lnSpc>
                <a:spcPct val="100000"/>
              </a:lnSpc>
              <a:spcBef>
                <a:spcPts val="0"/>
              </a:spcBef>
              <a:spcAft>
                <a:spcPts val="0"/>
              </a:spcAft>
              <a:buNone/>
              <a:defRPr sz="2267"/>
            </a:lvl9pPr>
          </a:lstStyle>
          <a:p>
            <a:endParaRPr/>
          </a:p>
        </p:txBody>
      </p:sp>
      <p:sp>
        <p:nvSpPr>
          <p:cNvPr id="330" name="Google Shape;330;p19"/>
          <p:cNvSpPr txBox="1">
            <a:spLocks noGrp="1"/>
          </p:cNvSpPr>
          <p:nvPr>
            <p:ph type="subTitle" idx="3"/>
          </p:nvPr>
        </p:nvSpPr>
        <p:spPr>
          <a:xfrm>
            <a:off x="2820533" y="4230317"/>
            <a:ext cx="1780000" cy="3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3"/>
                </a:solidFill>
              </a:defRPr>
            </a:lvl1pPr>
            <a:lvl2pPr lvl="1" algn="ctr" rtl="0">
              <a:lnSpc>
                <a:spcPct val="100000"/>
              </a:lnSpc>
              <a:spcBef>
                <a:spcPts val="0"/>
              </a:spcBef>
              <a:spcAft>
                <a:spcPts val="0"/>
              </a:spcAft>
              <a:buNone/>
              <a:defRPr b="1">
                <a:solidFill>
                  <a:schemeClr val="accent3"/>
                </a:solidFill>
              </a:defRPr>
            </a:lvl2pPr>
            <a:lvl3pPr lvl="2" algn="ctr" rtl="0">
              <a:lnSpc>
                <a:spcPct val="100000"/>
              </a:lnSpc>
              <a:spcBef>
                <a:spcPts val="0"/>
              </a:spcBef>
              <a:spcAft>
                <a:spcPts val="0"/>
              </a:spcAft>
              <a:buNone/>
              <a:defRPr b="1">
                <a:solidFill>
                  <a:schemeClr val="accent3"/>
                </a:solidFill>
              </a:defRPr>
            </a:lvl3pPr>
            <a:lvl4pPr lvl="3" algn="ctr" rtl="0">
              <a:lnSpc>
                <a:spcPct val="100000"/>
              </a:lnSpc>
              <a:spcBef>
                <a:spcPts val="0"/>
              </a:spcBef>
              <a:spcAft>
                <a:spcPts val="0"/>
              </a:spcAft>
              <a:buNone/>
              <a:defRPr b="1">
                <a:solidFill>
                  <a:schemeClr val="accent3"/>
                </a:solidFill>
              </a:defRPr>
            </a:lvl4pPr>
            <a:lvl5pPr lvl="4" algn="ctr" rtl="0">
              <a:lnSpc>
                <a:spcPct val="100000"/>
              </a:lnSpc>
              <a:spcBef>
                <a:spcPts val="0"/>
              </a:spcBef>
              <a:spcAft>
                <a:spcPts val="0"/>
              </a:spcAft>
              <a:buNone/>
              <a:defRPr b="1">
                <a:solidFill>
                  <a:schemeClr val="accent3"/>
                </a:solidFill>
              </a:defRPr>
            </a:lvl5pPr>
            <a:lvl6pPr lvl="5" algn="ctr" rtl="0">
              <a:lnSpc>
                <a:spcPct val="100000"/>
              </a:lnSpc>
              <a:spcBef>
                <a:spcPts val="0"/>
              </a:spcBef>
              <a:spcAft>
                <a:spcPts val="0"/>
              </a:spcAft>
              <a:buNone/>
              <a:defRPr b="1">
                <a:solidFill>
                  <a:schemeClr val="accent3"/>
                </a:solidFill>
              </a:defRPr>
            </a:lvl6pPr>
            <a:lvl7pPr lvl="6" algn="ctr" rtl="0">
              <a:lnSpc>
                <a:spcPct val="100000"/>
              </a:lnSpc>
              <a:spcBef>
                <a:spcPts val="0"/>
              </a:spcBef>
              <a:spcAft>
                <a:spcPts val="0"/>
              </a:spcAft>
              <a:buNone/>
              <a:defRPr b="1">
                <a:solidFill>
                  <a:schemeClr val="accent3"/>
                </a:solidFill>
              </a:defRPr>
            </a:lvl7pPr>
            <a:lvl8pPr lvl="7" algn="ctr" rtl="0">
              <a:lnSpc>
                <a:spcPct val="100000"/>
              </a:lnSpc>
              <a:spcBef>
                <a:spcPts val="0"/>
              </a:spcBef>
              <a:spcAft>
                <a:spcPts val="0"/>
              </a:spcAft>
              <a:buNone/>
              <a:defRPr b="1">
                <a:solidFill>
                  <a:schemeClr val="accent3"/>
                </a:solidFill>
              </a:defRPr>
            </a:lvl8pPr>
            <a:lvl9pPr lvl="8" algn="ctr" rtl="0">
              <a:lnSpc>
                <a:spcPct val="100000"/>
              </a:lnSpc>
              <a:spcBef>
                <a:spcPts val="0"/>
              </a:spcBef>
              <a:spcAft>
                <a:spcPts val="0"/>
              </a:spcAft>
              <a:buNone/>
              <a:defRPr b="1">
                <a:solidFill>
                  <a:schemeClr val="accent3"/>
                </a:solidFill>
              </a:defRPr>
            </a:lvl9pPr>
          </a:lstStyle>
          <a:p>
            <a:endParaRPr/>
          </a:p>
        </p:txBody>
      </p:sp>
      <p:sp>
        <p:nvSpPr>
          <p:cNvPr id="331" name="Google Shape;331;p19"/>
          <p:cNvSpPr txBox="1">
            <a:spLocks noGrp="1"/>
          </p:cNvSpPr>
          <p:nvPr>
            <p:ph type="subTitle" idx="4"/>
          </p:nvPr>
        </p:nvSpPr>
        <p:spPr>
          <a:xfrm>
            <a:off x="1325133" y="4753751"/>
            <a:ext cx="4770800" cy="8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67"/>
            </a:lvl1pPr>
            <a:lvl2pPr lvl="1" algn="ctr" rtl="0">
              <a:lnSpc>
                <a:spcPct val="100000"/>
              </a:lnSpc>
              <a:spcBef>
                <a:spcPts val="0"/>
              </a:spcBef>
              <a:spcAft>
                <a:spcPts val="0"/>
              </a:spcAft>
              <a:buNone/>
              <a:defRPr sz="2267"/>
            </a:lvl2pPr>
            <a:lvl3pPr lvl="2" algn="ctr" rtl="0">
              <a:lnSpc>
                <a:spcPct val="100000"/>
              </a:lnSpc>
              <a:spcBef>
                <a:spcPts val="0"/>
              </a:spcBef>
              <a:spcAft>
                <a:spcPts val="0"/>
              </a:spcAft>
              <a:buNone/>
              <a:defRPr sz="2267"/>
            </a:lvl3pPr>
            <a:lvl4pPr lvl="3" algn="ctr" rtl="0">
              <a:lnSpc>
                <a:spcPct val="100000"/>
              </a:lnSpc>
              <a:spcBef>
                <a:spcPts val="0"/>
              </a:spcBef>
              <a:spcAft>
                <a:spcPts val="0"/>
              </a:spcAft>
              <a:buNone/>
              <a:defRPr sz="2267"/>
            </a:lvl4pPr>
            <a:lvl5pPr lvl="4" algn="ctr" rtl="0">
              <a:lnSpc>
                <a:spcPct val="100000"/>
              </a:lnSpc>
              <a:spcBef>
                <a:spcPts val="0"/>
              </a:spcBef>
              <a:spcAft>
                <a:spcPts val="0"/>
              </a:spcAft>
              <a:buNone/>
              <a:defRPr sz="2267"/>
            </a:lvl5pPr>
            <a:lvl6pPr lvl="5" algn="ctr" rtl="0">
              <a:lnSpc>
                <a:spcPct val="100000"/>
              </a:lnSpc>
              <a:spcBef>
                <a:spcPts val="0"/>
              </a:spcBef>
              <a:spcAft>
                <a:spcPts val="0"/>
              </a:spcAft>
              <a:buNone/>
              <a:defRPr sz="2267"/>
            </a:lvl6pPr>
            <a:lvl7pPr lvl="6" algn="ctr" rtl="0">
              <a:lnSpc>
                <a:spcPct val="100000"/>
              </a:lnSpc>
              <a:spcBef>
                <a:spcPts val="0"/>
              </a:spcBef>
              <a:spcAft>
                <a:spcPts val="0"/>
              </a:spcAft>
              <a:buNone/>
              <a:defRPr sz="2267"/>
            </a:lvl7pPr>
            <a:lvl8pPr lvl="7" algn="ctr" rtl="0">
              <a:lnSpc>
                <a:spcPct val="100000"/>
              </a:lnSpc>
              <a:spcBef>
                <a:spcPts val="0"/>
              </a:spcBef>
              <a:spcAft>
                <a:spcPts val="0"/>
              </a:spcAft>
              <a:buNone/>
              <a:defRPr sz="2267"/>
            </a:lvl8pPr>
            <a:lvl9pPr lvl="8" algn="ctr" rtl="0">
              <a:lnSpc>
                <a:spcPct val="100000"/>
              </a:lnSpc>
              <a:spcBef>
                <a:spcPts val="0"/>
              </a:spcBef>
              <a:spcAft>
                <a:spcPts val="0"/>
              </a:spcAft>
              <a:buNone/>
              <a:defRPr sz="2267"/>
            </a:lvl9pPr>
          </a:lstStyle>
          <a:p>
            <a:endParaRPr/>
          </a:p>
        </p:txBody>
      </p:sp>
      <p:sp>
        <p:nvSpPr>
          <p:cNvPr id="332" name="Google Shape;332;p19"/>
          <p:cNvSpPr/>
          <p:nvPr/>
        </p:nvSpPr>
        <p:spPr>
          <a:xfrm>
            <a:off x="755496" y="4314501"/>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1541724" y="435163"/>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765065" y="18568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755490" y="61227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707406" y="29642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1455990" y="6497837"/>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638472" y="15237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743025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343"/>
        <p:cNvGrpSpPr/>
        <p:nvPr/>
      </p:nvGrpSpPr>
      <p:grpSpPr>
        <a:xfrm>
          <a:off x="0" y="0"/>
          <a:ext cx="0" cy="0"/>
          <a:chOff x="0" y="0"/>
          <a:chExt cx="0" cy="0"/>
        </a:xfrm>
      </p:grpSpPr>
      <p:sp>
        <p:nvSpPr>
          <p:cNvPr id="344" name="Google Shape;344;p20"/>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20"/>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20"/>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20"/>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20"/>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20"/>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20"/>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51" name="Google Shape;351;p20"/>
          <p:cNvSpPr txBox="1">
            <a:spLocks noGrp="1"/>
          </p:cNvSpPr>
          <p:nvPr>
            <p:ph type="subTitle" idx="1"/>
          </p:nvPr>
        </p:nvSpPr>
        <p:spPr>
          <a:xfrm>
            <a:off x="1372541" y="2086308"/>
            <a:ext cx="4650400" cy="123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67"/>
            </a:lvl1pPr>
            <a:lvl2pPr lvl="1" algn="ctr" rtl="0">
              <a:lnSpc>
                <a:spcPct val="100000"/>
              </a:lnSpc>
              <a:spcBef>
                <a:spcPts val="0"/>
              </a:spcBef>
              <a:spcAft>
                <a:spcPts val="0"/>
              </a:spcAft>
              <a:buNone/>
              <a:defRPr sz="2267"/>
            </a:lvl2pPr>
            <a:lvl3pPr lvl="2" algn="ctr" rtl="0">
              <a:lnSpc>
                <a:spcPct val="100000"/>
              </a:lnSpc>
              <a:spcBef>
                <a:spcPts val="0"/>
              </a:spcBef>
              <a:spcAft>
                <a:spcPts val="0"/>
              </a:spcAft>
              <a:buNone/>
              <a:defRPr sz="2267"/>
            </a:lvl3pPr>
            <a:lvl4pPr lvl="3" algn="ctr" rtl="0">
              <a:lnSpc>
                <a:spcPct val="100000"/>
              </a:lnSpc>
              <a:spcBef>
                <a:spcPts val="0"/>
              </a:spcBef>
              <a:spcAft>
                <a:spcPts val="0"/>
              </a:spcAft>
              <a:buNone/>
              <a:defRPr sz="2267"/>
            </a:lvl4pPr>
            <a:lvl5pPr lvl="4" algn="ctr" rtl="0">
              <a:lnSpc>
                <a:spcPct val="100000"/>
              </a:lnSpc>
              <a:spcBef>
                <a:spcPts val="0"/>
              </a:spcBef>
              <a:spcAft>
                <a:spcPts val="0"/>
              </a:spcAft>
              <a:buNone/>
              <a:defRPr sz="2267"/>
            </a:lvl5pPr>
            <a:lvl6pPr lvl="5" algn="ctr" rtl="0">
              <a:lnSpc>
                <a:spcPct val="100000"/>
              </a:lnSpc>
              <a:spcBef>
                <a:spcPts val="0"/>
              </a:spcBef>
              <a:spcAft>
                <a:spcPts val="0"/>
              </a:spcAft>
              <a:buNone/>
              <a:defRPr sz="2267"/>
            </a:lvl6pPr>
            <a:lvl7pPr lvl="6" algn="ctr" rtl="0">
              <a:lnSpc>
                <a:spcPct val="100000"/>
              </a:lnSpc>
              <a:spcBef>
                <a:spcPts val="0"/>
              </a:spcBef>
              <a:spcAft>
                <a:spcPts val="0"/>
              </a:spcAft>
              <a:buNone/>
              <a:defRPr sz="2267"/>
            </a:lvl7pPr>
            <a:lvl8pPr lvl="7" algn="ctr" rtl="0">
              <a:lnSpc>
                <a:spcPct val="100000"/>
              </a:lnSpc>
              <a:spcBef>
                <a:spcPts val="0"/>
              </a:spcBef>
              <a:spcAft>
                <a:spcPts val="0"/>
              </a:spcAft>
              <a:buNone/>
              <a:defRPr sz="2267"/>
            </a:lvl8pPr>
            <a:lvl9pPr lvl="8" algn="ctr" rtl="0">
              <a:lnSpc>
                <a:spcPct val="100000"/>
              </a:lnSpc>
              <a:spcBef>
                <a:spcPts val="0"/>
              </a:spcBef>
              <a:spcAft>
                <a:spcPts val="0"/>
              </a:spcAft>
              <a:buNone/>
              <a:defRPr sz="2267"/>
            </a:lvl9pPr>
          </a:lstStyle>
          <a:p>
            <a:endParaRPr/>
          </a:p>
        </p:txBody>
      </p:sp>
      <p:sp>
        <p:nvSpPr>
          <p:cNvPr id="352" name="Google Shape;352;p20"/>
          <p:cNvSpPr txBox="1">
            <a:spLocks noGrp="1"/>
          </p:cNvSpPr>
          <p:nvPr>
            <p:ph type="subTitle" idx="2"/>
          </p:nvPr>
        </p:nvSpPr>
        <p:spPr>
          <a:xfrm>
            <a:off x="5937697" y="4474708"/>
            <a:ext cx="4645200" cy="124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67"/>
            </a:lvl1pPr>
            <a:lvl2pPr lvl="1" algn="ctr" rtl="0">
              <a:lnSpc>
                <a:spcPct val="100000"/>
              </a:lnSpc>
              <a:spcBef>
                <a:spcPts val="0"/>
              </a:spcBef>
              <a:spcAft>
                <a:spcPts val="0"/>
              </a:spcAft>
              <a:buNone/>
              <a:defRPr sz="2267"/>
            </a:lvl2pPr>
            <a:lvl3pPr lvl="2" algn="ctr" rtl="0">
              <a:lnSpc>
                <a:spcPct val="100000"/>
              </a:lnSpc>
              <a:spcBef>
                <a:spcPts val="0"/>
              </a:spcBef>
              <a:spcAft>
                <a:spcPts val="0"/>
              </a:spcAft>
              <a:buNone/>
              <a:defRPr sz="2267"/>
            </a:lvl3pPr>
            <a:lvl4pPr lvl="3" algn="ctr" rtl="0">
              <a:lnSpc>
                <a:spcPct val="100000"/>
              </a:lnSpc>
              <a:spcBef>
                <a:spcPts val="0"/>
              </a:spcBef>
              <a:spcAft>
                <a:spcPts val="0"/>
              </a:spcAft>
              <a:buNone/>
              <a:defRPr sz="2267"/>
            </a:lvl4pPr>
            <a:lvl5pPr lvl="4" algn="ctr" rtl="0">
              <a:lnSpc>
                <a:spcPct val="100000"/>
              </a:lnSpc>
              <a:spcBef>
                <a:spcPts val="0"/>
              </a:spcBef>
              <a:spcAft>
                <a:spcPts val="0"/>
              </a:spcAft>
              <a:buNone/>
              <a:defRPr sz="2267"/>
            </a:lvl5pPr>
            <a:lvl6pPr lvl="5" algn="ctr" rtl="0">
              <a:lnSpc>
                <a:spcPct val="100000"/>
              </a:lnSpc>
              <a:spcBef>
                <a:spcPts val="0"/>
              </a:spcBef>
              <a:spcAft>
                <a:spcPts val="0"/>
              </a:spcAft>
              <a:buNone/>
              <a:defRPr sz="2267"/>
            </a:lvl6pPr>
            <a:lvl7pPr lvl="6" algn="ctr" rtl="0">
              <a:lnSpc>
                <a:spcPct val="100000"/>
              </a:lnSpc>
              <a:spcBef>
                <a:spcPts val="0"/>
              </a:spcBef>
              <a:spcAft>
                <a:spcPts val="0"/>
              </a:spcAft>
              <a:buNone/>
              <a:defRPr sz="2267"/>
            </a:lvl7pPr>
            <a:lvl8pPr lvl="7" algn="ctr" rtl="0">
              <a:lnSpc>
                <a:spcPct val="100000"/>
              </a:lnSpc>
              <a:spcBef>
                <a:spcPts val="0"/>
              </a:spcBef>
              <a:spcAft>
                <a:spcPts val="0"/>
              </a:spcAft>
              <a:buNone/>
              <a:defRPr sz="2267"/>
            </a:lvl8pPr>
            <a:lvl9pPr lvl="8" algn="ctr" rtl="0">
              <a:lnSpc>
                <a:spcPct val="100000"/>
              </a:lnSpc>
              <a:spcBef>
                <a:spcPts val="0"/>
              </a:spcBef>
              <a:spcAft>
                <a:spcPts val="0"/>
              </a:spcAft>
              <a:buNone/>
              <a:defRPr sz="2267"/>
            </a:lvl9pPr>
          </a:lstStyle>
          <a:p>
            <a:endParaRPr/>
          </a:p>
        </p:txBody>
      </p:sp>
      <p:sp>
        <p:nvSpPr>
          <p:cNvPr id="353" name="Google Shape;353;p20"/>
          <p:cNvSpPr/>
          <p:nvPr/>
        </p:nvSpPr>
        <p:spPr>
          <a:xfrm>
            <a:off x="385224" y="463104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20"/>
          <p:cNvSpPr/>
          <p:nvPr/>
        </p:nvSpPr>
        <p:spPr>
          <a:xfrm>
            <a:off x="518858" y="1736813"/>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20"/>
          <p:cNvSpPr/>
          <p:nvPr/>
        </p:nvSpPr>
        <p:spPr>
          <a:xfrm>
            <a:off x="4438486" y="6111478"/>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20"/>
          <p:cNvSpPr/>
          <p:nvPr/>
        </p:nvSpPr>
        <p:spPr>
          <a:xfrm>
            <a:off x="4008958" y="35804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20"/>
          <p:cNvSpPr/>
          <p:nvPr/>
        </p:nvSpPr>
        <p:spPr>
          <a:xfrm>
            <a:off x="660619" y="3515211"/>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20"/>
          <p:cNvSpPr/>
          <p:nvPr/>
        </p:nvSpPr>
        <p:spPr>
          <a:xfrm>
            <a:off x="452270" y="2606511"/>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20"/>
          <p:cNvSpPr/>
          <p:nvPr/>
        </p:nvSpPr>
        <p:spPr>
          <a:xfrm>
            <a:off x="6668652" y="6362078"/>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20"/>
          <p:cNvSpPr/>
          <p:nvPr/>
        </p:nvSpPr>
        <p:spPr>
          <a:xfrm>
            <a:off x="1681324" y="435163"/>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20"/>
          <p:cNvSpPr/>
          <p:nvPr/>
        </p:nvSpPr>
        <p:spPr>
          <a:xfrm>
            <a:off x="1322519" y="1490811"/>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20"/>
          <p:cNvSpPr/>
          <p:nvPr/>
        </p:nvSpPr>
        <p:spPr>
          <a:xfrm>
            <a:off x="1614719" y="6232027"/>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307270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363"/>
        <p:cNvGrpSpPr/>
        <p:nvPr/>
      </p:nvGrpSpPr>
      <p:grpSpPr>
        <a:xfrm>
          <a:off x="0" y="0"/>
          <a:ext cx="0" cy="0"/>
          <a:chOff x="0" y="0"/>
          <a:chExt cx="0" cy="0"/>
        </a:xfrm>
      </p:grpSpPr>
      <p:sp>
        <p:nvSpPr>
          <p:cNvPr id="364" name="Google Shape;364;p21"/>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21"/>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21"/>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21"/>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21"/>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21"/>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21"/>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1" name="Google Shape;371;p21"/>
          <p:cNvSpPr txBox="1">
            <a:spLocks noGrp="1"/>
          </p:cNvSpPr>
          <p:nvPr>
            <p:ph type="subTitle" idx="1"/>
          </p:nvPr>
        </p:nvSpPr>
        <p:spPr>
          <a:xfrm>
            <a:off x="1325133" y="2239117"/>
            <a:ext cx="4650400" cy="82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67"/>
            </a:lvl1pPr>
            <a:lvl2pPr lvl="1" algn="ctr" rtl="0">
              <a:lnSpc>
                <a:spcPct val="100000"/>
              </a:lnSpc>
              <a:spcBef>
                <a:spcPts val="0"/>
              </a:spcBef>
              <a:spcAft>
                <a:spcPts val="0"/>
              </a:spcAft>
              <a:buNone/>
              <a:defRPr sz="2267"/>
            </a:lvl2pPr>
            <a:lvl3pPr lvl="2" algn="ctr" rtl="0">
              <a:lnSpc>
                <a:spcPct val="100000"/>
              </a:lnSpc>
              <a:spcBef>
                <a:spcPts val="0"/>
              </a:spcBef>
              <a:spcAft>
                <a:spcPts val="0"/>
              </a:spcAft>
              <a:buNone/>
              <a:defRPr sz="2267"/>
            </a:lvl3pPr>
            <a:lvl4pPr lvl="3" algn="ctr" rtl="0">
              <a:lnSpc>
                <a:spcPct val="100000"/>
              </a:lnSpc>
              <a:spcBef>
                <a:spcPts val="0"/>
              </a:spcBef>
              <a:spcAft>
                <a:spcPts val="0"/>
              </a:spcAft>
              <a:buNone/>
              <a:defRPr sz="2267"/>
            </a:lvl4pPr>
            <a:lvl5pPr lvl="4" algn="ctr" rtl="0">
              <a:lnSpc>
                <a:spcPct val="100000"/>
              </a:lnSpc>
              <a:spcBef>
                <a:spcPts val="0"/>
              </a:spcBef>
              <a:spcAft>
                <a:spcPts val="0"/>
              </a:spcAft>
              <a:buNone/>
              <a:defRPr sz="2267"/>
            </a:lvl5pPr>
            <a:lvl6pPr lvl="5" algn="ctr" rtl="0">
              <a:lnSpc>
                <a:spcPct val="100000"/>
              </a:lnSpc>
              <a:spcBef>
                <a:spcPts val="0"/>
              </a:spcBef>
              <a:spcAft>
                <a:spcPts val="0"/>
              </a:spcAft>
              <a:buNone/>
              <a:defRPr sz="2267"/>
            </a:lvl6pPr>
            <a:lvl7pPr lvl="6" algn="ctr" rtl="0">
              <a:lnSpc>
                <a:spcPct val="100000"/>
              </a:lnSpc>
              <a:spcBef>
                <a:spcPts val="0"/>
              </a:spcBef>
              <a:spcAft>
                <a:spcPts val="0"/>
              </a:spcAft>
              <a:buNone/>
              <a:defRPr sz="2267"/>
            </a:lvl7pPr>
            <a:lvl8pPr lvl="7" algn="ctr" rtl="0">
              <a:lnSpc>
                <a:spcPct val="100000"/>
              </a:lnSpc>
              <a:spcBef>
                <a:spcPts val="0"/>
              </a:spcBef>
              <a:spcAft>
                <a:spcPts val="0"/>
              </a:spcAft>
              <a:buNone/>
              <a:defRPr sz="2267"/>
            </a:lvl8pPr>
            <a:lvl9pPr lvl="8" algn="ctr" rtl="0">
              <a:lnSpc>
                <a:spcPct val="100000"/>
              </a:lnSpc>
              <a:spcBef>
                <a:spcPts val="0"/>
              </a:spcBef>
              <a:spcAft>
                <a:spcPts val="0"/>
              </a:spcAft>
              <a:buNone/>
              <a:defRPr sz="2267"/>
            </a:lvl9pPr>
          </a:lstStyle>
          <a:p>
            <a:endParaRPr/>
          </a:p>
        </p:txBody>
      </p:sp>
      <p:sp>
        <p:nvSpPr>
          <p:cNvPr id="372" name="Google Shape;372;p21"/>
          <p:cNvSpPr txBox="1">
            <a:spLocks noGrp="1"/>
          </p:cNvSpPr>
          <p:nvPr>
            <p:ph type="subTitle" idx="2"/>
          </p:nvPr>
        </p:nvSpPr>
        <p:spPr>
          <a:xfrm>
            <a:off x="1325133" y="4235033"/>
            <a:ext cx="4736800" cy="109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67"/>
            </a:lvl1pPr>
            <a:lvl2pPr lvl="1" rtl="0">
              <a:lnSpc>
                <a:spcPct val="100000"/>
              </a:lnSpc>
              <a:spcBef>
                <a:spcPts val="0"/>
              </a:spcBef>
              <a:spcAft>
                <a:spcPts val="0"/>
              </a:spcAft>
              <a:buNone/>
              <a:defRPr sz="2267"/>
            </a:lvl2pPr>
            <a:lvl3pPr lvl="2" rtl="0">
              <a:lnSpc>
                <a:spcPct val="100000"/>
              </a:lnSpc>
              <a:spcBef>
                <a:spcPts val="0"/>
              </a:spcBef>
              <a:spcAft>
                <a:spcPts val="0"/>
              </a:spcAft>
              <a:buNone/>
              <a:defRPr sz="2267"/>
            </a:lvl3pPr>
            <a:lvl4pPr lvl="3" rtl="0">
              <a:lnSpc>
                <a:spcPct val="100000"/>
              </a:lnSpc>
              <a:spcBef>
                <a:spcPts val="0"/>
              </a:spcBef>
              <a:spcAft>
                <a:spcPts val="0"/>
              </a:spcAft>
              <a:buNone/>
              <a:defRPr sz="2267"/>
            </a:lvl4pPr>
            <a:lvl5pPr lvl="4" rtl="0">
              <a:lnSpc>
                <a:spcPct val="100000"/>
              </a:lnSpc>
              <a:spcBef>
                <a:spcPts val="0"/>
              </a:spcBef>
              <a:spcAft>
                <a:spcPts val="0"/>
              </a:spcAft>
              <a:buNone/>
              <a:defRPr sz="2267"/>
            </a:lvl5pPr>
            <a:lvl6pPr lvl="5" rtl="0">
              <a:lnSpc>
                <a:spcPct val="100000"/>
              </a:lnSpc>
              <a:spcBef>
                <a:spcPts val="0"/>
              </a:spcBef>
              <a:spcAft>
                <a:spcPts val="0"/>
              </a:spcAft>
              <a:buNone/>
              <a:defRPr sz="2267"/>
            </a:lvl6pPr>
            <a:lvl7pPr lvl="6" rtl="0">
              <a:lnSpc>
                <a:spcPct val="100000"/>
              </a:lnSpc>
              <a:spcBef>
                <a:spcPts val="0"/>
              </a:spcBef>
              <a:spcAft>
                <a:spcPts val="0"/>
              </a:spcAft>
              <a:buNone/>
              <a:defRPr sz="2267"/>
            </a:lvl7pPr>
            <a:lvl8pPr lvl="7" rtl="0">
              <a:lnSpc>
                <a:spcPct val="100000"/>
              </a:lnSpc>
              <a:spcBef>
                <a:spcPts val="0"/>
              </a:spcBef>
              <a:spcAft>
                <a:spcPts val="0"/>
              </a:spcAft>
              <a:buNone/>
              <a:defRPr sz="2267"/>
            </a:lvl8pPr>
            <a:lvl9pPr lvl="8" rtl="0">
              <a:lnSpc>
                <a:spcPct val="100000"/>
              </a:lnSpc>
              <a:spcBef>
                <a:spcPts val="0"/>
              </a:spcBef>
              <a:spcAft>
                <a:spcPts val="0"/>
              </a:spcAft>
              <a:buNone/>
              <a:defRPr sz="2267"/>
            </a:lvl9pPr>
          </a:lstStyle>
          <a:p>
            <a:endParaRPr/>
          </a:p>
        </p:txBody>
      </p:sp>
      <p:sp>
        <p:nvSpPr>
          <p:cNvPr id="373" name="Google Shape;373;p21"/>
          <p:cNvSpPr/>
          <p:nvPr/>
        </p:nvSpPr>
        <p:spPr>
          <a:xfrm>
            <a:off x="4971796" y="6261501"/>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21"/>
          <p:cNvSpPr/>
          <p:nvPr/>
        </p:nvSpPr>
        <p:spPr>
          <a:xfrm>
            <a:off x="9879391" y="6537980"/>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21"/>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21"/>
          <p:cNvSpPr/>
          <p:nvPr/>
        </p:nvSpPr>
        <p:spPr>
          <a:xfrm>
            <a:off x="961857" y="17552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21"/>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21"/>
          <p:cNvSpPr/>
          <p:nvPr/>
        </p:nvSpPr>
        <p:spPr>
          <a:xfrm>
            <a:off x="1060290" y="59195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21"/>
          <p:cNvSpPr/>
          <p:nvPr/>
        </p:nvSpPr>
        <p:spPr>
          <a:xfrm>
            <a:off x="2559757" y="65379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21"/>
          <p:cNvSpPr/>
          <p:nvPr/>
        </p:nvSpPr>
        <p:spPr>
          <a:xfrm>
            <a:off x="8614790" y="636190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21"/>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 name="Google Shape;382;p21"/>
          <p:cNvSpPr/>
          <p:nvPr/>
        </p:nvSpPr>
        <p:spPr>
          <a:xfrm>
            <a:off x="6496301" y="435171"/>
            <a:ext cx="85724" cy="85724"/>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21"/>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4" name="Google Shape;384;p21"/>
          <p:cNvSpPr/>
          <p:nvPr/>
        </p:nvSpPr>
        <p:spPr>
          <a:xfrm>
            <a:off x="1287431" y="16253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5" name="Google Shape;385;p21"/>
          <p:cNvSpPr/>
          <p:nvPr/>
        </p:nvSpPr>
        <p:spPr>
          <a:xfrm>
            <a:off x="2677329" y="252034"/>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857296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86"/>
        <p:cNvGrpSpPr/>
        <p:nvPr/>
      </p:nvGrpSpPr>
      <p:grpSpPr>
        <a:xfrm>
          <a:off x="0" y="0"/>
          <a:ext cx="0" cy="0"/>
          <a:chOff x="0" y="0"/>
          <a:chExt cx="0" cy="0"/>
        </a:xfrm>
      </p:grpSpPr>
      <p:sp>
        <p:nvSpPr>
          <p:cNvPr id="387" name="Google Shape;387;p22"/>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22"/>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22"/>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22"/>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2"/>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22"/>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22"/>
          <p:cNvSpPr txBox="1">
            <a:spLocks noGrp="1"/>
          </p:cNvSpPr>
          <p:nvPr>
            <p:ph type="title"/>
          </p:nvPr>
        </p:nvSpPr>
        <p:spPr>
          <a:xfrm>
            <a:off x="2054767" y="725721"/>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4" name="Google Shape;394;p22"/>
          <p:cNvSpPr txBox="1">
            <a:spLocks noGrp="1"/>
          </p:cNvSpPr>
          <p:nvPr>
            <p:ph type="subTitle" idx="1"/>
          </p:nvPr>
        </p:nvSpPr>
        <p:spPr>
          <a:xfrm>
            <a:off x="1318432" y="2925641"/>
            <a:ext cx="3058800" cy="37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1"/>
                </a:solidFill>
              </a:defRPr>
            </a:lvl1pPr>
            <a:lvl2pPr lvl="1" algn="ctr" rtl="0">
              <a:lnSpc>
                <a:spcPct val="100000"/>
              </a:lnSpc>
              <a:spcBef>
                <a:spcPts val="0"/>
              </a:spcBef>
              <a:spcAft>
                <a:spcPts val="0"/>
              </a:spcAft>
              <a:buNone/>
              <a:defRPr b="1">
                <a:solidFill>
                  <a:schemeClr val="accent1"/>
                </a:solidFill>
              </a:defRPr>
            </a:lvl2pPr>
            <a:lvl3pPr lvl="2" algn="ctr" rtl="0">
              <a:lnSpc>
                <a:spcPct val="100000"/>
              </a:lnSpc>
              <a:spcBef>
                <a:spcPts val="0"/>
              </a:spcBef>
              <a:spcAft>
                <a:spcPts val="0"/>
              </a:spcAft>
              <a:buNone/>
              <a:defRPr b="1">
                <a:solidFill>
                  <a:schemeClr val="accent1"/>
                </a:solidFill>
              </a:defRPr>
            </a:lvl3pPr>
            <a:lvl4pPr lvl="3" algn="ctr" rtl="0">
              <a:lnSpc>
                <a:spcPct val="100000"/>
              </a:lnSpc>
              <a:spcBef>
                <a:spcPts val="0"/>
              </a:spcBef>
              <a:spcAft>
                <a:spcPts val="0"/>
              </a:spcAft>
              <a:buNone/>
              <a:defRPr b="1">
                <a:solidFill>
                  <a:schemeClr val="accent1"/>
                </a:solidFill>
              </a:defRPr>
            </a:lvl4pPr>
            <a:lvl5pPr lvl="4" algn="ctr" rtl="0">
              <a:lnSpc>
                <a:spcPct val="100000"/>
              </a:lnSpc>
              <a:spcBef>
                <a:spcPts val="0"/>
              </a:spcBef>
              <a:spcAft>
                <a:spcPts val="0"/>
              </a:spcAft>
              <a:buNone/>
              <a:defRPr b="1">
                <a:solidFill>
                  <a:schemeClr val="accent1"/>
                </a:solidFill>
              </a:defRPr>
            </a:lvl5pPr>
            <a:lvl6pPr lvl="5" algn="ctr" rtl="0">
              <a:lnSpc>
                <a:spcPct val="100000"/>
              </a:lnSpc>
              <a:spcBef>
                <a:spcPts val="0"/>
              </a:spcBef>
              <a:spcAft>
                <a:spcPts val="0"/>
              </a:spcAft>
              <a:buNone/>
              <a:defRPr b="1">
                <a:solidFill>
                  <a:schemeClr val="accent1"/>
                </a:solidFill>
              </a:defRPr>
            </a:lvl6pPr>
            <a:lvl7pPr lvl="6" algn="ctr" rtl="0">
              <a:lnSpc>
                <a:spcPct val="100000"/>
              </a:lnSpc>
              <a:spcBef>
                <a:spcPts val="0"/>
              </a:spcBef>
              <a:spcAft>
                <a:spcPts val="0"/>
              </a:spcAft>
              <a:buNone/>
              <a:defRPr b="1">
                <a:solidFill>
                  <a:schemeClr val="accent1"/>
                </a:solidFill>
              </a:defRPr>
            </a:lvl7pPr>
            <a:lvl8pPr lvl="7" algn="ctr" rtl="0">
              <a:lnSpc>
                <a:spcPct val="100000"/>
              </a:lnSpc>
              <a:spcBef>
                <a:spcPts val="0"/>
              </a:spcBef>
              <a:spcAft>
                <a:spcPts val="0"/>
              </a:spcAft>
              <a:buNone/>
              <a:defRPr b="1">
                <a:solidFill>
                  <a:schemeClr val="accent1"/>
                </a:solidFill>
              </a:defRPr>
            </a:lvl8pPr>
            <a:lvl9pPr lvl="8" algn="ctr" rtl="0">
              <a:lnSpc>
                <a:spcPct val="100000"/>
              </a:lnSpc>
              <a:spcBef>
                <a:spcPts val="0"/>
              </a:spcBef>
              <a:spcAft>
                <a:spcPts val="0"/>
              </a:spcAft>
              <a:buNone/>
              <a:defRPr b="1">
                <a:solidFill>
                  <a:schemeClr val="accent1"/>
                </a:solidFill>
              </a:defRPr>
            </a:lvl9pPr>
          </a:lstStyle>
          <a:p>
            <a:endParaRPr/>
          </a:p>
        </p:txBody>
      </p:sp>
      <p:sp>
        <p:nvSpPr>
          <p:cNvPr id="395" name="Google Shape;395;p22"/>
          <p:cNvSpPr txBox="1">
            <a:spLocks noGrp="1"/>
          </p:cNvSpPr>
          <p:nvPr>
            <p:ph type="subTitle" idx="2"/>
          </p:nvPr>
        </p:nvSpPr>
        <p:spPr>
          <a:xfrm>
            <a:off x="1363032" y="3398151"/>
            <a:ext cx="2969600" cy="116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solidFill>
                  <a:schemeClr val="dk2"/>
                </a:solidFill>
              </a:defRPr>
            </a:lvl1pPr>
            <a:lvl2pPr lvl="1" algn="ctr" rtl="0">
              <a:lnSpc>
                <a:spcPct val="100000"/>
              </a:lnSpc>
              <a:spcBef>
                <a:spcPts val="0"/>
              </a:spcBef>
              <a:spcAft>
                <a:spcPts val="0"/>
              </a:spcAft>
              <a:buNone/>
              <a:defRPr sz="2133">
                <a:solidFill>
                  <a:schemeClr val="dk2"/>
                </a:solidFill>
              </a:defRPr>
            </a:lvl2pPr>
            <a:lvl3pPr lvl="2" algn="ctr" rtl="0">
              <a:lnSpc>
                <a:spcPct val="100000"/>
              </a:lnSpc>
              <a:spcBef>
                <a:spcPts val="0"/>
              </a:spcBef>
              <a:spcAft>
                <a:spcPts val="0"/>
              </a:spcAft>
              <a:buNone/>
              <a:defRPr sz="2133">
                <a:solidFill>
                  <a:schemeClr val="dk2"/>
                </a:solidFill>
              </a:defRPr>
            </a:lvl3pPr>
            <a:lvl4pPr lvl="3" algn="ctr" rtl="0">
              <a:lnSpc>
                <a:spcPct val="100000"/>
              </a:lnSpc>
              <a:spcBef>
                <a:spcPts val="0"/>
              </a:spcBef>
              <a:spcAft>
                <a:spcPts val="0"/>
              </a:spcAft>
              <a:buNone/>
              <a:defRPr sz="2133">
                <a:solidFill>
                  <a:schemeClr val="dk2"/>
                </a:solidFill>
              </a:defRPr>
            </a:lvl4pPr>
            <a:lvl5pPr lvl="4" algn="ctr" rtl="0">
              <a:lnSpc>
                <a:spcPct val="100000"/>
              </a:lnSpc>
              <a:spcBef>
                <a:spcPts val="0"/>
              </a:spcBef>
              <a:spcAft>
                <a:spcPts val="0"/>
              </a:spcAft>
              <a:buNone/>
              <a:defRPr sz="2133">
                <a:solidFill>
                  <a:schemeClr val="dk2"/>
                </a:solidFill>
              </a:defRPr>
            </a:lvl5pPr>
            <a:lvl6pPr lvl="5" algn="ctr" rtl="0">
              <a:lnSpc>
                <a:spcPct val="100000"/>
              </a:lnSpc>
              <a:spcBef>
                <a:spcPts val="0"/>
              </a:spcBef>
              <a:spcAft>
                <a:spcPts val="0"/>
              </a:spcAft>
              <a:buNone/>
              <a:defRPr sz="2133">
                <a:solidFill>
                  <a:schemeClr val="dk2"/>
                </a:solidFill>
              </a:defRPr>
            </a:lvl6pPr>
            <a:lvl7pPr lvl="6" algn="ctr" rtl="0">
              <a:lnSpc>
                <a:spcPct val="100000"/>
              </a:lnSpc>
              <a:spcBef>
                <a:spcPts val="0"/>
              </a:spcBef>
              <a:spcAft>
                <a:spcPts val="0"/>
              </a:spcAft>
              <a:buNone/>
              <a:defRPr sz="2133">
                <a:solidFill>
                  <a:schemeClr val="dk2"/>
                </a:solidFill>
              </a:defRPr>
            </a:lvl7pPr>
            <a:lvl8pPr lvl="7" algn="ctr" rtl="0">
              <a:lnSpc>
                <a:spcPct val="100000"/>
              </a:lnSpc>
              <a:spcBef>
                <a:spcPts val="0"/>
              </a:spcBef>
              <a:spcAft>
                <a:spcPts val="0"/>
              </a:spcAft>
              <a:buNone/>
              <a:defRPr sz="2133">
                <a:solidFill>
                  <a:schemeClr val="dk2"/>
                </a:solidFill>
              </a:defRPr>
            </a:lvl8pPr>
            <a:lvl9pPr lvl="8" algn="ctr" rtl="0">
              <a:lnSpc>
                <a:spcPct val="100000"/>
              </a:lnSpc>
              <a:spcBef>
                <a:spcPts val="0"/>
              </a:spcBef>
              <a:spcAft>
                <a:spcPts val="0"/>
              </a:spcAft>
              <a:buNone/>
              <a:defRPr sz="2133">
                <a:solidFill>
                  <a:schemeClr val="dk2"/>
                </a:solidFill>
              </a:defRPr>
            </a:lvl9pPr>
          </a:lstStyle>
          <a:p>
            <a:endParaRPr/>
          </a:p>
        </p:txBody>
      </p:sp>
      <p:sp>
        <p:nvSpPr>
          <p:cNvPr id="396" name="Google Shape;396;p22"/>
          <p:cNvSpPr txBox="1">
            <a:spLocks noGrp="1"/>
          </p:cNvSpPr>
          <p:nvPr>
            <p:ph type="subTitle" idx="3"/>
          </p:nvPr>
        </p:nvSpPr>
        <p:spPr>
          <a:xfrm>
            <a:off x="4560751" y="2924641"/>
            <a:ext cx="3058800" cy="38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2"/>
                </a:solidFill>
              </a:defRPr>
            </a:lvl1pPr>
            <a:lvl2pPr lvl="1" algn="ctr" rtl="0">
              <a:lnSpc>
                <a:spcPct val="100000"/>
              </a:lnSpc>
              <a:spcBef>
                <a:spcPts val="0"/>
              </a:spcBef>
              <a:spcAft>
                <a:spcPts val="0"/>
              </a:spcAft>
              <a:buNone/>
              <a:defRPr b="1">
                <a:solidFill>
                  <a:schemeClr val="accent2"/>
                </a:solidFill>
              </a:defRPr>
            </a:lvl2pPr>
            <a:lvl3pPr lvl="2" algn="ctr" rtl="0">
              <a:lnSpc>
                <a:spcPct val="100000"/>
              </a:lnSpc>
              <a:spcBef>
                <a:spcPts val="0"/>
              </a:spcBef>
              <a:spcAft>
                <a:spcPts val="0"/>
              </a:spcAft>
              <a:buNone/>
              <a:defRPr b="1">
                <a:solidFill>
                  <a:schemeClr val="accent2"/>
                </a:solidFill>
              </a:defRPr>
            </a:lvl3pPr>
            <a:lvl4pPr lvl="3" algn="ctr" rtl="0">
              <a:lnSpc>
                <a:spcPct val="100000"/>
              </a:lnSpc>
              <a:spcBef>
                <a:spcPts val="0"/>
              </a:spcBef>
              <a:spcAft>
                <a:spcPts val="0"/>
              </a:spcAft>
              <a:buNone/>
              <a:defRPr b="1">
                <a:solidFill>
                  <a:schemeClr val="accent2"/>
                </a:solidFill>
              </a:defRPr>
            </a:lvl4pPr>
            <a:lvl5pPr lvl="4" algn="ctr" rtl="0">
              <a:lnSpc>
                <a:spcPct val="100000"/>
              </a:lnSpc>
              <a:spcBef>
                <a:spcPts val="0"/>
              </a:spcBef>
              <a:spcAft>
                <a:spcPts val="0"/>
              </a:spcAft>
              <a:buNone/>
              <a:defRPr b="1">
                <a:solidFill>
                  <a:schemeClr val="accent2"/>
                </a:solidFill>
              </a:defRPr>
            </a:lvl5pPr>
            <a:lvl6pPr lvl="5" algn="ctr" rtl="0">
              <a:lnSpc>
                <a:spcPct val="100000"/>
              </a:lnSpc>
              <a:spcBef>
                <a:spcPts val="0"/>
              </a:spcBef>
              <a:spcAft>
                <a:spcPts val="0"/>
              </a:spcAft>
              <a:buNone/>
              <a:defRPr b="1">
                <a:solidFill>
                  <a:schemeClr val="accent2"/>
                </a:solidFill>
              </a:defRPr>
            </a:lvl6pPr>
            <a:lvl7pPr lvl="6" algn="ctr" rtl="0">
              <a:lnSpc>
                <a:spcPct val="100000"/>
              </a:lnSpc>
              <a:spcBef>
                <a:spcPts val="0"/>
              </a:spcBef>
              <a:spcAft>
                <a:spcPts val="0"/>
              </a:spcAft>
              <a:buNone/>
              <a:defRPr b="1">
                <a:solidFill>
                  <a:schemeClr val="accent2"/>
                </a:solidFill>
              </a:defRPr>
            </a:lvl7pPr>
            <a:lvl8pPr lvl="7" algn="ctr" rtl="0">
              <a:lnSpc>
                <a:spcPct val="100000"/>
              </a:lnSpc>
              <a:spcBef>
                <a:spcPts val="0"/>
              </a:spcBef>
              <a:spcAft>
                <a:spcPts val="0"/>
              </a:spcAft>
              <a:buNone/>
              <a:defRPr b="1">
                <a:solidFill>
                  <a:schemeClr val="accent2"/>
                </a:solidFill>
              </a:defRPr>
            </a:lvl8pPr>
            <a:lvl9pPr lvl="8" algn="ctr" rtl="0">
              <a:lnSpc>
                <a:spcPct val="100000"/>
              </a:lnSpc>
              <a:spcBef>
                <a:spcPts val="0"/>
              </a:spcBef>
              <a:spcAft>
                <a:spcPts val="0"/>
              </a:spcAft>
              <a:buNone/>
              <a:defRPr b="1">
                <a:solidFill>
                  <a:schemeClr val="accent2"/>
                </a:solidFill>
              </a:defRPr>
            </a:lvl9pPr>
          </a:lstStyle>
          <a:p>
            <a:endParaRPr/>
          </a:p>
        </p:txBody>
      </p:sp>
      <p:sp>
        <p:nvSpPr>
          <p:cNvPr id="397" name="Google Shape;397;p22"/>
          <p:cNvSpPr txBox="1">
            <a:spLocks noGrp="1"/>
          </p:cNvSpPr>
          <p:nvPr>
            <p:ph type="subTitle" idx="4"/>
          </p:nvPr>
        </p:nvSpPr>
        <p:spPr>
          <a:xfrm>
            <a:off x="4602751" y="3400551"/>
            <a:ext cx="2974800" cy="11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solidFill>
                  <a:schemeClr val="dk2"/>
                </a:solidFill>
              </a:defRPr>
            </a:lvl1pPr>
            <a:lvl2pPr lvl="1" algn="ctr" rtl="0">
              <a:lnSpc>
                <a:spcPct val="100000"/>
              </a:lnSpc>
              <a:spcBef>
                <a:spcPts val="0"/>
              </a:spcBef>
              <a:spcAft>
                <a:spcPts val="0"/>
              </a:spcAft>
              <a:buNone/>
              <a:defRPr sz="2133">
                <a:solidFill>
                  <a:schemeClr val="dk2"/>
                </a:solidFill>
              </a:defRPr>
            </a:lvl2pPr>
            <a:lvl3pPr lvl="2" algn="ctr" rtl="0">
              <a:lnSpc>
                <a:spcPct val="100000"/>
              </a:lnSpc>
              <a:spcBef>
                <a:spcPts val="0"/>
              </a:spcBef>
              <a:spcAft>
                <a:spcPts val="0"/>
              </a:spcAft>
              <a:buNone/>
              <a:defRPr sz="2133">
                <a:solidFill>
                  <a:schemeClr val="dk2"/>
                </a:solidFill>
              </a:defRPr>
            </a:lvl3pPr>
            <a:lvl4pPr lvl="3" algn="ctr" rtl="0">
              <a:lnSpc>
                <a:spcPct val="100000"/>
              </a:lnSpc>
              <a:spcBef>
                <a:spcPts val="0"/>
              </a:spcBef>
              <a:spcAft>
                <a:spcPts val="0"/>
              </a:spcAft>
              <a:buNone/>
              <a:defRPr sz="2133">
                <a:solidFill>
                  <a:schemeClr val="dk2"/>
                </a:solidFill>
              </a:defRPr>
            </a:lvl4pPr>
            <a:lvl5pPr lvl="4" algn="ctr" rtl="0">
              <a:lnSpc>
                <a:spcPct val="100000"/>
              </a:lnSpc>
              <a:spcBef>
                <a:spcPts val="0"/>
              </a:spcBef>
              <a:spcAft>
                <a:spcPts val="0"/>
              </a:spcAft>
              <a:buNone/>
              <a:defRPr sz="2133">
                <a:solidFill>
                  <a:schemeClr val="dk2"/>
                </a:solidFill>
              </a:defRPr>
            </a:lvl5pPr>
            <a:lvl6pPr lvl="5" algn="ctr" rtl="0">
              <a:lnSpc>
                <a:spcPct val="100000"/>
              </a:lnSpc>
              <a:spcBef>
                <a:spcPts val="0"/>
              </a:spcBef>
              <a:spcAft>
                <a:spcPts val="0"/>
              </a:spcAft>
              <a:buNone/>
              <a:defRPr sz="2133">
                <a:solidFill>
                  <a:schemeClr val="dk2"/>
                </a:solidFill>
              </a:defRPr>
            </a:lvl6pPr>
            <a:lvl7pPr lvl="6" algn="ctr" rtl="0">
              <a:lnSpc>
                <a:spcPct val="100000"/>
              </a:lnSpc>
              <a:spcBef>
                <a:spcPts val="0"/>
              </a:spcBef>
              <a:spcAft>
                <a:spcPts val="0"/>
              </a:spcAft>
              <a:buNone/>
              <a:defRPr sz="2133">
                <a:solidFill>
                  <a:schemeClr val="dk2"/>
                </a:solidFill>
              </a:defRPr>
            </a:lvl7pPr>
            <a:lvl8pPr lvl="7" algn="ctr" rtl="0">
              <a:lnSpc>
                <a:spcPct val="100000"/>
              </a:lnSpc>
              <a:spcBef>
                <a:spcPts val="0"/>
              </a:spcBef>
              <a:spcAft>
                <a:spcPts val="0"/>
              </a:spcAft>
              <a:buNone/>
              <a:defRPr sz="2133">
                <a:solidFill>
                  <a:schemeClr val="dk2"/>
                </a:solidFill>
              </a:defRPr>
            </a:lvl8pPr>
            <a:lvl9pPr lvl="8" algn="ctr" rtl="0">
              <a:lnSpc>
                <a:spcPct val="100000"/>
              </a:lnSpc>
              <a:spcBef>
                <a:spcPts val="0"/>
              </a:spcBef>
              <a:spcAft>
                <a:spcPts val="0"/>
              </a:spcAft>
              <a:buNone/>
              <a:defRPr sz="2133">
                <a:solidFill>
                  <a:schemeClr val="dk2"/>
                </a:solidFill>
              </a:defRPr>
            </a:lvl9pPr>
          </a:lstStyle>
          <a:p>
            <a:endParaRPr/>
          </a:p>
        </p:txBody>
      </p:sp>
      <p:sp>
        <p:nvSpPr>
          <p:cNvPr id="398" name="Google Shape;398;p22"/>
          <p:cNvSpPr txBox="1">
            <a:spLocks noGrp="1"/>
          </p:cNvSpPr>
          <p:nvPr>
            <p:ph type="subTitle" idx="5"/>
          </p:nvPr>
        </p:nvSpPr>
        <p:spPr>
          <a:xfrm>
            <a:off x="7803116" y="2925641"/>
            <a:ext cx="3058800" cy="37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4"/>
                </a:solidFill>
              </a:defRPr>
            </a:lvl1pPr>
            <a:lvl2pPr lvl="1" algn="ctr" rtl="0">
              <a:lnSpc>
                <a:spcPct val="100000"/>
              </a:lnSpc>
              <a:spcBef>
                <a:spcPts val="0"/>
              </a:spcBef>
              <a:spcAft>
                <a:spcPts val="0"/>
              </a:spcAft>
              <a:buNone/>
              <a:defRPr b="1">
                <a:solidFill>
                  <a:schemeClr val="accent4"/>
                </a:solidFill>
              </a:defRPr>
            </a:lvl2pPr>
            <a:lvl3pPr lvl="2" algn="ctr" rtl="0">
              <a:lnSpc>
                <a:spcPct val="100000"/>
              </a:lnSpc>
              <a:spcBef>
                <a:spcPts val="0"/>
              </a:spcBef>
              <a:spcAft>
                <a:spcPts val="0"/>
              </a:spcAft>
              <a:buNone/>
              <a:defRPr b="1">
                <a:solidFill>
                  <a:schemeClr val="accent4"/>
                </a:solidFill>
              </a:defRPr>
            </a:lvl3pPr>
            <a:lvl4pPr lvl="3" algn="ctr" rtl="0">
              <a:lnSpc>
                <a:spcPct val="100000"/>
              </a:lnSpc>
              <a:spcBef>
                <a:spcPts val="0"/>
              </a:spcBef>
              <a:spcAft>
                <a:spcPts val="0"/>
              </a:spcAft>
              <a:buNone/>
              <a:defRPr b="1">
                <a:solidFill>
                  <a:schemeClr val="accent4"/>
                </a:solidFill>
              </a:defRPr>
            </a:lvl4pPr>
            <a:lvl5pPr lvl="4" algn="ctr" rtl="0">
              <a:lnSpc>
                <a:spcPct val="100000"/>
              </a:lnSpc>
              <a:spcBef>
                <a:spcPts val="0"/>
              </a:spcBef>
              <a:spcAft>
                <a:spcPts val="0"/>
              </a:spcAft>
              <a:buNone/>
              <a:defRPr b="1">
                <a:solidFill>
                  <a:schemeClr val="accent4"/>
                </a:solidFill>
              </a:defRPr>
            </a:lvl5pPr>
            <a:lvl6pPr lvl="5" algn="ctr" rtl="0">
              <a:lnSpc>
                <a:spcPct val="100000"/>
              </a:lnSpc>
              <a:spcBef>
                <a:spcPts val="0"/>
              </a:spcBef>
              <a:spcAft>
                <a:spcPts val="0"/>
              </a:spcAft>
              <a:buNone/>
              <a:defRPr b="1">
                <a:solidFill>
                  <a:schemeClr val="accent4"/>
                </a:solidFill>
              </a:defRPr>
            </a:lvl6pPr>
            <a:lvl7pPr lvl="6" algn="ctr" rtl="0">
              <a:lnSpc>
                <a:spcPct val="100000"/>
              </a:lnSpc>
              <a:spcBef>
                <a:spcPts val="0"/>
              </a:spcBef>
              <a:spcAft>
                <a:spcPts val="0"/>
              </a:spcAft>
              <a:buNone/>
              <a:defRPr b="1">
                <a:solidFill>
                  <a:schemeClr val="accent4"/>
                </a:solidFill>
              </a:defRPr>
            </a:lvl7pPr>
            <a:lvl8pPr lvl="7" algn="ctr" rtl="0">
              <a:lnSpc>
                <a:spcPct val="100000"/>
              </a:lnSpc>
              <a:spcBef>
                <a:spcPts val="0"/>
              </a:spcBef>
              <a:spcAft>
                <a:spcPts val="0"/>
              </a:spcAft>
              <a:buNone/>
              <a:defRPr b="1">
                <a:solidFill>
                  <a:schemeClr val="accent4"/>
                </a:solidFill>
              </a:defRPr>
            </a:lvl8pPr>
            <a:lvl9pPr lvl="8" algn="ctr" rtl="0">
              <a:lnSpc>
                <a:spcPct val="100000"/>
              </a:lnSpc>
              <a:spcBef>
                <a:spcPts val="0"/>
              </a:spcBef>
              <a:spcAft>
                <a:spcPts val="0"/>
              </a:spcAft>
              <a:buNone/>
              <a:defRPr b="1">
                <a:solidFill>
                  <a:schemeClr val="accent4"/>
                </a:solidFill>
              </a:defRPr>
            </a:lvl9pPr>
          </a:lstStyle>
          <a:p>
            <a:endParaRPr/>
          </a:p>
        </p:txBody>
      </p:sp>
      <p:sp>
        <p:nvSpPr>
          <p:cNvPr id="399" name="Google Shape;399;p22"/>
          <p:cNvSpPr txBox="1">
            <a:spLocks noGrp="1"/>
          </p:cNvSpPr>
          <p:nvPr>
            <p:ph type="subTitle" idx="6"/>
          </p:nvPr>
        </p:nvSpPr>
        <p:spPr>
          <a:xfrm>
            <a:off x="7845116" y="3400551"/>
            <a:ext cx="2974800" cy="11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solidFill>
                  <a:schemeClr val="dk2"/>
                </a:solidFill>
              </a:defRPr>
            </a:lvl1pPr>
            <a:lvl2pPr lvl="1" algn="ctr" rtl="0">
              <a:lnSpc>
                <a:spcPct val="100000"/>
              </a:lnSpc>
              <a:spcBef>
                <a:spcPts val="0"/>
              </a:spcBef>
              <a:spcAft>
                <a:spcPts val="0"/>
              </a:spcAft>
              <a:buNone/>
              <a:defRPr sz="2133">
                <a:solidFill>
                  <a:schemeClr val="dk2"/>
                </a:solidFill>
              </a:defRPr>
            </a:lvl2pPr>
            <a:lvl3pPr lvl="2" algn="ctr" rtl="0">
              <a:lnSpc>
                <a:spcPct val="100000"/>
              </a:lnSpc>
              <a:spcBef>
                <a:spcPts val="0"/>
              </a:spcBef>
              <a:spcAft>
                <a:spcPts val="0"/>
              </a:spcAft>
              <a:buNone/>
              <a:defRPr sz="2133">
                <a:solidFill>
                  <a:schemeClr val="dk2"/>
                </a:solidFill>
              </a:defRPr>
            </a:lvl3pPr>
            <a:lvl4pPr lvl="3" algn="ctr" rtl="0">
              <a:lnSpc>
                <a:spcPct val="100000"/>
              </a:lnSpc>
              <a:spcBef>
                <a:spcPts val="0"/>
              </a:spcBef>
              <a:spcAft>
                <a:spcPts val="0"/>
              </a:spcAft>
              <a:buNone/>
              <a:defRPr sz="2133">
                <a:solidFill>
                  <a:schemeClr val="dk2"/>
                </a:solidFill>
              </a:defRPr>
            </a:lvl4pPr>
            <a:lvl5pPr lvl="4" algn="ctr" rtl="0">
              <a:lnSpc>
                <a:spcPct val="100000"/>
              </a:lnSpc>
              <a:spcBef>
                <a:spcPts val="0"/>
              </a:spcBef>
              <a:spcAft>
                <a:spcPts val="0"/>
              </a:spcAft>
              <a:buNone/>
              <a:defRPr sz="2133">
                <a:solidFill>
                  <a:schemeClr val="dk2"/>
                </a:solidFill>
              </a:defRPr>
            </a:lvl5pPr>
            <a:lvl6pPr lvl="5" algn="ctr" rtl="0">
              <a:lnSpc>
                <a:spcPct val="100000"/>
              </a:lnSpc>
              <a:spcBef>
                <a:spcPts val="0"/>
              </a:spcBef>
              <a:spcAft>
                <a:spcPts val="0"/>
              </a:spcAft>
              <a:buNone/>
              <a:defRPr sz="2133">
                <a:solidFill>
                  <a:schemeClr val="dk2"/>
                </a:solidFill>
              </a:defRPr>
            </a:lvl6pPr>
            <a:lvl7pPr lvl="6" algn="ctr" rtl="0">
              <a:lnSpc>
                <a:spcPct val="100000"/>
              </a:lnSpc>
              <a:spcBef>
                <a:spcPts val="0"/>
              </a:spcBef>
              <a:spcAft>
                <a:spcPts val="0"/>
              </a:spcAft>
              <a:buNone/>
              <a:defRPr sz="2133">
                <a:solidFill>
                  <a:schemeClr val="dk2"/>
                </a:solidFill>
              </a:defRPr>
            </a:lvl7pPr>
            <a:lvl8pPr lvl="7" algn="ctr" rtl="0">
              <a:lnSpc>
                <a:spcPct val="100000"/>
              </a:lnSpc>
              <a:spcBef>
                <a:spcPts val="0"/>
              </a:spcBef>
              <a:spcAft>
                <a:spcPts val="0"/>
              </a:spcAft>
              <a:buNone/>
              <a:defRPr sz="2133">
                <a:solidFill>
                  <a:schemeClr val="dk2"/>
                </a:solidFill>
              </a:defRPr>
            </a:lvl8pPr>
            <a:lvl9pPr lvl="8" algn="ctr" rtl="0">
              <a:lnSpc>
                <a:spcPct val="100000"/>
              </a:lnSpc>
              <a:spcBef>
                <a:spcPts val="0"/>
              </a:spcBef>
              <a:spcAft>
                <a:spcPts val="0"/>
              </a:spcAft>
              <a:buNone/>
              <a:defRPr sz="2133">
                <a:solidFill>
                  <a:schemeClr val="dk2"/>
                </a:solidFill>
              </a:defRPr>
            </a:lvl9pPr>
          </a:lstStyle>
          <a:p>
            <a:endParaRPr/>
          </a:p>
        </p:txBody>
      </p:sp>
      <p:grpSp>
        <p:nvGrpSpPr>
          <p:cNvPr id="400" name="Google Shape;400;p22"/>
          <p:cNvGrpSpPr/>
          <p:nvPr/>
        </p:nvGrpSpPr>
        <p:grpSpPr>
          <a:xfrm>
            <a:off x="493615" y="252034"/>
            <a:ext cx="9939303" cy="6371663"/>
            <a:chOff x="370211" y="189025"/>
            <a:chExt cx="7454477" cy="4778747"/>
          </a:xfrm>
        </p:grpSpPr>
        <p:sp>
          <p:nvSpPr>
            <p:cNvPr id="401" name="Google Shape;401;p22"/>
            <p:cNvSpPr/>
            <p:nvPr/>
          </p:nvSpPr>
          <p:spPr>
            <a:xfrm>
              <a:off x="3728847" y="4696125"/>
              <a:ext cx="216636"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22"/>
            <p:cNvSpPr/>
            <p:nvPr/>
          </p:nvSpPr>
          <p:spPr>
            <a:xfrm>
              <a:off x="7409543" y="4903485"/>
              <a:ext cx="415144" cy="4008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22"/>
            <p:cNvSpPr/>
            <p:nvPr/>
          </p:nvSpPr>
          <p:spPr>
            <a:xfrm>
              <a:off x="488567" y="364013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22"/>
            <p:cNvSpPr/>
            <p:nvPr/>
          </p:nvSpPr>
          <p:spPr>
            <a:xfrm>
              <a:off x="721392" y="1316452"/>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2"/>
            <p:cNvSpPr/>
            <p:nvPr/>
          </p:nvSpPr>
          <p:spPr>
            <a:xfrm>
              <a:off x="380067" y="7798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2"/>
            <p:cNvSpPr/>
            <p:nvPr/>
          </p:nvSpPr>
          <p:spPr>
            <a:xfrm>
              <a:off x="795217" y="44396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2"/>
            <p:cNvSpPr/>
            <p:nvPr/>
          </p:nvSpPr>
          <p:spPr>
            <a:xfrm>
              <a:off x="1919817" y="4903464"/>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2"/>
            <p:cNvSpPr/>
            <p:nvPr/>
          </p:nvSpPr>
          <p:spPr>
            <a:xfrm>
              <a:off x="6461092" y="4771427"/>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2"/>
            <p:cNvSpPr/>
            <p:nvPr/>
          </p:nvSpPr>
          <p:spPr>
            <a:xfrm>
              <a:off x="412198" y="1593750"/>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2"/>
            <p:cNvSpPr/>
            <p:nvPr/>
          </p:nvSpPr>
          <p:spPr>
            <a:xfrm>
              <a:off x="4872225" y="326378"/>
              <a:ext cx="64293" cy="6429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2"/>
            <p:cNvSpPr/>
            <p:nvPr/>
          </p:nvSpPr>
          <p:spPr>
            <a:xfrm>
              <a:off x="370211" y="4106388"/>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2"/>
            <p:cNvSpPr/>
            <p:nvPr/>
          </p:nvSpPr>
          <p:spPr>
            <a:xfrm>
              <a:off x="965573" y="1218975"/>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2"/>
            <p:cNvSpPr/>
            <p:nvPr/>
          </p:nvSpPr>
          <p:spPr>
            <a:xfrm>
              <a:off x="2007997" y="189025"/>
              <a:ext cx="216636"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62380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02 Intro">
  <p:cSld name="002 Intro">
    <p:bg>
      <p:bgPr>
        <a:solidFill>
          <a:schemeClr val="dk1"/>
        </a:solidFill>
        <a:effectLst/>
      </p:bgPr>
    </p:bg>
    <p:spTree>
      <p:nvGrpSpPr>
        <p:cNvPr id="1" name="Shape 1579"/>
        <p:cNvGrpSpPr/>
        <p:nvPr/>
      </p:nvGrpSpPr>
      <p:grpSpPr>
        <a:xfrm>
          <a:off x="0" y="0"/>
          <a:ext cx="0" cy="0"/>
          <a:chOff x="0" y="0"/>
          <a:chExt cx="0" cy="0"/>
        </a:xfrm>
      </p:grpSpPr>
      <p:sp>
        <p:nvSpPr>
          <p:cNvPr id="1580" name="Google Shape;1580;p6"/>
          <p:cNvSpPr txBox="1">
            <a:spLocks noGrp="1"/>
          </p:cNvSpPr>
          <p:nvPr>
            <p:ph type="title"/>
          </p:nvPr>
        </p:nvSpPr>
        <p:spPr>
          <a:xfrm>
            <a:off x="668250" y="1608900"/>
            <a:ext cx="5322600" cy="13248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7000"/>
              <a:buFont typeface="Aldrich"/>
              <a:buNone/>
              <a:defRPr sz="7000"/>
            </a:lvl1pPr>
            <a:lvl2pPr lvl="1"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1581" name="Google Shape;1581;p6"/>
          <p:cNvSpPr txBox="1">
            <a:spLocks noGrp="1"/>
          </p:cNvSpPr>
          <p:nvPr>
            <p:ph type="body" idx="1"/>
          </p:nvPr>
        </p:nvSpPr>
        <p:spPr>
          <a:xfrm>
            <a:off x="668225" y="3013200"/>
            <a:ext cx="5322600" cy="22359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Tree>
    <p:extLst>
      <p:ext uri="{BB962C8B-B14F-4D97-AF65-F5344CB8AC3E}">
        <p14:creationId xmlns:p14="http://schemas.microsoft.com/office/powerpoint/2010/main" val="22145280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tle and four columns">
  <p:cSld name="Tittle and four columns">
    <p:spTree>
      <p:nvGrpSpPr>
        <p:cNvPr id="1" name="Shape 414"/>
        <p:cNvGrpSpPr/>
        <p:nvPr/>
      </p:nvGrpSpPr>
      <p:grpSpPr>
        <a:xfrm>
          <a:off x="0" y="0"/>
          <a:ext cx="0" cy="0"/>
          <a:chOff x="0" y="0"/>
          <a:chExt cx="0" cy="0"/>
        </a:xfrm>
      </p:grpSpPr>
      <p:sp>
        <p:nvSpPr>
          <p:cNvPr id="415" name="Google Shape;415;p23"/>
          <p:cNvSpPr/>
          <p:nvPr/>
        </p:nvSpPr>
        <p:spPr>
          <a:xfrm>
            <a:off x="361100" y="141961"/>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6" name="Google Shape;416;p23"/>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7" name="Google Shape;417;p23"/>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23"/>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23"/>
          <p:cNvSpPr/>
          <p:nvPr/>
        </p:nvSpPr>
        <p:spPr>
          <a:xfrm>
            <a:off x="1086568" y="712504"/>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23"/>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23"/>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22" name="Google Shape;422;p23"/>
          <p:cNvSpPr txBox="1">
            <a:spLocks noGrp="1"/>
          </p:cNvSpPr>
          <p:nvPr>
            <p:ph type="subTitle" idx="1"/>
          </p:nvPr>
        </p:nvSpPr>
        <p:spPr>
          <a:xfrm>
            <a:off x="1409067" y="2414967"/>
            <a:ext cx="2971200" cy="97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solidFill>
                  <a:schemeClr val="dk2"/>
                </a:solidFill>
              </a:defRPr>
            </a:lvl1pPr>
            <a:lvl2pPr lvl="1" rtl="0">
              <a:lnSpc>
                <a:spcPct val="100000"/>
              </a:lnSpc>
              <a:spcBef>
                <a:spcPts val="0"/>
              </a:spcBef>
              <a:spcAft>
                <a:spcPts val="0"/>
              </a:spcAft>
              <a:buNone/>
              <a:defRPr sz="2133">
                <a:solidFill>
                  <a:schemeClr val="dk2"/>
                </a:solidFill>
              </a:defRPr>
            </a:lvl2pPr>
            <a:lvl3pPr lvl="2" rtl="0">
              <a:lnSpc>
                <a:spcPct val="100000"/>
              </a:lnSpc>
              <a:spcBef>
                <a:spcPts val="0"/>
              </a:spcBef>
              <a:spcAft>
                <a:spcPts val="0"/>
              </a:spcAft>
              <a:buNone/>
              <a:defRPr sz="2133">
                <a:solidFill>
                  <a:schemeClr val="dk2"/>
                </a:solidFill>
              </a:defRPr>
            </a:lvl3pPr>
            <a:lvl4pPr lvl="3" rtl="0">
              <a:lnSpc>
                <a:spcPct val="100000"/>
              </a:lnSpc>
              <a:spcBef>
                <a:spcPts val="0"/>
              </a:spcBef>
              <a:spcAft>
                <a:spcPts val="0"/>
              </a:spcAft>
              <a:buNone/>
              <a:defRPr sz="2133">
                <a:solidFill>
                  <a:schemeClr val="dk2"/>
                </a:solidFill>
              </a:defRPr>
            </a:lvl4pPr>
            <a:lvl5pPr lvl="4" rtl="0">
              <a:lnSpc>
                <a:spcPct val="100000"/>
              </a:lnSpc>
              <a:spcBef>
                <a:spcPts val="0"/>
              </a:spcBef>
              <a:spcAft>
                <a:spcPts val="0"/>
              </a:spcAft>
              <a:buNone/>
              <a:defRPr sz="2133">
                <a:solidFill>
                  <a:schemeClr val="dk2"/>
                </a:solidFill>
              </a:defRPr>
            </a:lvl5pPr>
            <a:lvl6pPr lvl="5" rtl="0">
              <a:lnSpc>
                <a:spcPct val="100000"/>
              </a:lnSpc>
              <a:spcBef>
                <a:spcPts val="0"/>
              </a:spcBef>
              <a:spcAft>
                <a:spcPts val="0"/>
              </a:spcAft>
              <a:buNone/>
              <a:defRPr sz="2133">
                <a:solidFill>
                  <a:schemeClr val="dk2"/>
                </a:solidFill>
              </a:defRPr>
            </a:lvl6pPr>
            <a:lvl7pPr lvl="6" rtl="0">
              <a:lnSpc>
                <a:spcPct val="100000"/>
              </a:lnSpc>
              <a:spcBef>
                <a:spcPts val="0"/>
              </a:spcBef>
              <a:spcAft>
                <a:spcPts val="0"/>
              </a:spcAft>
              <a:buNone/>
              <a:defRPr sz="2133">
                <a:solidFill>
                  <a:schemeClr val="dk2"/>
                </a:solidFill>
              </a:defRPr>
            </a:lvl7pPr>
            <a:lvl8pPr lvl="7" rtl="0">
              <a:lnSpc>
                <a:spcPct val="100000"/>
              </a:lnSpc>
              <a:spcBef>
                <a:spcPts val="0"/>
              </a:spcBef>
              <a:spcAft>
                <a:spcPts val="0"/>
              </a:spcAft>
              <a:buNone/>
              <a:defRPr sz="2133">
                <a:solidFill>
                  <a:schemeClr val="dk2"/>
                </a:solidFill>
              </a:defRPr>
            </a:lvl8pPr>
            <a:lvl9pPr lvl="8" rtl="0">
              <a:lnSpc>
                <a:spcPct val="100000"/>
              </a:lnSpc>
              <a:spcBef>
                <a:spcPts val="0"/>
              </a:spcBef>
              <a:spcAft>
                <a:spcPts val="0"/>
              </a:spcAft>
              <a:buNone/>
              <a:defRPr sz="2133">
                <a:solidFill>
                  <a:schemeClr val="dk2"/>
                </a:solidFill>
              </a:defRPr>
            </a:lvl9pPr>
          </a:lstStyle>
          <a:p>
            <a:endParaRPr/>
          </a:p>
        </p:txBody>
      </p:sp>
      <p:sp>
        <p:nvSpPr>
          <p:cNvPr id="423" name="Google Shape;423;p23"/>
          <p:cNvSpPr txBox="1">
            <a:spLocks noGrp="1"/>
          </p:cNvSpPr>
          <p:nvPr>
            <p:ph type="subTitle" idx="2"/>
          </p:nvPr>
        </p:nvSpPr>
        <p:spPr>
          <a:xfrm>
            <a:off x="4722504" y="2414167"/>
            <a:ext cx="2967200" cy="97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solidFill>
                  <a:schemeClr val="dk2"/>
                </a:solidFill>
              </a:defRPr>
            </a:lvl1pPr>
            <a:lvl2pPr lvl="1" rtl="0">
              <a:lnSpc>
                <a:spcPct val="100000"/>
              </a:lnSpc>
              <a:spcBef>
                <a:spcPts val="0"/>
              </a:spcBef>
              <a:spcAft>
                <a:spcPts val="0"/>
              </a:spcAft>
              <a:buNone/>
              <a:defRPr sz="2133">
                <a:solidFill>
                  <a:schemeClr val="dk2"/>
                </a:solidFill>
              </a:defRPr>
            </a:lvl2pPr>
            <a:lvl3pPr lvl="2" rtl="0">
              <a:lnSpc>
                <a:spcPct val="100000"/>
              </a:lnSpc>
              <a:spcBef>
                <a:spcPts val="0"/>
              </a:spcBef>
              <a:spcAft>
                <a:spcPts val="0"/>
              </a:spcAft>
              <a:buNone/>
              <a:defRPr sz="2133">
                <a:solidFill>
                  <a:schemeClr val="dk2"/>
                </a:solidFill>
              </a:defRPr>
            </a:lvl3pPr>
            <a:lvl4pPr lvl="3" rtl="0">
              <a:lnSpc>
                <a:spcPct val="100000"/>
              </a:lnSpc>
              <a:spcBef>
                <a:spcPts val="0"/>
              </a:spcBef>
              <a:spcAft>
                <a:spcPts val="0"/>
              </a:spcAft>
              <a:buNone/>
              <a:defRPr sz="2133">
                <a:solidFill>
                  <a:schemeClr val="dk2"/>
                </a:solidFill>
              </a:defRPr>
            </a:lvl4pPr>
            <a:lvl5pPr lvl="4" rtl="0">
              <a:lnSpc>
                <a:spcPct val="100000"/>
              </a:lnSpc>
              <a:spcBef>
                <a:spcPts val="0"/>
              </a:spcBef>
              <a:spcAft>
                <a:spcPts val="0"/>
              </a:spcAft>
              <a:buNone/>
              <a:defRPr sz="2133">
                <a:solidFill>
                  <a:schemeClr val="dk2"/>
                </a:solidFill>
              </a:defRPr>
            </a:lvl5pPr>
            <a:lvl6pPr lvl="5" rtl="0">
              <a:lnSpc>
                <a:spcPct val="100000"/>
              </a:lnSpc>
              <a:spcBef>
                <a:spcPts val="0"/>
              </a:spcBef>
              <a:spcAft>
                <a:spcPts val="0"/>
              </a:spcAft>
              <a:buNone/>
              <a:defRPr sz="2133">
                <a:solidFill>
                  <a:schemeClr val="dk2"/>
                </a:solidFill>
              </a:defRPr>
            </a:lvl6pPr>
            <a:lvl7pPr lvl="6" rtl="0">
              <a:lnSpc>
                <a:spcPct val="100000"/>
              </a:lnSpc>
              <a:spcBef>
                <a:spcPts val="0"/>
              </a:spcBef>
              <a:spcAft>
                <a:spcPts val="0"/>
              </a:spcAft>
              <a:buNone/>
              <a:defRPr sz="2133">
                <a:solidFill>
                  <a:schemeClr val="dk2"/>
                </a:solidFill>
              </a:defRPr>
            </a:lvl7pPr>
            <a:lvl8pPr lvl="7" rtl="0">
              <a:lnSpc>
                <a:spcPct val="100000"/>
              </a:lnSpc>
              <a:spcBef>
                <a:spcPts val="0"/>
              </a:spcBef>
              <a:spcAft>
                <a:spcPts val="0"/>
              </a:spcAft>
              <a:buNone/>
              <a:defRPr sz="2133">
                <a:solidFill>
                  <a:schemeClr val="dk2"/>
                </a:solidFill>
              </a:defRPr>
            </a:lvl8pPr>
            <a:lvl9pPr lvl="8" rtl="0">
              <a:lnSpc>
                <a:spcPct val="100000"/>
              </a:lnSpc>
              <a:spcBef>
                <a:spcPts val="0"/>
              </a:spcBef>
              <a:spcAft>
                <a:spcPts val="0"/>
              </a:spcAft>
              <a:buNone/>
              <a:defRPr sz="2133">
                <a:solidFill>
                  <a:schemeClr val="dk2"/>
                </a:solidFill>
              </a:defRPr>
            </a:lvl9pPr>
          </a:lstStyle>
          <a:p>
            <a:endParaRPr/>
          </a:p>
        </p:txBody>
      </p:sp>
      <p:sp>
        <p:nvSpPr>
          <p:cNvPr id="424" name="Google Shape;424;p23"/>
          <p:cNvSpPr txBox="1">
            <a:spLocks noGrp="1"/>
          </p:cNvSpPr>
          <p:nvPr>
            <p:ph type="subTitle" idx="3"/>
          </p:nvPr>
        </p:nvSpPr>
        <p:spPr>
          <a:xfrm>
            <a:off x="1409067" y="4636208"/>
            <a:ext cx="2967200" cy="97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solidFill>
                  <a:schemeClr val="dk2"/>
                </a:solidFill>
              </a:defRPr>
            </a:lvl1pPr>
            <a:lvl2pPr lvl="1" rtl="0">
              <a:lnSpc>
                <a:spcPct val="100000"/>
              </a:lnSpc>
              <a:spcBef>
                <a:spcPts val="0"/>
              </a:spcBef>
              <a:spcAft>
                <a:spcPts val="0"/>
              </a:spcAft>
              <a:buNone/>
              <a:defRPr sz="2133">
                <a:solidFill>
                  <a:schemeClr val="dk2"/>
                </a:solidFill>
              </a:defRPr>
            </a:lvl2pPr>
            <a:lvl3pPr lvl="2" rtl="0">
              <a:lnSpc>
                <a:spcPct val="100000"/>
              </a:lnSpc>
              <a:spcBef>
                <a:spcPts val="0"/>
              </a:spcBef>
              <a:spcAft>
                <a:spcPts val="0"/>
              </a:spcAft>
              <a:buNone/>
              <a:defRPr sz="2133">
                <a:solidFill>
                  <a:schemeClr val="dk2"/>
                </a:solidFill>
              </a:defRPr>
            </a:lvl3pPr>
            <a:lvl4pPr lvl="3" rtl="0">
              <a:lnSpc>
                <a:spcPct val="100000"/>
              </a:lnSpc>
              <a:spcBef>
                <a:spcPts val="0"/>
              </a:spcBef>
              <a:spcAft>
                <a:spcPts val="0"/>
              </a:spcAft>
              <a:buNone/>
              <a:defRPr sz="2133">
                <a:solidFill>
                  <a:schemeClr val="dk2"/>
                </a:solidFill>
              </a:defRPr>
            </a:lvl4pPr>
            <a:lvl5pPr lvl="4" rtl="0">
              <a:lnSpc>
                <a:spcPct val="100000"/>
              </a:lnSpc>
              <a:spcBef>
                <a:spcPts val="0"/>
              </a:spcBef>
              <a:spcAft>
                <a:spcPts val="0"/>
              </a:spcAft>
              <a:buNone/>
              <a:defRPr sz="2133">
                <a:solidFill>
                  <a:schemeClr val="dk2"/>
                </a:solidFill>
              </a:defRPr>
            </a:lvl5pPr>
            <a:lvl6pPr lvl="5" rtl="0">
              <a:lnSpc>
                <a:spcPct val="100000"/>
              </a:lnSpc>
              <a:spcBef>
                <a:spcPts val="0"/>
              </a:spcBef>
              <a:spcAft>
                <a:spcPts val="0"/>
              </a:spcAft>
              <a:buNone/>
              <a:defRPr sz="2133">
                <a:solidFill>
                  <a:schemeClr val="dk2"/>
                </a:solidFill>
              </a:defRPr>
            </a:lvl6pPr>
            <a:lvl7pPr lvl="6" rtl="0">
              <a:lnSpc>
                <a:spcPct val="100000"/>
              </a:lnSpc>
              <a:spcBef>
                <a:spcPts val="0"/>
              </a:spcBef>
              <a:spcAft>
                <a:spcPts val="0"/>
              </a:spcAft>
              <a:buNone/>
              <a:defRPr sz="2133">
                <a:solidFill>
                  <a:schemeClr val="dk2"/>
                </a:solidFill>
              </a:defRPr>
            </a:lvl7pPr>
            <a:lvl8pPr lvl="7" rtl="0">
              <a:lnSpc>
                <a:spcPct val="100000"/>
              </a:lnSpc>
              <a:spcBef>
                <a:spcPts val="0"/>
              </a:spcBef>
              <a:spcAft>
                <a:spcPts val="0"/>
              </a:spcAft>
              <a:buNone/>
              <a:defRPr sz="2133">
                <a:solidFill>
                  <a:schemeClr val="dk2"/>
                </a:solidFill>
              </a:defRPr>
            </a:lvl8pPr>
            <a:lvl9pPr lvl="8" rtl="0">
              <a:lnSpc>
                <a:spcPct val="100000"/>
              </a:lnSpc>
              <a:spcBef>
                <a:spcPts val="0"/>
              </a:spcBef>
              <a:spcAft>
                <a:spcPts val="0"/>
              </a:spcAft>
              <a:buNone/>
              <a:defRPr sz="2133">
                <a:solidFill>
                  <a:schemeClr val="dk2"/>
                </a:solidFill>
              </a:defRPr>
            </a:lvl9pPr>
          </a:lstStyle>
          <a:p>
            <a:endParaRPr/>
          </a:p>
        </p:txBody>
      </p:sp>
      <p:sp>
        <p:nvSpPr>
          <p:cNvPr id="425" name="Google Shape;425;p23"/>
          <p:cNvSpPr txBox="1">
            <a:spLocks noGrp="1"/>
          </p:cNvSpPr>
          <p:nvPr>
            <p:ph type="subTitle" idx="4"/>
          </p:nvPr>
        </p:nvSpPr>
        <p:spPr>
          <a:xfrm>
            <a:off x="4722504" y="4636208"/>
            <a:ext cx="2967200" cy="97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solidFill>
                  <a:schemeClr val="dk2"/>
                </a:solidFill>
              </a:defRPr>
            </a:lvl1pPr>
            <a:lvl2pPr lvl="1" rtl="0">
              <a:lnSpc>
                <a:spcPct val="100000"/>
              </a:lnSpc>
              <a:spcBef>
                <a:spcPts val="0"/>
              </a:spcBef>
              <a:spcAft>
                <a:spcPts val="0"/>
              </a:spcAft>
              <a:buNone/>
              <a:defRPr sz="2133">
                <a:solidFill>
                  <a:schemeClr val="dk2"/>
                </a:solidFill>
              </a:defRPr>
            </a:lvl2pPr>
            <a:lvl3pPr lvl="2" rtl="0">
              <a:lnSpc>
                <a:spcPct val="100000"/>
              </a:lnSpc>
              <a:spcBef>
                <a:spcPts val="0"/>
              </a:spcBef>
              <a:spcAft>
                <a:spcPts val="0"/>
              </a:spcAft>
              <a:buNone/>
              <a:defRPr sz="2133">
                <a:solidFill>
                  <a:schemeClr val="dk2"/>
                </a:solidFill>
              </a:defRPr>
            </a:lvl3pPr>
            <a:lvl4pPr lvl="3" rtl="0">
              <a:lnSpc>
                <a:spcPct val="100000"/>
              </a:lnSpc>
              <a:spcBef>
                <a:spcPts val="0"/>
              </a:spcBef>
              <a:spcAft>
                <a:spcPts val="0"/>
              </a:spcAft>
              <a:buNone/>
              <a:defRPr sz="2133">
                <a:solidFill>
                  <a:schemeClr val="dk2"/>
                </a:solidFill>
              </a:defRPr>
            </a:lvl4pPr>
            <a:lvl5pPr lvl="4" rtl="0">
              <a:lnSpc>
                <a:spcPct val="100000"/>
              </a:lnSpc>
              <a:spcBef>
                <a:spcPts val="0"/>
              </a:spcBef>
              <a:spcAft>
                <a:spcPts val="0"/>
              </a:spcAft>
              <a:buNone/>
              <a:defRPr sz="2133">
                <a:solidFill>
                  <a:schemeClr val="dk2"/>
                </a:solidFill>
              </a:defRPr>
            </a:lvl5pPr>
            <a:lvl6pPr lvl="5" rtl="0">
              <a:lnSpc>
                <a:spcPct val="100000"/>
              </a:lnSpc>
              <a:spcBef>
                <a:spcPts val="0"/>
              </a:spcBef>
              <a:spcAft>
                <a:spcPts val="0"/>
              </a:spcAft>
              <a:buNone/>
              <a:defRPr sz="2133">
                <a:solidFill>
                  <a:schemeClr val="dk2"/>
                </a:solidFill>
              </a:defRPr>
            </a:lvl6pPr>
            <a:lvl7pPr lvl="6" rtl="0">
              <a:lnSpc>
                <a:spcPct val="100000"/>
              </a:lnSpc>
              <a:spcBef>
                <a:spcPts val="0"/>
              </a:spcBef>
              <a:spcAft>
                <a:spcPts val="0"/>
              </a:spcAft>
              <a:buNone/>
              <a:defRPr sz="2133">
                <a:solidFill>
                  <a:schemeClr val="dk2"/>
                </a:solidFill>
              </a:defRPr>
            </a:lvl7pPr>
            <a:lvl8pPr lvl="7" rtl="0">
              <a:lnSpc>
                <a:spcPct val="100000"/>
              </a:lnSpc>
              <a:spcBef>
                <a:spcPts val="0"/>
              </a:spcBef>
              <a:spcAft>
                <a:spcPts val="0"/>
              </a:spcAft>
              <a:buNone/>
              <a:defRPr sz="2133">
                <a:solidFill>
                  <a:schemeClr val="dk2"/>
                </a:solidFill>
              </a:defRPr>
            </a:lvl8pPr>
            <a:lvl9pPr lvl="8" rtl="0">
              <a:lnSpc>
                <a:spcPct val="100000"/>
              </a:lnSpc>
              <a:spcBef>
                <a:spcPts val="0"/>
              </a:spcBef>
              <a:spcAft>
                <a:spcPts val="0"/>
              </a:spcAft>
              <a:buNone/>
              <a:defRPr sz="2133">
                <a:solidFill>
                  <a:schemeClr val="dk2"/>
                </a:solidFill>
              </a:defRPr>
            </a:lvl9pPr>
          </a:lstStyle>
          <a:p>
            <a:endParaRPr/>
          </a:p>
        </p:txBody>
      </p:sp>
      <p:sp>
        <p:nvSpPr>
          <p:cNvPr id="426" name="Google Shape;426;p23"/>
          <p:cNvSpPr/>
          <p:nvPr/>
        </p:nvSpPr>
        <p:spPr>
          <a:xfrm>
            <a:off x="4971796" y="6261501"/>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7" name="Google Shape;427;p23"/>
          <p:cNvSpPr/>
          <p:nvPr/>
        </p:nvSpPr>
        <p:spPr>
          <a:xfrm>
            <a:off x="9879391" y="6537980"/>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8" name="Google Shape;428;p23"/>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23"/>
          <p:cNvSpPr/>
          <p:nvPr/>
        </p:nvSpPr>
        <p:spPr>
          <a:xfrm>
            <a:off x="961857" y="17552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23"/>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23"/>
          <p:cNvSpPr/>
          <p:nvPr/>
        </p:nvSpPr>
        <p:spPr>
          <a:xfrm>
            <a:off x="1060290" y="59195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23"/>
          <p:cNvSpPr/>
          <p:nvPr/>
        </p:nvSpPr>
        <p:spPr>
          <a:xfrm>
            <a:off x="2559757" y="65379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23"/>
          <p:cNvSpPr/>
          <p:nvPr/>
        </p:nvSpPr>
        <p:spPr>
          <a:xfrm>
            <a:off x="8614790" y="636190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23"/>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 name="Google Shape;435;p23"/>
          <p:cNvSpPr/>
          <p:nvPr/>
        </p:nvSpPr>
        <p:spPr>
          <a:xfrm>
            <a:off x="6496301" y="435171"/>
            <a:ext cx="85724" cy="85724"/>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23"/>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23"/>
          <p:cNvSpPr/>
          <p:nvPr/>
        </p:nvSpPr>
        <p:spPr>
          <a:xfrm>
            <a:off x="1287431" y="16253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23"/>
          <p:cNvSpPr/>
          <p:nvPr/>
        </p:nvSpPr>
        <p:spPr>
          <a:xfrm>
            <a:off x="2677329" y="252034"/>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344611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tle and four columns 1">
  <p:cSld name="Tittle and four columns 1">
    <p:spTree>
      <p:nvGrpSpPr>
        <p:cNvPr id="1" name="Shape 439"/>
        <p:cNvGrpSpPr/>
        <p:nvPr/>
      </p:nvGrpSpPr>
      <p:grpSpPr>
        <a:xfrm>
          <a:off x="0" y="0"/>
          <a:ext cx="0" cy="0"/>
          <a:chOff x="0" y="0"/>
          <a:chExt cx="0" cy="0"/>
        </a:xfrm>
      </p:grpSpPr>
      <p:sp>
        <p:nvSpPr>
          <p:cNvPr id="440" name="Google Shape;440;p24"/>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1" name="Google Shape;441;p24"/>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2" name="Google Shape;442;p24"/>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3" name="Google Shape;443;p24"/>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4" name="Google Shape;444;p24"/>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24"/>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24"/>
          <p:cNvSpPr txBox="1">
            <a:spLocks noGrp="1"/>
          </p:cNvSpPr>
          <p:nvPr>
            <p:ph type="title"/>
          </p:nvPr>
        </p:nvSpPr>
        <p:spPr>
          <a:xfrm>
            <a:off x="2054767" y="725721"/>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7" name="Google Shape;447;p24"/>
          <p:cNvSpPr txBox="1">
            <a:spLocks noGrp="1"/>
          </p:cNvSpPr>
          <p:nvPr>
            <p:ph type="subTitle" idx="1"/>
          </p:nvPr>
        </p:nvSpPr>
        <p:spPr>
          <a:xfrm>
            <a:off x="2286628" y="2760845"/>
            <a:ext cx="3149600" cy="97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0"/>
              </a:spcBef>
              <a:spcAft>
                <a:spcPts val="0"/>
              </a:spcAft>
              <a:buNone/>
              <a:defRPr sz="2133"/>
            </a:lvl2pPr>
            <a:lvl3pPr lvl="2" algn="ctr" rtl="0">
              <a:lnSpc>
                <a:spcPct val="100000"/>
              </a:lnSpc>
              <a:spcBef>
                <a:spcPts val="0"/>
              </a:spcBef>
              <a:spcAft>
                <a:spcPts val="0"/>
              </a:spcAft>
              <a:buNone/>
              <a:defRPr sz="2133"/>
            </a:lvl3pPr>
            <a:lvl4pPr lvl="3" algn="ctr" rtl="0">
              <a:lnSpc>
                <a:spcPct val="100000"/>
              </a:lnSpc>
              <a:spcBef>
                <a:spcPts val="0"/>
              </a:spcBef>
              <a:spcAft>
                <a:spcPts val="0"/>
              </a:spcAft>
              <a:buNone/>
              <a:defRPr sz="2133"/>
            </a:lvl4pPr>
            <a:lvl5pPr lvl="4" algn="ctr" rtl="0">
              <a:lnSpc>
                <a:spcPct val="100000"/>
              </a:lnSpc>
              <a:spcBef>
                <a:spcPts val="0"/>
              </a:spcBef>
              <a:spcAft>
                <a:spcPts val="0"/>
              </a:spcAft>
              <a:buNone/>
              <a:defRPr sz="2133"/>
            </a:lvl5pPr>
            <a:lvl6pPr lvl="5" algn="ctr" rtl="0">
              <a:lnSpc>
                <a:spcPct val="100000"/>
              </a:lnSpc>
              <a:spcBef>
                <a:spcPts val="0"/>
              </a:spcBef>
              <a:spcAft>
                <a:spcPts val="0"/>
              </a:spcAft>
              <a:buNone/>
              <a:defRPr sz="2133"/>
            </a:lvl6pPr>
            <a:lvl7pPr lvl="6" algn="ctr" rtl="0">
              <a:lnSpc>
                <a:spcPct val="100000"/>
              </a:lnSpc>
              <a:spcBef>
                <a:spcPts val="0"/>
              </a:spcBef>
              <a:spcAft>
                <a:spcPts val="0"/>
              </a:spcAft>
              <a:buNone/>
              <a:defRPr sz="2133"/>
            </a:lvl7pPr>
            <a:lvl8pPr lvl="7" algn="ctr" rtl="0">
              <a:lnSpc>
                <a:spcPct val="100000"/>
              </a:lnSpc>
              <a:spcBef>
                <a:spcPts val="0"/>
              </a:spcBef>
              <a:spcAft>
                <a:spcPts val="0"/>
              </a:spcAft>
              <a:buNone/>
              <a:defRPr sz="2133"/>
            </a:lvl8pPr>
            <a:lvl9pPr lvl="8" algn="ctr" rtl="0">
              <a:lnSpc>
                <a:spcPct val="100000"/>
              </a:lnSpc>
              <a:spcBef>
                <a:spcPts val="0"/>
              </a:spcBef>
              <a:spcAft>
                <a:spcPts val="0"/>
              </a:spcAft>
              <a:buNone/>
              <a:defRPr sz="2133"/>
            </a:lvl9pPr>
          </a:lstStyle>
          <a:p>
            <a:endParaRPr/>
          </a:p>
        </p:txBody>
      </p:sp>
      <p:sp>
        <p:nvSpPr>
          <p:cNvPr id="448" name="Google Shape;448;p24"/>
          <p:cNvSpPr txBox="1">
            <a:spLocks noGrp="1"/>
          </p:cNvSpPr>
          <p:nvPr>
            <p:ph type="subTitle" idx="2"/>
          </p:nvPr>
        </p:nvSpPr>
        <p:spPr>
          <a:xfrm>
            <a:off x="6879525" y="2760045"/>
            <a:ext cx="31456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0"/>
              </a:spcBef>
              <a:spcAft>
                <a:spcPts val="0"/>
              </a:spcAft>
              <a:buNone/>
              <a:defRPr sz="2133"/>
            </a:lvl2pPr>
            <a:lvl3pPr lvl="2" algn="ctr" rtl="0">
              <a:lnSpc>
                <a:spcPct val="100000"/>
              </a:lnSpc>
              <a:spcBef>
                <a:spcPts val="0"/>
              </a:spcBef>
              <a:spcAft>
                <a:spcPts val="0"/>
              </a:spcAft>
              <a:buNone/>
              <a:defRPr sz="2133"/>
            </a:lvl3pPr>
            <a:lvl4pPr lvl="3" algn="ctr" rtl="0">
              <a:lnSpc>
                <a:spcPct val="100000"/>
              </a:lnSpc>
              <a:spcBef>
                <a:spcPts val="0"/>
              </a:spcBef>
              <a:spcAft>
                <a:spcPts val="0"/>
              </a:spcAft>
              <a:buNone/>
              <a:defRPr sz="2133"/>
            </a:lvl4pPr>
            <a:lvl5pPr lvl="4" algn="ctr" rtl="0">
              <a:lnSpc>
                <a:spcPct val="100000"/>
              </a:lnSpc>
              <a:spcBef>
                <a:spcPts val="0"/>
              </a:spcBef>
              <a:spcAft>
                <a:spcPts val="0"/>
              </a:spcAft>
              <a:buNone/>
              <a:defRPr sz="2133"/>
            </a:lvl5pPr>
            <a:lvl6pPr lvl="5" algn="ctr" rtl="0">
              <a:lnSpc>
                <a:spcPct val="100000"/>
              </a:lnSpc>
              <a:spcBef>
                <a:spcPts val="0"/>
              </a:spcBef>
              <a:spcAft>
                <a:spcPts val="0"/>
              </a:spcAft>
              <a:buNone/>
              <a:defRPr sz="2133"/>
            </a:lvl6pPr>
            <a:lvl7pPr lvl="6" algn="ctr" rtl="0">
              <a:lnSpc>
                <a:spcPct val="100000"/>
              </a:lnSpc>
              <a:spcBef>
                <a:spcPts val="0"/>
              </a:spcBef>
              <a:spcAft>
                <a:spcPts val="0"/>
              </a:spcAft>
              <a:buNone/>
              <a:defRPr sz="2133"/>
            </a:lvl7pPr>
            <a:lvl8pPr lvl="7" algn="ctr" rtl="0">
              <a:lnSpc>
                <a:spcPct val="100000"/>
              </a:lnSpc>
              <a:spcBef>
                <a:spcPts val="0"/>
              </a:spcBef>
              <a:spcAft>
                <a:spcPts val="0"/>
              </a:spcAft>
              <a:buNone/>
              <a:defRPr sz="2133"/>
            </a:lvl8pPr>
            <a:lvl9pPr lvl="8" algn="ctr" rtl="0">
              <a:lnSpc>
                <a:spcPct val="100000"/>
              </a:lnSpc>
              <a:spcBef>
                <a:spcPts val="0"/>
              </a:spcBef>
              <a:spcAft>
                <a:spcPts val="0"/>
              </a:spcAft>
              <a:buNone/>
              <a:defRPr sz="2133"/>
            </a:lvl9pPr>
          </a:lstStyle>
          <a:p>
            <a:endParaRPr/>
          </a:p>
        </p:txBody>
      </p:sp>
      <p:sp>
        <p:nvSpPr>
          <p:cNvPr id="449" name="Google Shape;449;p24"/>
          <p:cNvSpPr txBox="1">
            <a:spLocks noGrp="1"/>
          </p:cNvSpPr>
          <p:nvPr>
            <p:ph type="subTitle" idx="3"/>
          </p:nvPr>
        </p:nvSpPr>
        <p:spPr>
          <a:xfrm>
            <a:off x="2222561" y="5172565"/>
            <a:ext cx="31456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0"/>
              </a:spcBef>
              <a:spcAft>
                <a:spcPts val="0"/>
              </a:spcAft>
              <a:buNone/>
              <a:defRPr sz="2133"/>
            </a:lvl2pPr>
            <a:lvl3pPr lvl="2" algn="ctr" rtl="0">
              <a:lnSpc>
                <a:spcPct val="100000"/>
              </a:lnSpc>
              <a:spcBef>
                <a:spcPts val="0"/>
              </a:spcBef>
              <a:spcAft>
                <a:spcPts val="0"/>
              </a:spcAft>
              <a:buNone/>
              <a:defRPr sz="2133"/>
            </a:lvl3pPr>
            <a:lvl4pPr lvl="3" algn="ctr" rtl="0">
              <a:lnSpc>
                <a:spcPct val="100000"/>
              </a:lnSpc>
              <a:spcBef>
                <a:spcPts val="0"/>
              </a:spcBef>
              <a:spcAft>
                <a:spcPts val="0"/>
              </a:spcAft>
              <a:buNone/>
              <a:defRPr sz="2133"/>
            </a:lvl4pPr>
            <a:lvl5pPr lvl="4" algn="ctr" rtl="0">
              <a:lnSpc>
                <a:spcPct val="100000"/>
              </a:lnSpc>
              <a:spcBef>
                <a:spcPts val="0"/>
              </a:spcBef>
              <a:spcAft>
                <a:spcPts val="0"/>
              </a:spcAft>
              <a:buNone/>
              <a:defRPr sz="2133"/>
            </a:lvl5pPr>
            <a:lvl6pPr lvl="5" algn="ctr" rtl="0">
              <a:lnSpc>
                <a:spcPct val="100000"/>
              </a:lnSpc>
              <a:spcBef>
                <a:spcPts val="0"/>
              </a:spcBef>
              <a:spcAft>
                <a:spcPts val="0"/>
              </a:spcAft>
              <a:buNone/>
              <a:defRPr sz="2133"/>
            </a:lvl6pPr>
            <a:lvl7pPr lvl="6" algn="ctr" rtl="0">
              <a:lnSpc>
                <a:spcPct val="100000"/>
              </a:lnSpc>
              <a:spcBef>
                <a:spcPts val="0"/>
              </a:spcBef>
              <a:spcAft>
                <a:spcPts val="0"/>
              </a:spcAft>
              <a:buNone/>
              <a:defRPr sz="2133"/>
            </a:lvl7pPr>
            <a:lvl8pPr lvl="7" algn="ctr" rtl="0">
              <a:lnSpc>
                <a:spcPct val="100000"/>
              </a:lnSpc>
              <a:spcBef>
                <a:spcPts val="0"/>
              </a:spcBef>
              <a:spcAft>
                <a:spcPts val="0"/>
              </a:spcAft>
              <a:buNone/>
              <a:defRPr sz="2133"/>
            </a:lvl8pPr>
            <a:lvl9pPr lvl="8" algn="ctr" rtl="0">
              <a:lnSpc>
                <a:spcPct val="100000"/>
              </a:lnSpc>
              <a:spcBef>
                <a:spcPts val="0"/>
              </a:spcBef>
              <a:spcAft>
                <a:spcPts val="0"/>
              </a:spcAft>
              <a:buNone/>
              <a:defRPr sz="2133"/>
            </a:lvl9pPr>
          </a:lstStyle>
          <a:p>
            <a:endParaRPr/>
          </a:p>
        </p:txBody>
      </p:sp>
      <p:sp>
        <p:nvSpPr>
          <p:cNvPr id="450" name="Google Shape;450;p24"/>
          <p:cNvSpPr txBox="1">
            <a:spLocks noGrp="1"/>
          </p:cNvSpPr>
          <p:nvPr>
            <p:ph type="subTitle" idx="4"/>
          </p:nvPr>
        </p:nvSpPr>
        <p:spPr>
          <a:xfrm>
            <a:off x="6879525" y="5170220"/>
            <a:ext cx="31456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0"/>
              </a:spcBef>
              <a:spcAft>
                <a:spcPts val="0"/>
              </a:spcAft>
              <a:buNone/>
              <a:defRPr sz="2133"/>
            </a:lvl2pPr>
            <a:lvl3pPr lvl="2" algn="ctr" rtl="0">
              <a:lnSpc>
                <a:spcPct val="100000"/>
              </a:lnSpc>
              <a:spcBef>
                <a:spcPts val="0"/>
              </a:spcBef>
              <a:spcAft>
                <a:spcPts val="0"/>
              </a:spcAft>
              <a:buNone/>
              <a:defRPr sz="2133"/>
            </a:lvl3pPr>
            <a:lvl4pPr lvl="3" algn="ctr" rtl="0">
              <a:lnSpc>
                <a:spcPct val="100000"/>
              </a:lnSpc>
              <a:spcBef>
                <a:spcPts val="0"/>
              </a:spcBef>
              <a:spcAft>
                <a:spcPts val="0"/>
              </a:spcAft>
              <a:buNone/>
              <a:defRPr sz="2133"/>
            </a:lvl4pPr>
            <a:lvl5pPr lvl="4" algn="ctr" rtl="0">
              <a:lnSpc>
                <a:spcPct val="100000"/>
              </a:lnSpc>
              <a:spcBef>
                <a:spcPts val="0"/>
              </a:spcBef>
              <a:spcAft>
                <a:spcPts val="0"/>
              </a:spcAft>
              <a:buNone/>
              <a:defRPr sz="2133"/>
            </a:lvl5pPr>
            <a:lvl6pPr lvl="5" algn="ctr" rtl="0">
              <a:lnSpc>
                <a:spcPct val="100000"/>
              </a:lnSpc>
              <a:spcBef>
                <a:spcPts val="0"/>
              </a:spcBef>
              <a:spcAft>
                <a:spcPts val="0"/>
              </a:spcAft>
              <a:buNone/>
              <a:defRPr sz="2133"/>
            </a:lvl6pPr>
            <a:lvl7pPr lvl="6" algn="ctr" rtl="0">
              <a:lnSpc>
                <a:spcPct val="100000"/>
              </a:lnSpc>
              <a:spcBef>
                <a:spcPts val="0"/>
              </a:spcBef>
              <a:spcAft>
                <a:spcPts val="0"/>
              </a:spcAft>
              <a:buNone/>
              <a:defRPr sz="2133"/>
            </a:lvl7pPr>
            <a:lvl8pPr lvl="7" algn="ctr" rtl="0">
              <a:lnSpc>
                <a:spcPct val="100000"/>
              </a:lnSpc>
              <a:spcBef>
                <a:spcPts val="0"/>
              </a:spcBef>
              <a:spcAft>
                <a:spcPts val="0"/>
              </a:spcAft>
              <a:buNone/>
              <a:defRPr sz="2133"/>
            </a:lvl8pPr>
            <a:lvl9pPr lvl="8" algn="ctr" rtl="0">
              <a:lnSpc>
                <a:spcPct val="100000"/>
              </a:lnSpc>
              <a:spcBef>
                <a:spcPts val="0"/>
              </a:spcBef>
              <a:spcAft>
                <a:spcPts val="0"/>
              </a:spcAft>
              <a:buNone/>
              <a:defRPr sz="2133"/>
            </a:lvl9pPr>
          </a:lstStyle>
          <a:p>
            <a:endParaRPr/>
          </a:p>
        </p:txBody>
      </p:sp>
      <p:sp>
        <p:nvSpPr>
          <p:cNvPr id="451" name="Google Shape;451;p24"/>
          <p:cNvSpPr txBox="1">
            <a:spLocks noGrp="1"/>
          </p:cNvSpPr>
          <p:nvPr>
            <p:ph type="subTitle" idx="5"/>
          </p:nvPr>
        </p:nvSpPr>
        <p:spPr>
          <a:xfrm>
            <a:off x="7189325" y="4880803"/>
            <a:ext cx="2526000" cy="31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1"/>
                </a:solidFill>
              </a:defRPr>
            </a:lvl1pPr>
            <a:lvl2pPr lvl="1" algn="ctr" rtl="0">
              <a:lnSpc>
                <a:spcPct val="100000"/>
              </a:lnSpc>
              <a:spcBef>
                <a:spcPts val="0"/>
              </a:spcBef>
              <a:spcAft>
                <a:spcPts val="0"/>
              </a:spcAft>
              <a:buNone/>
              <a:defRPr b="1">
                <a:solidFill>
                  <a:schemeClr val="accent1"/>
                </a:solidFill>
              </a:defRPr>
            </a:lvl2pPr>
            <a:lvl3pPr lvl="2" algn="ctr" rtl="0">
              <a:lnSpc>
                <a:spcPct val="100000"/>
              </a:lnSpc>
              <a:spcBef>
                <a:spcPts val="0"/>
              </a:spcBef>
              <a:spcAft>
                <a:spcPts val="0"/>
              </a:spcAft>
              <a:buNone/>
              <a:defRPr b="1">
                <a:solidFill>
                  <a:schemeClr val="accent1"/>
                </a:solidFill>
              </a:defRPr>
            </a:lvl3pPr>
            <a:lvl4pPr lvl="3" algn="ctr" rtl="0">
              <a:lnSpc>
                <a:spcPct val="100000"/>
              </a:lnSpc>
              <a:spcBef>
                <a:spcPts val="0"/>
              </a:spcBef>
              <a:spcAft>
                <a:spcPts val="0"/>
              </a:spcAft>
              <a:buNone/>
              <a:defRPr b="1">
                <a:solidFill>
                  <a:schemeClr val="accent1"/>
                </a:solidFill>
              </a:defRPr>
            </a:lvl4pPr>
            <a:lvl5pPr lvl="4" algn="ctr" rtl="0">
              <a:lnSpc>
                <a:spcPct val="100000"/>
              </a:lnSpc>
              <a:spcBef>
                <a:spcPts val="0"/>
              </a:spcBef>
              <a:spcAft>
                <a:spcPts val="0"/>
              </a:spcAft>
              <a:buNone/>
              <a:defRPr b="1">
                <a:solidFill>
                  <a:schemeClr val="accent1"/>
                </a:solidFill>
              </a:defRPr>
            </a:lvl5pPr>
            <a:lvl6pPr lvl="5" algn="ctr" rtl="0">
              <a:lnSpc>
                <a:spcPct val="100000"/>
              </a:lnSpc>
              <a:spcBef>
                <a:spcPts val="0"/>
              </a:spcBef>
              <a:spcAft>
                <a:spcPts val="0"/>
              </a:spcAft>
              <a:buNone/>
              <a:defRPr b="1">
                <a:solidFill>
                  <a:schemeClr val="accent1"/>
                </a:solidFill>
              </a:defRPr>
            </a:lvl6pPr>
            <a:lvl7pPr lvl="6" algn="ctr" rtl="0">
              <a:lnSpc>
                <a:spcPct val="100000"/>
              </a:lnSpc>
              <a:spcBef>
                <a:spcPts val="0"/>
              </a:spcBef>
              <a:spcAft>
                <a:spcPts val="0"/>
              </a:spcAft>
              <a:buNone/>
              <a:defRPr b="1">
                <a:solidFill>
                  <a:schemeClr val="accent1"/>
                </a:solidFill>
              </a:defRPr>
            </a:lvl7pPr>
            <a:lvl8pPr lvl="7" algn="ctr" rtl="0">
              <a:lnSpc>
                <a:spcPct val="100000"/>
              </a:lnSpc>
              <a:spcBef>
                <a:spcPts val="0"/>
              </a:spcBef>
              <a:spcAft>
                <a:spcPts val="0"/>
              </a:spcAft>
              <a:buNone/>
              <a:defRPr b="1">
                <a:solidFill>
                  <a:schemeClr val="accent1"/>
                </a:solidFill>
              </a:defRPr>
            </a:lvl8pPr>
            <a:lvl9pPr lvl="8" algn="ctr" rtl="0">
              <a:lnSpc>
                <a:spcPct val="100000"/>
              </a:lnSpc>
              <a:spcBef>
                <a:spcPts val="0"/>
              </a:spcBef>
              <a:spcAft>
                <a:spcPts val="0"/>
              </a:spcAft>
              <a:buNone/>
              <a:defRPr b="1">
                <a:solidFill>
                  <a:schemeClr val="accent1"/>
                </a:solidFill>
              </a:defRPr>
            </a:lvl9pPr>
          </a:lstStyle>
          <a:p>
            <a:endParaRPr/>
          </a:p>
        </p:txBody>
      </p:sp>
      <p:sp>
        <p:nvSpPr>
          <p:cNvPr id="452" name="Google Shape;452;p24"/>
          <p:cNvSpPr txBox="1">
            <a:spLocks noGrp="1"/>
          </p:cNvSpPr>
          <p:nvPr>
            <p:ph type="subTitle" idx="6"/>
          </p:nvPr>
        </p:nvSpPr>
        <p:spPr>
          <a:xfrm>
            <a:off x="7189325" y="2471381"/>
            <a:ext cx="2526000" cy="31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4"/>
                </a:solidFill>
              </a:defRPr>
            </a:lvl1pPr>
            <a:lvl2pPr lvl="1" algn="ctr" rtl="0">
              <a:lnSpc>
                <a:spcPct val="100000"/>
              </a:lnSpc>
              <a:spcBef>
                <a:spcPts val="0"/>
              </a:spcBef>
              <a:spcAft>
                <a:spcPts val="0"/>
              </a:spcAft>
              <a:buNone/>
              <a:defRPr b="1">
                <a:solidFill>
                  <a:schemeClr val="accent4"/>
                </a:solidFill>
              </a:defRPr>
            </a:lvl2pPr>
            <a:lvl3pPr lvl="2" algn="ctr" rtl="0">
              <a:lnSpc>
                <a:spcPct val="100000"/>
              </a:lnSpc>
              <a:spcBef>
                <a:spcPts val="0"/>
              </a:spcBef>
              <a:spcAft>
                <a:spcPts val="0"/>
              </a:spcAft>
              <a:buNone/>
              <a:defRPr b="1">
                <a:solidFill>
                  <a:schemeClr val="accent4"/>
                </a:solidFill>
              </a:defRPr>
            </a:lvl3pPr>
            <a:lvl4pPr lvl="3" algn="ctr" rtl="0">
              <a:lnSpc>
                <a:spcPct val="100000"/>
              </a:lnSpc>
              <a:spcBef>
                <a:spcPts val="0"/>
              </a:spcBef>
              <a:spcAft>
                <a:spcPts val="0"/>
              </a:spcAft>
              <a:buNone/>
              <a:defRPr b="1">
                <a:solidFill>
                  <a:schemeClr val="accent4"/>
                </a:solidFill>
              </a:defRPr>
            </a:lvl4pPr>
            <a:lvl5pPr lvl="4" algn="ctr" rtl="0">
              <a:lnSpc>
                <a:spcPct val="100000"/>
              </a:lnSpc>
              <a:spcBef>
                <a:spcPts val="0"/>
              </a:spcBef>
              <a:spcAft>
                <a:spcPts val="0"/>
              </a:spcAft>
              <a:buNone/>
              <a:defRPr b="1">
                <a:solidFill>
                  <a:schemeClr val="accent4"/>
                </a:solidFill>
              </a:defRPr>
            </a:lvl5pPr>
            <a:lvl6pPr lvl="5" algn="ctr" rtl="0">
              <a:lnSpc>
                <a:spcPct val="100000"/>
              </a:lnSpc>
              <a:spcBef>
                <a:spcPts val="0"/>
              </a:spcBef>
              <a:spcAft>
                <a:spcPts val="0"/>
              </a:spcAft>
              <a:buNone/>
              <a:defRPr b="1">
                <a:solidFill>
                  <a:schemeClr val="accent4"/>
                </a:solidFill>
              </a:defRPr>
            </a:lvl6pPr>
            <a:lvl7pPr lvl="6" algn="ctr" rtl="0">
              <a:lnSpc>
                <a:spcPct val="100000"/>
              </a:lnSpc>
              <a:spcBef>
                <a:spcPts val="0"/>
              </a:spcBef>
              <a:spcAft>
                <a:spcPts val="0"/>
              </a:spcAft>
              <a:buNone/>
              <a:defRPr b="1">
                <a:solidFill>
                  <a:schemeClr val="accent4"/>
                </a:solidFill>
              </a:defRPr>
            </a:lvl7pPr>
            <a:lvl8pPr lvl="7" algn="ctr" rtl="0">
              <a:lnSpc>
                <a:spcPct val="100000"/>
              </a:lnSpc>
              <a:spcBef>
                <a:spcPts val="0"/>
              </a:spcBef>
              <a:spcAft>
                <a:spcPts val="0"/>
              </a:spcAft>
              <a:buNone/>
              <a:defRPr b="1">
                <a:solidFill>
                  <a:schemeClr val="accent4"/>
                </a:solidFill>
              </a:defRPr>
            </a:lvl8pPr>
            <a:lvl9pPr lvl="8" algn="ctr" rtl="0">
              <a:lnSpc>
                <a:spcPct val="100000"/>
              </a:lnSpc>
              <a:spcBef>
                <a:spcPts val="0"/>
              </a:spcBef>
              <a:spcAft>
                <a:spcPts val="0"/>
              </a:spcAft>
              <a:buNone/>
              <a:defRPr b="1">
                <a:solidFill>
                  <a:schemeClr val="accent4"/>
                </a:solidFill>
              </a:defRPr>
            </a:lvl9pPr>
          </a:lstStyle>
          <a:p>
            <a:endParaRPr/>
          </a:p>
        </p:txBody>
      </p:sp>
      <p:sp>
        <p:nvSpPr>
          <p:cNvPr id="453" name="Google Shape;453;p24"/>
          <p:cNvSpPr txBox="1">
            <a:spLocks noGrp="1"/>
          </p:cNvSpPr>
          <p:nvPr>
            <p:ph type="subTitle" idx="7"/>
          </p:nvPr>
        </p:nvSpPr>
        <p:spPr>
          <a:xfrm>
            <a:off x="2598428" y="2471381"/>
            <a:ext cx="2526000" cy="31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3"/>
                </a:solidFill>
              </a:defRPr>
            </a:lvl1pPr>
            <a:lvl2pPr lvl="1" algn="ctr" rtl="0">
              <a:lnSpc>
                <a:spcPct val="100000"/>
              </a:lnSpc>
              <a:spcBef>
                <a:spcPts val="0"/>
              </a:spcBef>
              <a:spcAft>
                <a:spcPts val="0"/>
              </a:spcAft>
              <a:buNone/>
              <a:defRPr b="1">
                <a:solidFill>
                  <a:schemeClr val="accent3"/>
                </a:solidFill>
              </a:defRPr>
            </a:lvl2pPr>
            <a:lvl3pPr lvl="2" algn="ctr" rtl="0">
              <a:lnSpc>
                <a:spcPct val="100000"/>
              </a:lnSpc>
              <a:spcBef>
                <a:spcPts val="0"/>
              </a:spcBef>
              <a:spcAft>
                <a:spcPts val="0"/>
              </a:spcAft>
              <a:buNone/>
              <a:defRPr b="1">
                <a:solidFill>
                  <a:schemeClr val="accent3"/>
                </a:solidFill>
              </a:defRPr>
            </a:lvl3pPr>
            <a:lvl4pPr lvl="3" algn="ctr" rtl="0">
              <a:lnSpc>
                <a:spcPct val="100000"/>
              </a:lnSpc>
              <a:spcBef>
                <a:spcPts val="0"/>
              </a:spcBef>
              <a:spcAft>
                <a:spcPts val="0"/>
              </a:spcAft>
              <a:buNone/>
              <a:defRPr b="1">
                <a:solidFill>
                  <a:schemeClr val="accent3"/>
                </a:solidFill>
              </a:defRPr>
            </a:lvl4pPr>
            <a:lvl5pPr lvl="4" algn="ctr" rtl="0">
              <a:lnSpc>
                <a:spcPct val="100000"/>
              </a:lnSpc>
              <a:spcBef>
                <a:spcPts val="0"/>
              </a:spcBef>
              <a:spcAft>
                <a:spcPts val="0"/>
              </a:spcAft>
              <a:buNone/>
              <a:defRPr b="1">
                <a:solidFill>
                  <a:schemeClr val="accent3"/>
                </a:solidFill>
              </a:defRPr>
            </a:lvl5pPr>
            <a:lvl6pPr lvl="5" algn="ctr" rtl="0">
              <a:lnSpc>
                <a:spcPct val="100000"/>
              </a:lnSpc>
              <a:spcBef>
                <a:spcPts val="0"/>
              </a:spcBef>
              <a:spcAft>
                <a:spcPts val="0"/>
              </a:spcAft>
              <a:buNone/>
              <a:defRPr b="1">
                <a:solidFill>
                  <a:schemeClr val="accent3"/>
                </a:solidFill>
              </a:defRPr>
            </a:lvl6pPr>
            <a:lvl7pPr lvl="6" algn="ctr" rtl="0">
              <a:lnSpc>
                <a:spcPct val="100000"/>
              </a:lnSpc>
              <a:spcBef>
                <a:spcPts val="0"/>
              </a:spcBef>
              <a:spcAft>
                <a:spcPts val="0"/>
              </a:spcAft>
              <a:buNone/>
              <a:defRPr b="1">
                <a:solidFill>
                  <a:schemeClr val="accent3"/>
                </a:solidFill>
              </a:defRPr>
            </a:lvl7pPr>
            <a:lvl8pPr lvl="7" algn="ctr" rtl="0">
              <a:lnSpc>
                <a:spcPct val="100000"/>
              </a:lnSpc>
              <a:spcBef>
                <a:spcPts val="0"/>
              </a:spcBef>
              <a:spcAft>
                <a:spcPts val="0"/>
              </a:spcAft>
              <a:buNone/>
              <a:defRPr b="1">
                <a:solidFill>
                  <a:schemeClr val="accent3"/>
                </a:solidFill>
              </a:defRPr>
            </a:lvl8pPr>
            <a:lvl9pPr lvl="8" algn="ctr" rtl="0">
              <a:lnSpc>
                <a:spcPct val="100000"/>
              </a:lnSpc>
              <a:spcBef>
                <a:spcPts val="0"/>
              </a:spcBef>
              <a:spcAft>
                <a:spcPts val="0"/>
              </a:spcAft>
              <a:buNone/>
              <a:defRPr b="1">
                <a:solidFill>
                  <a:schemeClr val="accent3"/>
                </a:solidFill>
              </a:defRPr>
            </a:lvl9pPr>
          </a:lstStyle>
          <a:p>
            <a:endParaRPr/>
          </a:p>
        </p:txBody>
      </p:sp>
      <p:sp>
        <p:nvSpPr>
          <p:cNvPr id="454" name="Google Shape;454;p24"/>
          <p:cNvSpPr txBox="1">
            <a:spLocks noGrp="1"/>
          </p:cNvSpPr>
          <p:nvPr>
            <p:ph type="subTitle" idx="8"/>
          </p:nvPr>
        </p:nvSpPr>
        <p:spPr>
          <a:xfrm>
            <a:off x="2532361" y="4880803"/>
            <a:ext cx="2526000" cy="31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2"/>
                </a:solidFill>
              </a:defRPr>
            </a:lvl1pPr>
            <a:lvl2pPr lvl="1" algn="ctr" rtl="0">
              <a:lnSpc>
                <a:spcPct val="100000"/>
              </a:lnSpc>
              <a:spcBef>
                <a:spcPts val="0"/>
              </a:spcBef>
              <a:spcAft>
                <a:spcPts val="0"/>
              </a:spcAft>
              <a:buNone/>
              <a:defRPr b="1">
                <a:solidFill>
                  <a:schemeClr val="accent2"/>
                </a:solidFill>
              </a:defRPr>
            </a:lvl2pPr>
            <a:lvl3pPr lvl="2" algn="ctr" rtl="0">
              <a:lnSpc>
                <a:spcPct val="100000"/>
              </a:lnSpc>
              <a:spcBef>
                <a:spcPts val="0"/>
              </a:spcBef>
              <a:spcAft>
                <a:spcPts val="0"/>
              </a:spcAft>
              <a:buNone/>
              <a:defRPr b="1">
                <a:solidFill>
                  <a:schemeClr val="accent2"/>
                </a:solidFill>
              </a:defRPr>
            </a:lvl3pPr>
            <a:lvl4pPr lvl="3" algn="ctr" rtl="0">
              <a:lnSpc>
                <a:spcPct val="100000"/>
              </a:lnSpc>
              <a:spcBef>
                <a:spcPts val="0"/>
              </a:spcBef>
              <a:spcAft>
                <a:spcPts val="0"/>
              </a:spcAft>
              <a:buNone/>
              <a:defRPr b="1">
                <a:solidFill>
                  <a:schemeClr val="accent2"/>
                </a:solidFill>
              </a:defRPr>
            </a:lvl4pPr>
            <a:lvl5pPr lvl="4" algn="ctr" rtl="0">
              <a:lnSpc>
                <a:spcPct val="100000"/>
              </a:lnSpc>
              <a:spcBef>
                <a:spcPts val="0"/>
              </a:spcBef>
              <a:spcAft>
                <a:spcPts val="0"/>
              </a:spcAft>
              <a:buNone/>
              <a:defRPr b="1">
                <a:solidFill>
                  <a:schemeClr val="accent2"/>
                </a:solidFill>
              </a:defRPr>
            </a:lvl5pPr>
            <a:lvl6pPr lvl="5" algn="ctr" rtl="0">
              <a:lnSpc>
                <a:spcPct val="100000"/>
              </a:lnSpc>
              <a:spcBef>
                <a:spcPts val="0"/>
              </a:spcBef>
              <a:spcAft>
                <a:spcPts val="0"/>
              </a:spcAft>
              <a:buNone/>
              <a:defRPr b="1">
                <a:solidFill>
                  <a:schemeClr val="accent2"/>
                </a:solidFill>
              </a:defRPr>
            </a:lvl6pPr>
            <a:lvl7pPr lvl="6" algn="ctr" rtl="0">
              <a:lnSpc>
                <a:spcPct val="100000"/>
              </a:lnSpc>
              <a:spcBef>
                <a:spcPts val="0"/>
              </a:spcBef>
              <a:spcAft>
                <a:spcPts val="0"/>
              </a:spcAft>
              <a:buNone/>
              <a:defRPr b="1">
                <a:solidFill>
                  <a:schemeClr val="accent2"/>
                </a:solidFill>
              </a:defRPr>
            </a:lvl7pPr>
            <a:lvl8pPr lvl="7" algn="ctr" rtl="0">
              <a:lnSpc>
                <a:spcPct val="100000"/>
              </a:lnSpc>
              <a:spcBef>
                <a:spcPts val="0"/>
              </a:spcBef>
              <a:spcAft>
                <a:spcPts val="0"/>
              </a:spcAft>
              <a:buNone/>
              <a:defRPr b="1">
                <a:solidFill>
                  <a:schemeClr val="accent2"/>
                </a:solidFill>
              </a:defRPr>
            </a:lvl8pPr>
            <a:lvl9pPr lvl="8" algn="ctr" rtl="0">
              <a:lnSpc>
                <a:spcPct val="100000"/>
              </a:lnSpc>
              <a:spcBef>
                <a:spcPts val="0"/>
              </a:spcBef>
              <a:spcAft>
                <a:spcPts val="0"/>
              </a:spcAft>
              <a:buNone/>
              <a:defRPr b="1">
                <a:solidFill>
                  <a:schemeClr val="accent2"/>
                </a:solidFill>
              </a:defRPr>
            </a:lvl9pPr>
          </a:lstStyle>
          <a:p>
            <a:endParaRPr/>
          </a:p>
        </p:txBody>
      </p:sp>
      <p:sp>
        <p:nvSpPr>
          <p:cNvPr id="455" name="Google Shape;455;p24"/>
          <p:cNvSpPr/>
          <p:nvPr/>
        </p:nvSpPr>
        <p:spPr>
          <a:xfrm>
            <a:off x="4971796" y="6261501"/>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6" name="Google Shape;456;p24"/>
          <p:cNvSpPr/>
          <p:nvPr/>
        </p:nvSpPr>
        <p:spPr>
          <a:xfrm>
            <a:off x="9879391" y="6537980"/>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7" name="Google Shape;457;p24"/>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24"/>
          <p:cNvSpPr/>
          <p:nvPr/>
        </p:nvSpPr>
        <p:spPr>
          <a:xfrm>
            <a:off x="961857" y="17552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9" name="Google Shape;459;p24"/>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0" name="Google Shape;460;p24"/>
          <p:cNvSpPr/>
          <p:nvPr/>
        </p:nvSpPr>
        <p:spPr>
          <a:xfrm>
            <a:off x="1060290" y="59195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24"/>
          <p:cNvSpPr/>
          <p:nvPr/>
        </p:nvSpPr>
        <p:spPr>
          <a:xfrm>
            <a:off x="2559757" y="65379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24"/>
          <p:cNvSpPr/>
          <p:nvPr/>
        </p:nvSpPr>
        <p:spPr>
          <a:xfrm>
            <a:off x="8614790" y="636190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3" name="Google Shape;463;p24"/>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4" name="Google Shape;464;p24"/>
          <p:cNvSpPr/>
          <p:nvPr/>
        </p:nvSpPr>
        <p:spPr>
          <a:xfrm>
            <a:off x="6496301" y="435171"/>
            <a:ext cx="85724" cy="85724"/>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24"/>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24"/>
          <p:cNvSpPr/>
          <p:nvPr/>
        </p:nvSpPr>
        <p:spPr>
          <a:xfrm>
            <a:off x="1287431" y="16253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24"/>
          <p:cNvSpPr/>
          <p:nvPr/>
        </p:nvSpPr>
        <p:spPr>
          <a:xfrm>
            <a:off x="2677329" y="252034"/>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148852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tle and three columns 1">
  <p:cSld name="Tittle and three columns 1">
    <p:spTree>
      <p:nvGrpSpPr>
        <p:cNvPr id="1" name="Shape 468"/>
        <p:cNvGrpSpPr/>
        <p:nvPr/>
      </p:nvGrpSpPr>
      <p:grpSpPr>
        <a:xfrm>
          <a:off x="0" y="0"/>
          <a:ext cx="0" cy="0"/>
          <a:chOff x="0" y="0"/>
          <a:chExt cx="0" cy="0"/>
        </a:xfrm>
      </p:grpSpPr>
      <p:sp>
        <p:nvSpPr>
          <p:cNvPr id="469" name="Google Shape;469;p25"/>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25"/>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25"/>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25"/>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3" name="Google Shape;473;p25"/>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4" name="Google Shape;474;p25"/>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5" name="Google Shape;475;p25"/>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6" name="Google Shape;476;p25"/>
          <p:cNvSpPr txBox="1">
            <a:spLocks noGrp="1"/>
          </p:cNvSpPr>
          <p:nvPr>
            <p:ph type="title" idx="2" hasCustomPrompt="1"/>
          </p:nvPr>
        </p:nvSpPr>
        <p:spPr>
          <a:xfrm>
            <a:off x="4153068" y="2106000"/>
            <a:ext cx="3875200" cy="5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600" b="1">
                <a:solidFill>
                  <a:schemeClr val="accent1"/>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477" name="Google Shape;477;p25"/>
          <p:cNvSpPr txBox="1">
            <a:spLocks noGrp="1"/>
          </p:cNvSpPr>
          <p:nvPr>
            <p:ph type="title" idx="3" hasCustomPrompt="1"/>
          </p:nvPr>
        </p:nvSpPr>
        <p:spPr>
          <a:xfrm>
            <a:off x="1507017" y="3990319"/>
            <a:ext cx="3877200" cy="5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600" b="1">
                <a:solidFill>
                  <a:schemeClr val="accent2"/>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478" name="Google Shape;478;p25"/>
          <p:cNvSpPr txBox="1">
            <a:spLocks noGrp="1"/>
          </p:cNvSpPr>
          <p:nvPr>
            <p:ph type="title" idx="4" hasCustomPrompt="1"/>
          </p:nvPr>
        </p:nvSpPr>
        <p:spPr>
          <a:xfrm>
            <a:off x="6815617" y="3990319"/>
            <a:ext cx="3877200" cy="5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600" b="1">
                <a:solidFill>
                  <a:schemeClr val="accent4"/>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479" name="Google Shape;479;p25"/>
          <p:cNvSpPr txBox="1">
            <a:spLocks noGrp="1"/>
          </p:cNvSpPr>
          <p:nvPr>
            <p:ph type="subTitle" idx="1"/>
          </p:nvPr>
        </p:nvSpPr>
        <p:spPr>
          <a:xfrm>
            <a:off x="3853951" y="2813600"/>
            <a:ext cx="4492000" cy="36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solidFill>
                  <a:schemeClr val="dk2"/>
                </a:solidFill>
              </a:defRPr>
            </a:lvl1pPr>
            <a:lvl2pPr lvl="1" algn="ctr" rtl="0">
              <a:lnSpc>
                <a:spcPct val="100000"/>
              </a:lnSpc>
              <a:spcBef>
                <a:spcPts val="0"/>
              </a:spcBef>
              <a:spcAft>
                <a:spcPts val="0"/>
              </a:spcAft>
              <a:buNone/>
              <a:defRPr>
                <a:solidFill>
                  <a:schemeClr val="dk2"/>
                </a:solidFill>
              </a:defRPr>
            </a:lvl2pPr>
            <a:lvl3pPr lvl="2" algn="ctr" rtl="0">
              <a:lnSpc>
                <a:spcPct val="100000"/>
              </a:lnSpc>
              <a:spcBef>
                <a:spcPts val="0"/>
              </a:spcBef>
              <a:spcAft>
                <a:spcPts val="0"/>
              </a:spcAft>
              <a:buNone/>
              <a:defRPr>
                <a:solidFill>
                  <a:schemeClr val="dk2"/>
                </a:solidFill>
              </a:defRPr>
            </a:lvl3pPr>
            <a:lvl4pPr lvl="3" algn="ctr" rtl="0">
              <a:lnSpc>
                <a:spcPct val="100000"/>
              </a:lnSpc>
              <a:spcBef>
                <a:spcPts val="0"/>
              </a:spcBef>
              <a:spcAft>
                <a:spcPts val="0"/>
              </a:spcAft>
              <a:buNone/>
              <a:defRPr>
                <a:solidFill>
                  <a:schemeClr val="dk2"/>
                </a:solidFill>
              </a:defRPr>
            </a:lvl4pPr>
            <a:lvl5pPr lvl="4" algn="ctr" rtl="0">
              <a:lnSpc>
                <a:spcPct val="100000"/>
              </a:lnSpc>
              <a:spcBef>
                <a:spcPts val="0"/>
              </a:spcBef>
              <a:spcAft>
                <a:spcPts val="0"/>
              </a:spcAft>
              <a:buNone/>
              <a:defRPr>
                <a:solidFill>
                  <a:schemeClr val="dk2"/>
                </a:solidFill>
              </a:defRPr>
            </a:lvl5pPr>
            <a:lvl6pPr lvl="5" algn="ctr" rtl="0">
              <a:lnSpc>
                <a:spcPct val="100000"/>
              </a:lnSpc>
              <a:spcBef>
                <a:spcPts val="0"/>
              </a:spcBef>
              <a:spcAft>
                <a:spcPts val="0"/>
              </a:spcAft>
              <a:buNone/>
              <a:defRPr>
                <a:solidFill>
                  <a:schemeClr val="dk2"/>
                </a:solidFill>
              </a:defRPr>
            </a:lvl6pPr>
            <a:lvl7pPr lvl="6" algn="ctr" rtl="0">
              <a:lnSpc>
                <a:spcPct val="100000"/>
              </a:lnSpc>
              <a:spcBef>
                <a:spcPts val="0"/>
              </a:spcBef>
              <a:spcAft>
                <a:spcPts val="0"/>
              </a:spcAft>
              <a:buNone/>
              <a:defRPr>
                <a:solidFill>
                  <a:schemeClr val="dk2"/>
                </a:solidFill>
              </a:defRPr>
            </a:lvl7pPr>
            <a:lvl8pPr lvl="7" algn="ctr" rtl="0">
              <a:lnSpc>
                <a:spcPct val="100000"/>
              </a:lnSpc>
              <a:spcBef>
                <a:spcPts val="0"/>
              </a:spcBef>
              <a:spcAft>
                <a:spcPts val="0"/>
              </a:spcAft>
              <a:buNone/>
              <a:defRPr>
                <a:solidFill>
                  <a:schemeClr val="dk2"/>
                </a:solidFill>
              </a:defRPr>
            </a:lvl8pPr>
            <a:lvl9pPr lvl="8" algn="ctr" rtl="0">
              <a:lnSpc>
                <a:spcPct val="100000"/>
              </a:lnSpc>
              <a:spcBef>
                <a:spcPts val="0"/>
              </a:spcBef>
              <a:spcAft>
                <a:spcPts val="0"/>
              </a:spcAft>
              <a:buNone/>
              <a:defRPr>
                <a:solidFill>
                  <a:schemeClr val="dk2"/>
                </a:solidFill>
              </a:defRPr>
            </a:lvl9pPr>
          </a:lstStyle>
          <a:p>
            <a:endParaRPr/>
          </a:p>
        </p:txBody>
      </p:sp>
      <p:sp>
        <p:nvSpPr>
          <p:cNvPr id="480" name="Google Shape;480;p25"/>
          <p:cNvSpPr txBox="1">
            <a:spLocks noGrp="1"/>
          </p:cNvSpPr>
          <p:nvPr>
            <p:ph type="subTitle" idx="5"/>
          </p:nvPr>
        </p:nvSpPr>
        <p:spPr>
          <a:xfrm>
            <a:off x="1202217" y="4739933"/>
            <a:ext cx="44868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solidFill>
                  <a:schemeClr val="dk2"/>
                </a:solidFill>
              </a:defRPr>
            </a:lvl1pPr>
            <a:lvl2pPr lvl="1" algn="ctr" rtl="0">
              <a:lnSpc>
                <a:spcPct val="100000"/>
              </a:lnSpc>
              <a:spcBef>
                <a:spcPts val="0"/>
              </a:spcBef>
              <a:spcAft>
                <a:spcPts val="0"/>
              </a:spcAft>
              <a:buNone/>
              <a:defRPr>
                <a:solidFill>
                  <a:schemeClr val="dk2"/>
                </a:solidFill>
              </a:defRPr>
            </a:lvl2pPr>
            <a:lvl3pPr lvl="2" algn="ctr" rtl="0">
              <a:lnSpc>
                <a:spcPct val="100000"/>
              </a:lnSpc>
              <a:spcBef>
                <a:spcPts val="0"/>
              </a:spcBef>
              <a:spcAft>
                <a:spcPts val="0"/>
              </a:spcAft>
              <a:buNone/>
              <a:defRPr>
                <a:solidFill>
                  <a:schemeClr val="dk2"/>
                </a:solidFill>
              </a:defRPr>
            </a:lvl3pPr>
            <a:lvl4pPr lvl="3" algn="ctr" rtl="0">
              <a:lnSpc>
                <a:spcPct val="100000"/>
              </a:lnSpc>
              <a:spcBef>
                <a:spcPts val="0"/>
              </a:spcBef>
              <a:spcAft>
                <a:spcPts val="0"/>
              </a:spcAft>
              <a:buNone/>
              <a:defRPr>
                <a:solidFill>
                  <a:schemeClr val="dk2"/>
                </a:solidFill>
              </a:defRPr>
            </a:lvl4pPr>
            <a:lvl5pPr lvl="4" algn="ctr" rtl="0">
              <a:lnSpc>
                <a:spcPct val="100000"/>
              </a:lnSpc>
              <a:spcBef>
                <a:spcPts val="0"/>
              </a:spcBef>
              <a:spcAft>
                <a:spcPts val="0"/>
              </a:spcAft>
              <a:buNone/>
              <a:defRPr>
                <a:solidFill>
                  <a:schemeClr val="dk2"/>
                </a:solidFill>
              </a:defRPr>
            </a:lvl5pPr>
            <a:lvl6pPr lvl="5" algn="ctr" rtl="0">
              <a:lnSpc>
                <a:spcPct val="100000"/>
              </a:lnSpc>
              <a:spcBef>
                <a:spcPts val="0"/>
              </a:spcBef>
              <a:spcAft>
                <a:spcPts val="0"/>
              </a:spcAft>
              <a:buNone/>
              <a:defRPr>
                <a:solidFill>
                  <a:schemeClr val="dk2"/>
                </a:solidFill>
              </a:defRPr>
            </a:lvl6pPr>
            <a:lvl7pPr lvl="6" algn="ctr" rtl="0">
              <a:lnSpc>
                <a:spcPct val="100000"/>
              </a:lnSpc>
              <a:spcBef>
                <a:spcPts val="0"/>
              </a:spcBef>
              <a:spcAft>
                <a:spcPts val="0"/>
              </a:spcAft>
              <a:buNone/>
              <a:defRPr>
                <a:solidFill>
                  <a:schemeClr val="dk2"/>
                </a:solidFill>
              </a:defRPr>
            </a:lvl7pPr>
            <a:lvl8pPr lvl="7" algn="ctr" rtl="0">
              <a:lnSpc>
                <a:spcPct val="100000"/>
              </a:lnSpc>
              <a:spcBef>
                <a:spcPts val="0"/>
              </a:spcBef>
              <a:spcAft>
                <a:spcPts val="0"/>
              </a:spcAft>
              <a:buNone/>
              <a:defRPr>
                <a:solidFill>
                  <a:schemeClr val="dk2"/>
                </a:solidFill>
              </a:defRPr>
            </a:lvl8pPr>
            <a:lvl9pPr lvl="8" algn="ctr" rtl="0">
              <a:lnSpc>
                <a:spcPct val="100000"/>
              </a:lnSpc>
              <a:spcBef>
                <a:spcPts val="0"/>
              </a:spcBef>
              <a:spcAft>
                <a:spcPts val="0"/>
              </a:spcAft>
              <a:buNone/>
              <a:defRPr>
                <a:solidFill>
                  <a:schemeClr val="dk2"/>
                </a:solidFill>
              </a:defRPr>
            </a:lvl9pPr>
          </a:lstStyle>
          <a:p>
            <a:endParaRPr/>
          </a:p>
        </p:txBody>
      </p:sp>
      <p:sp>
        <p:nvSpPr>
          <p:cNvPr id="481" name="Google Shape;481;p25"/>
          <p:cNvSpPr txBox="1">
            <a:spLocks noGrp="1"/>
          </p:cNvSpPr>
          <p:nvPr>
            <p:ph type="subTitle" idx="6"/>
          </p:nvPr>
        </p:nvSpPr>
        <p:spPr>
          <a:xfrm>
            <a:off x="6510817" y="4739933"/>
            <a:ext cx="44868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solidFill>
                  <a:schemeClr val="dk2"/>
                </a:solidFill>
              </a:defRPr>
            </a:lvl1pPr>
            <a:lvl2pPr lvl="1" algn="ctr" rtl="0">
              <a:lnSpc>
                <a:spcPct val="100000"/>
              </a:lnSpc>
              <a:spcBef>
                <a:spcPts val="0"/>
              </a:spcBef>
              <a:spcAft>
                <a:spcPts val="0"/>
              </a:spcAft>
              <a:buNone/>
              <a:defRPr>
                <a:solidFill>
                  <a:schemeClr val="dk2"/>
                </a:solidFill>
              </a:defRPr>
            </a:lvl2pPr>
            <a:lvl3pPr lvl="2" algn="ctr" rtl="0">
              <a:lnSpc>
                <a:spcPct val="100000"/>
              </a:lnSpc>
              <a:spcBef>
                <a:spcPts val="0"/>
              </a:spcBef>
              <a:spcAft>
                <a:spcPts val="0"/>
              </a:spcAft>
              <a:buNone/>
              <a:defRPr>
                <a:solidFill>
                  <a:schemeClr val="dk2"/>
                </a:solidFill>
              </a:defRPr>
            </a:lvl3pPr>
            <a:lvl4pPr lvl="3" algn="ctr" rtl="0">
              <a:lnSpc>
                <a:spcPct val="100000"/>
              </a:lnSpc>
              <a:spcBef>
                <a:spcPts val="0"/>
              </a:spcBef>
              <a:spcAft>
                <a:spcPts val="0"/>
              </a:spcAft>
              <a:buNone/>
              <a:defRPr>
                <a:solidFill>
                  <a:schemeClr val="dk2"/>
                </a:solidFill>
              </a:defRPr>
            </a:lvl4pPr>
            <a:lvl5pPr lvl="4" algn="ctr" rtl="0">
              <a:lnSpc>
                <a:spcPct val="100000"/>
              </a:lnSpc>
              <a:spcBef>
                <a:spcPts val="0"/>
              </a:spcBef>
              <a:spcAft>
                <a:spcPts val="0"/>
              </a:spcAft>
              <a:buNone/>
              <a:defRPr>
                <a:solidFill>
                  <a:schemeClr val="dk2"/>
                </a:solidFill>
              </a:defRPr>
            </a:lvl5pPr>
            <a:lvl6pPr lvl="5" algn="ctr" rtl="0">
              <a:lnSpc>
                <a:spcPct val="100000"/>
              </a:lnSpc>
              <a:spcBef>
                <a:spcPts val="0"/>
              </a:spcBef>
              <a:spcAft>
                <a:spcPts val="0"/>
              </a:spcAft>
              <a:buNone/>
              <a:defRPr>
                <a:solidFill>
                  <a:schemeClr val="dk2"/>
                </a:solidFill>
              </a:defRPr>
            </a:lvl6pPr>
            <a:lvl7pPr lvl="6" algn="ctr" rtl="0">
              <a:lnSpc>
                <a:spcPct val="100000"/>
              </a:lnSpc>
              <a:spcBef>
                <a:spcPts val="0"/>
              </a:spcBef>
              <a:spcAft>
                <a:spcPts val="0"/>
              </a:spcAft>
              <a:buNone/>
              <a:defRPr>
                <a:solidFill>
                  <a:schemeClr val="dk2"/>
                </a:solidFill>
              </a:defRPr>
            </a:lvl7pPr>
            <a:lvl8pPr lvl="7" algn="ctr" rtl="0">
              <a:lnSpc>
                <a:spcPct val="100000"/>
              </a:lnSpc>
              <a:spcBef>
                <a:spcPts val="0"/>
              </a:spcBef>
              <a:spcAft>
                <a:spcPts val="0"/>
              </a:spcAft>
              <a:buNone/>
              <a:defRPr>
                <a:solidFill>
                  <a:schemeClr val="dk2"/>
                </a:solidFill>
              </a:defRPr>
            </a:lvl8pPr>
            <a:lvl9pPr lvl="8" algn="ctr" rtl="0">
              <a:lnSpc>
                <a:spcPct val="100000"/>
              </a:lnSpc>
              <a:spcBef>
                <a:spcPts val="0"/>
              </a:spcBef>
              <a:spcAft>
                <a:spcPts val="0"/>
              </a:spcAft>
              <a:buNone/>
              <a:defRPr>
                <a:solidFill>
                  <a:schemeClr val="dk2"/>
                </a:solidFill>
              </a:defRPr>
            </a:lvl9pPr>
          </a:lstStyle>
          <a:p>
            <a:endParaRPr/>
          </a:p>
        </p:txBody>
      </p:sp>
      <p:sp>
        <p:nvSpPr>
          <p:cNvPr id="482" name="Google Shape;482;p25"/>
          <p:cNvSpPr/>
          <p:nvPr/>
        </p:nvSpPr>
        <p:spPr>
          <a:xfrm>
            <a:off x="654357" y="49393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3" name="Google Shape;483;p25"/>
          <p:cNvSpPr/>
          <p:nvPr/>
        </p:nvSpPr>
        <p:spPr>
          <a:xfrm>
            <a:off x="863190" y="1536337"/>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25"/>
          <p:cNvSpPr/>
          <p:nvPr/>
        </p:nvSpPr>
        <p:spPr>
          <a:xfrm>
            <a:off x="509690" y="11257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25"/>
          <p:cNvSpPr/>
          <p:nvPr/>
        </p:nvSpPr>
        <p:spPr>
          <a:xfrm>
            <a:off x="810486" y="25129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25"/>
          <p:cNvSpPr/>
          <p:nvPr/>
        </p:nvSpPr>
        <p:spPr>
          <a:xfrm>
            <a:off x="1563790" y="64323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25"/>
          <p:cNvSpPr/>
          <p:nvPr/>
        </p:nvSpPr>
        <p:spPr>
          <a:xfrm>
            <a:off x="496539" y="5561067"/>
            <a:ext cx="238484"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25"/>
          <p:cNvSpPr/>
          <p:nvPr/>
        </p:nvSpPr>
        <p:spPr>
          <a:xfrm>
            <a:off x="8103481" y="6118034"/>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775036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489"/>
        <p:cNvGrpSpPr/>
        <p:nvPr/>
      </p:nvGrpSpPr>
      <p:grpSpPr>
        <a:xfrm>
          <a:off x="0" y="0"/>
          <a:ext cx="0" cy="0"/>
          <a:chOff x="0" y="0"/>
          <a:chExt cx="0" cy="0"/>
        </a:xfrm>
      </p:grpSpPr>
      <p:sp>
        <p:nvSpPr>
          <p:cNvPr id="490" name="Google Shape;490;p26"/>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1" name="Google Shape;491;p26"/>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26"/>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3" name="Google Shape;493;p26"/>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4" name="Google Shape;494;p26"/>
          <p:cNvSpPr/>
          <p:nvPr/>
        </p:nvSpPr>
        <p:spPr>
          <a:xfrm>
            <a:off x="1405225" y="730433"/>
            <a:ext cx="9373600" cy="5414400"/>
          </a:xfrm>
          <a:prstGeom prst="roundRect">
            <a:avLst>
              <a:gd name="adj" fmla="val 8068"/>
            </a:avLst>
          </a:prstGeom>
          <a:solidFill>
            <a:schemeClr val="lt1"/>
          </a:solidFill>
          <a:ln>
            <a:noFill/>
          </a:ln>
          <a:effectLst>
            <a:outerShdw blurRad="57150" dist="19050" dir="5400000" algn="bl" rotWithShape="0">
              <a:schemeClr val="dk2">
                <a:alpha val="1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5" name="Google Shape;495;p26"/>
          <p:cNvSpPr/>
          <p:nvPr/>
        </p:nvSpPr>
        <p:spPr>
          <a:xfrm>
            <a:off x="1085534" y="712504"/>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6" name="Google Shape;496;p26"/>
          <p:cNvSpPr/>
          <p:nvPr/>
        </p:nvSpPr>
        <p:spPr>
          <a:xfrm>
            <a:off x="1454958" y="787252"/>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7" name="Google Shape;497;p26"/>
          <p:cNvSpPr txBox="1">
            <a:spLocks noGrp="1"/>
          </p:cNvSpPr>
          <p:nvPr>
            <p:ph type="title"/>
          </p:nvPr>
        </p:nvSpPr>
        <p:spPr>
          <a:xfrm>
            <a:off x="2053733" y="712500"/>
            <a:ext cx="73964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1"/>
                </a:solidFill>
              </a:defRPr>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a:endParaRPr/>
          </a:p>
        </p:txBody>
      </p:sp>
      <p:sp>
        <p:nvSpPr>
          <p:cNvPr id="498" name="Google Shape;498;p26"/>
          <p:cNvSpPr txBox="1">
            <a:spLocks noGrp="1"/>
          </p:cNvSpPr>
          <p:nvPr>
            <p:ph type="subTitle" idx="1"/>
          </p:nvPr>
        </p:nvSpPr>
        <p:spPr>
          <a:xfrm>
            <a:off x="2099033" y="1662100"/>
            <a:ext cx="8328400" cy="402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None/>
              <a:defRPr b="1">
                <a:solidFill>
                  <a:schemeClr val="accent3"/>
                </a:solidFill>
              </a:defRPr>
            </a:lvl1pPr>
            <a:lvl2pPr lvl="1">
              <a:lnSpc>
                <a:spcPct val="100000"/>
              </a:lnSpc>
              <a:spcBef>
                <a:spcPts val="0"/>
              </a:spcBef>
              <a:spcAft>
                <a:spcPts val="0"/>
              </a:spcAft>
              <a:buNone/>
              <a:defRPr b="1">
                <a:solidFill>
                  <a:schemeClr val="accent3"/>
                </a:solidFill>
              </a:defRPr>
            </a:lvl2pPr>
            <a:lvl3pPr lvl="2">
              <a:lnSpc>
                <a:spcPct val="100000"/>
              </a:lnSpc>
              <a:spcBef>
                <a:spcPts val="0"/>
              </a:spcBef>
              <a:spcAft>
                <a:spcPts val="0"/>
              </a:spcAft>
              <a:buNone/>
              <a:defRPr b="1">
                <a:solidFill>
                  <a:schemeClr val="accent3"/>
                </a:solidFill>
              </a:defRPr>
            </a:lvl3pPr>
            <a:lvl4pPr lvl="3">
              <a:lnSpc>
                <a:spcPct val="100000"/>
              </a:lnSpc>
              <a:spcBef>
                <a:spcPts val="0"/>
              </a:spcBef>
              <a:spcAft>
                <a:spcPts val="0"/>
              </a:spcAft>
              <a:buNone/>
              <a:defRPr b="1">
                <a:solidFill>
                  <a:schemeClr val="accent3"/>
                </a:solidFill>
              </a:defRPr>
            </a:lvl4pPr>
            <a:lvl5pPr lvl="4">
              <a:lnSpc>
                <a:spcPct val="100000"/>
              </a:lnSpc>
              <a:spcBef>
                <a:spcPts val="0"/>
              </a:spcBef>
              <a:spcAft>
                <a:spcPts val="0"/>
              </a:spcAft>
              <a:buNone/>
              <a:defRPr b="1">
                <a:solidFill>
                  <a:schemeClr val="accent3"/>
                </a:solidFill>
              </a:defRPr>
            </a:lvl5pPr>
            <a:lvl6pPr lvl="5">
              <a:lnSpc>
                <a:spcPct val="100000"/>
              </a:lnSpc>
              <a:spcBef>
                <a:spcPts val="0"/>
              </a:spcBef>
              <a:spcAft>
                <a:spcPts val="0"/>
              </a:spcAft>
              <a:buNone/>
              <a:defRPr b="1">
                <a:solidFill>
                  <a:schemeClr val="accent3"/>
                </a:solidFill>
              </a:defRPr>
            </a:lvl6pPr>
            <a:lvl7pPr lvl="6">
              <a:lnSpc>
                <a:spcPct val="100000"/>
              </a:lnSpc>
              <a:spcBef>
                <a:spcPts val="0"/>
              </a:spcBef>
              <a:spcAft>
                <a:spcPts val="0"/>
              </a:spcAft>
              <a:buNone/>
              <a:defRPr b="1">
                <a:solidFill>
                  <a:schemeClr val="accent3"/>
                </a:solidFill>
              </a:defRPr>
            </a:lvl7pPr>
            <a:lvl8pPr lvl="7">
              <a:lnSpc>
                <a:spcPct val="100000"/>
              </a:lnSpc>
              <a:spcBef>
                <a:spcPts val="0"/>
              </a:spcBef>
              <a:spcAft>
                <a:spcPts val="0"/>
              </a:spcAft>
              <a:buNone/>
              <a:defRPr b="1">
                <a:solidFill>
                  <a:schemeClr val="accent3"/>
                </a:solidFill>
              </a:defRPr>
            </a:lvl8pPr>
            <a:lvl9pPr lvl="8">
              <a:lnSpc>
                <a:spcPct val="100000"/>
              </a:lnSpc>
              <a:spcBef>
                <a:spcPts val="0"/>
              </a:spcBef>
              <a:spcAft>
                <a:spcPts val="0"/>
              </a:spcAft>
              <a:buNone/>
              <a:defRPr b="1">
                <a:solidFill>
                  <a:schemeClr val="accent3"/>
                </a:solidFill>
              </a:defRPr>
            </a:lvl9pPr>
          </a:lstStyle>
          <a:p>
            <a:endParaRPr/>
          </a:p>
        </p:txBody>
      </p:sp>
      <p:sp>
        <p:nvSpPr>
          <p:cNvPr id="499" name="Google Shape;499;p26"/>
          <p:cNvSpPr txBox="1">
            <a:spLocks noGrp="1"/>
          </p:cNvSpPr>
          <p:nvPr>
            <p:ph type="subTitle" idx="2"/>
          </p:nvPr>
        </p:nvSpPr>
        <p:spPr>
          <a:xfrm>
            <a:off x="2099033" y="2794964"/>
            <a:ext cx="8328400" cy="40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b="1">
                <a:solidFill>
                  <a:schemeClr val="accent4"/>
                </a:solidFill>
              </a:defRPr>
            </a:lvl1pPr>
            <a:lvl2pPr lvl="1" rtl="0">
              <a:lnSpc>
                <a:spcPct val="100000"/>
              </a:lnSpc>
              <a:spcBef>
                <a:spcPts val="0"/>
              </a:spcBef>
              <a:spcAft>
                <a:spcPts val="0"/>
              </a:spcAft>
              <a:buNone/>
              <a:defRPr b="1">
                <a:solidFill>
                  <a:schemeClr val="accent4"/>
                </a:solidFill>
              </a:defRPr>
            </a:lvl2pPr>
            <a:lvl3pPr lvl="2" rtl="0">
              <a:lnSpc>
                <a:spcPct val="100000"/>
              </a:lnSpc>
              <a:spcBef>
                <a:spcPts val="0"/>
              </a:spcBef>
              <a:spcAft>
                <a:spcPts val="0"/>
              </a:spcAft>
              <a:buNone/>
              <a:defRPr b="1">
                <a:solidFill>
                  <a:schemeClr val="accent4"/>
                </a:solidFill>
              </a:defRPr>
            </a:lvl3pPr>
            <a:lvl4pPr lvl="3" rtl="0">
              <a:lnSpc>
                <a:spcPct val="100000"/>
              </a:lnSpc>
              <a:spcBef>
                <a:spcPts val="0"/>
              </a:spcBef>
              <a:spcAft>
                <a:spcPts val="0"/>
              </a:spcAft>
              <a:buNone/>
              <a:defRPr b="1">
                <a:solidFill>
                  <a:schemeClr val="accent4"/>
                </a:solidFill>
              </a:defRPr>
            </a:lvl4pPr>
            <a:lvl5pPr lvl="4" rtl="0">
              <a:lnSpc>
                <a:spcPct val="100000"/>
              </a:lnSpc>
              <a:spcBef>
                <a:spcPts val="0"/>
              </a:spcBef>
              <a:spcAft>
                <a:spcPts val="0"/>
              </a:spcAft>
              <a:buNone/>
              <a:defRPr b="1">
                <a:solidFill>
                  <a:schemeClr val="accent4"/>
                </a:solidFill>
              </a:defRPr>
            </a:lvl5pPr>
            <a:lvl6pPr lvl="5" rtl="0">
              <a:lnSpc>
                <a:spcPct val="100000"/>
              </a:lnSpc>
              <a:spcBef>
                <a:spcPts val="0"/>
              </a:spcBef>
              <a:spcAft>
                <a:spcPts val="0"/>
              </a:spcAft>
              <a:buNone/>
              <a:defRPr b="1">
                <a:solidFill>
                  <a:schemeClr val="accent4"/>
                </a:solidFill>
              </a:defRPr>
            </a:lvl6pPr>
            <a:lvl7pPr lvl="6" rtl="0">
              <a:lnSpc>
                <a:spcPct val="100000"/>
              </a:lnSpc>
              <a:spcBef>
                <a:spcPts val="0"/>
              </a:spcBef>
              <a:spcAft>
                <a:spcPts val="0"/>
              </a:spcAft>
              <a:buNone/>
              <a:defRPr b="1">
                <a:solidFill>
                  <a:schemeClr val="accent4"/>
                </a:solidFill>
              </a:defRPr>
            </a:lvl7pPr>
            <a:lvl8pPr lvl="7" rtl="0">
              <a:lnSpc>
                <a:spcPct val="100000"/>
              </a:lnSpc>
              <a:spcBef>
                <a:spcPts val="0"/>
              </a:spcBef>
              <a:spcAft>
                <a:spcPts val="0"/>
              </a:spcAft>
              <a:buNone/>
              <a:defRPr b="1">
                <a:solidFill>
                  <a:schemeClr val="accent4"/>
                </a:solidFill>
              </a:defRPr>
            </a:lvl8pPr>
            <a:lvl9pPr lvl="8" rtl="0">
              <a:lnSpc>
                <a:spcPct val="100000"/>
              </a:lnSpc>
              <a:spcBef>
                <a:spcPts val="0"/>
              </a:spcBef>
              <a:spcAft>
                <a:spcPts val="0"/>
              </a:spcAft>
              <a:buNone/>
              <a:defRPr b="1">
                <a:solidFill>
                  <a:schemeClr val="accent4"/>
                </a:solidFill>
              </a:defRPr>
            </a:lvl9pPr>
          </a:lstStyle>
          <a:p>
            <a:endParaRPr/>
          </a:p>
        </p:txBody>
      </p:sp>
      <p:sp>
        <p:nvSpPr>
          <p:cNvPr id="500" name="Google Shape;500;p26"/>
          <p:cNvSpPr txBox="1">
            <a:spLocks noGrp="1"/>
          </p:cNvSpPr>
          <p:nvPr>
            <p:ph type="subTitle" idx="3"/>
          </p:nvPr>
        </p:nvSpPr>
        <p:spPr>
          <a:xfrm>
            <a:off x="2099033" y="3915240"/>
            <a:ext cx="8328400" cy="40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b="1">
                <a:solidFill>
                  <a:schemeClr val="accent2"/>
                </a:solidFill>
              </a:defRPr>
            </a:lvl1pPr>
            <a:lvl2pPr lvl="1" rtl="0">
              <a:lnSpc>
                <a:spcPct val="100000"/>
              </a:lnSpc>
              <a:spcBef>
                <a:spcPts val="0"/>
              </a:spcBef>
              <a:spcAft>
                <a:spcPts val="0"/>
              </a:spcAft>
              <a:buNone/>
              <a:defRPr b="1">
                <a:solidFill>
                  <a:schemeClr val="accent2"/>
                </a:solidFill>
              </a:defRPr>
            </a:lvl2pPr>
            <a:lvl3pPr lvl="2" rtl="0">
              <a:lnSpc>
                <a:spcPct val="100000"/>
              </a:lnSpc>
              <a:spcBef>
                <a:spcPts val="0"/>
              </a:spcBef>
              <a:spcAft>
                <a:spcPts val="0"/>
              </a:spcAft>
              <a:buNone/>
              <a:defRPr b="1">
                <a:solidFill>
                  <a:schemeClr val="accent2"/>
                </a:solidFill>
              </a:defRPr>
            </a:lvl3pPr>
            <a:lvl4pPr lvl="3" rtl="0">
              <a:lnSpc>
                <a:spcPct val="100000"/>
              </a:lnSpc>
              <a:spcBef>
                <a:spcPts val="0"/>
              </a:spcBef>
              <a:spcAft>
                <a:spcPts val="0"/>
              </a:spcAft>
              <a:buNone/>
              <a:defRPr b="1">
                <a:solidFill>
                  <a:schemeClr val="accent2"/>
                </a:solidFill>
              </a:defRPr>
            </a:lvl4pPr>
            <a:lvl5pPr lvl="4" rtl="0">
              <a:lnSpc>
                <a:spcPct val="100000"/>
              </a:lnSpc>
              <a:spcBef>
                <a:spcPts val="0"/>
              </a:spcBef>
              <a:spcAft>
                <a:spcPts val="0"/>
              </a:spcAft>
              <a:buNone/>
              <a:defRPr b="1">
                <a:solidFill>
                  <a:schemeClr val="accent2"/>
                </a:solidFill>
              </a:defRPr>
            </a:lvl5pPr>
            <a:lvl6pPr lvl="5" rtl="0">
              <a:lnSpc>
                <a:spcPct val="100000"/>
              </a:lnSpc>
              <a:spcBef>
                <a:spcPts val="0"/>
              </a:spcBef>
              <a:spcAft>
                <a:spcPts val="0"/>
              </a:spcAft>
              <a:buNone/>
              <a:defRPr b="1">
                <a:solidFill>
                  <a:schemeClr val="accent2"/>
                </a:solidFill>
              </a:defRPr>
            </a:lvl6pPr>
            <a:lvl7pPr lvl="6" rtl="0">
              <a:lnSpc>
                <a:spcPct val="100000"/>
              </a:lnSpc>
              <a:spcBef>
                <a:spcPts val="0"/>
              </a:spcBef>
              <a:spcAft>
                <a:spcPts val="0"/>
              </a:spcAft>
              <a:buNone/>
              <a:defRPr b="1">
                <a:solidFill>
                  <a:schemeClr val="accent2"/>
                </a:solidFill>
              </a:defRPr>
            </a:lvl7pPr>
            <a:lvl8pPr lvl="7" rtl="0">
              <a:lnSpc>
                <a:spcPct val="100000"/>
              </a:lnSpc>
              <a:spcBef>
                <a:spcPts val="0"/>
              </a:spcBef>
              <a:spcAft>
                <a:spcPts val="0"/>
              </a:spcAft>
              <a:buNone/>
              <a:defRPr b="1">
                <a:solidFill>
                  <a:schemeClr val="accent2"/>
                </a:solidFill>
              </a:defRPr>
            </a:lvl8pPr>
            <a:lvl9pPr lvl="8" rtl="0">
              <a:lnSpc>
                <a:spcPct val="100000"/>
              </a:lnSpc>
              <a:spcBef>
                <a:spcPts val="0"/>
              </a:spcBef>
              <a:spcAft>
                <a:spcPts val="0"/>
              </a:spcAft>
              <a:buNone/>
              <a:defRPr b="1">
                <a:solidFill>
                  <a:schemeClr val="accent2"/>
                </a:solidFill>
              </a:defRPr>
            </a:lvl9pPr>
          </a:lstStyle>
          <a:p>
            <a:endParaRPr/>
          </a:p>
        </p:txBody>
      </p:sp>
      <p:sp>
        <p:nvSpPr>
          <p:cNvPr id="501" name="Google Shape;501;p26"/>
          <p:cNvSpPr txBox="1">
            <a:spLocks noGrp="1"/>
          </p:cNvSpPr>
          <p:nvPr>
            <p:ph type="subTitle" idx="4"/>
          </p:nvPr>
        </p:nvSpPr>
        <p:spPr>
          <a:xfrm>
            <a:off x="2099033" y="5036180"/>
            <a:ext cx="8328400" cy="40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b="1">
                <a:solidFill>
                  <a:schemeClr val="accent1"/>
                </a:solidFill>
              </a:defRPr>
            </a:lvl1pPr>
            <a:lvl2pPr lvl="1" rtl="0">
              <a:lnSpc>
                <a:spcPct val="100000"/>
              </a:lnSpc>
              <a:spcBef>
                <a:spcPts val="0"/>
              </a:spcBef>
              <a:spcAft>
                <a:spcPts val="0"/>
              </a:spcAft>
              <a:buNone/>
              <a:defRPr b="1">
                <a:solidFill>
                  <a:schemeClr val="accent1"/>
                </a:solidFill>
              </a:defRPr>
            </a:lvl2pPr>
            <a:lvl3pPr lvl="2" rtl="0">
              <a:lnSpc>
                <a:spcPct val="100000"/>
              </a:lnSpc>
              <a:spcBef>
                <a:spcPts val="0"/>
              </a:spcBef>
              <a:spcAft>
                <a:spcPts val="0"/>
              </a:spcAft>
              <a:buNone/>
              <a:defRPr b="1">
                <a:solidFill>
                  <a:schemeClr val="accent1"/>
                </a:solidFill>
              </a:defRPr>
            </a:lvl3pPr>
            <a:lvl4pPr lvl="3" rtl="0">
              <a:lnSpc>
                <a:spcPct val="100000"/>
              </a:lnSpc>
              <a:spcBef>
                <a:spcPts val="0"/>
              </a:spcBef>
              <a:spcAft>
                <a:spcPts val="0"/>
              </a:spcAft>
              <a:buNone/>
              <a:defRPr b="1">
                <a:solidFill>
                  <a:schemeClr val="accent1"/>
                </a:solidFill>
              </a:defRPr>
            </a:lvl4pPr>
            <a:lvl5pPr lvl="4" rtl="0">
              <a:lnSpc>
                <a:spcPct val="100000"/>
              </a:lnSpc>
              <a:spcBef>
                <a:spcPts val="0"/>
              </a:spcBef>
              <a:spcAft>
                <a:spcPts val="0"/>
              </a:spcAft>
              <a:buNone/>
              <a:defRPr b="1">
                <a:solidFill>
                  <a:schemeClr val="accent1"/>
                </a:solidFill>
              </a:defRPr>
            </a:lvl5pPr>
            <a:lvl6pPr lvl="5" rtl="0">
              <a:lnSpc>
                <a:spcPct val="100000"/>
              </a:lnSpc>
              <a:spcBef>
                <a:spcPts val="0"/>
              </a:spcBef>
              <a:spcAft>
                <a:spcPts val="0"/>
              </a:spcAft>
              <a:buNone/>
              <a:defRPr b="1">
                <a:solidFill>
                  <a:schemeClr val="accent1"/>
                </a:solidFill>
              </a:defRPr>
            </a:lvl6pPr>
            <a:lvl7pPr lvl="6" rtl="0">
              <a:lnSpc>
                <a:spcPct val="100000"/>
              </a:lnSpc>
              <a:spcBef>
                <a:spcPts val="0"/>
              </a:spcBef>
              <a:spcAft>
                <a:spcPts val="0"/>
              </a:spcAft>
              <a:buNone/>
              <a:defRPr b="1">
                <a:solidFill>
                  <a:schemeClr val="accent1"/>
                </a:solidFill>
              </a:defRPr>
            </a:lvl7pPr>
            <a:lvl8pPr lvl="7" rtl="0">
              <a:lnSpc>
                <a:spcPct val="100000"/>
              </a:lnSpc>
              <a:spcBef>
                <a:spcPts val="0"/>
              </a:spcBef>
              <a:spcAft>
                <a:spcPts val="0"/>
              </a:spcAft>
              <a:buNone/>
              <a:defRPr b="1">
                <a:solidFill>
                  <a:schemeClr val="accent1"/>
                </a:solidFill>
              </a:defRPr>
            </a:lvl8pPr>
            <a:lvl9pPr lvl="8" rtl="0">
              <a:lnSpc>
                <a:spcPct val="100000"/>
              </a:lnSpc>
              <a:spcBef>
                <a:spcPts val="0"/>
              </a:spcBef>
              <a:spcAft>
                <a:spcPts val="0"/>
              </a:spcAft>
              <a:buNone/>
              <a:defRPr b="1">
                <a:solidFill>
                  <a:schemeClr val="accent1"/>
                </a:solidFill>
              </a:defRPr>
            </a:lvl9pPr>
          </a:lstStyle>
          <a:p>
            <a:endParaRPr/>
          </a:p>
        </p:txBody>
      </p:sp>
      <p:sp>
        <p:nvSpPr>
          <p:cNvPr id="502" name="Google Shape;502;p26"/>
          <p:cNvSpPr txBox="1">
            <a:spLocks noGrp="1"/>
          </p:cNvSpPr>
          <p:nvPr>
            <p:ph type="subTitle" idx="5"/>
          </p:nvPr>
        </p:nvSpPr>
        <p:spPr>
          <a:xfrm>
            <a:off x="2099033" y="2035137"/>
            <a:ext cx="8328400" cy="40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solidFill>
                  <a:schemeClr val="dk2"/>
                </a:solidFill>
              </a:defRPr>
            </a:lvl1pPr>
            <a:lvl2pPr lvl="1" rtl="0">
              <a:lnSpc>
                <a:spcPct val="100000"/>
              </a:lnSpc>
              <a:spcBef>
                <a:spcPts val="0"/>
              </a:spcBef>
              <a:spcAft>
                <a:spcPts val="0"/>
              </a:spcAft>
              <a:buNone/>
              <a:defRPr sz="2133">
                <a:solidFill>
                  <a:schemeClr val="dk2"/>
                </a:solidFill>
              </a:defRPr>
            </a:lvl2pPr>
            <a:lvl3pPr lvl="2" rtl="0">
              <a:lnSpc>
                <a:spcPct val="100000"/>
              </a:lnSpc>
              <a:spcBef>
                <a:spcPts val="0"/>
              </a:spcBef>
              <a:spcAft>
                <a:spcPts val="0"/>
              </a:spcAft>
              <a:buNone/>
              <a:defRPr sz="2133">
                <a:solidFill>
                  <a:schemeClr val="dk2"/>
                </a:solidFill>
              </a:defRPr>
            </a:lvl3pPr>
            <a:lvl4pPr lvl="3" rtl="0">
              <a:lnSpc>
                <a:spcPct val="100000"/>
              </a:lnSpc>
              <a:spcBef>
                <a:spcPts val="0"/>
              </a:spcBef>
              <a:spcAft>
                <a:spcPts val="0"/>
              </a:spcAft>
              <a:buNone/>
              <a:defRPr sz="2133">
                <a:solidFill>
                  <a:schemeClr val="dk2"/>
                </a:solidFill>
              </a:defRPr>
            </a:lvl4pPr>
            <a:lvl5pPr lvl="4" rtl="0">
              <a:lnSpc>
                <a:spcPct val="100000"/>
              </a:lnSpc>
              <a:spcBef>
                <a:spcPts val="0"/>
              </a:spcBef>
              <a:spcAft>
                <a:spcPts val="0"/>
              </a:spcAft>
              <a:buNone/>
              <a:defRPr sz="2133">
                <a:solidFill>
                  <a:schemeClr val="dk2"/>
                </a:solidFill>
              </a:defRPr>
            </a:lvl5pPr>
            <a:lvl6pPr lvl="5" rtl="0">
              <a:lnSpc>
                <a:spcPct val="100000"/>
              </a:lnSpc>
              <a:spcBef>
                <a:spcPts val="0"/>
              </a:spcBef>
              <a:spcAft>
                <a:spcPts val="0"/>
              </a:spcAft>
              <a:buNone/>
              <a:defRPr sz="2133">
                <a:solidFill>
                  <a:schemeClr val="dk2"/>
                </a:solidFill>
              </a:defRPr>
            </a:lvl6pPr>
            <a:lvl7pPr lvl="6" rtl="0">
              <a:lnSpc>
                <a:spcPct val="100000"/>
              </a:lnSpc>
              <a:spcBef>
                <a:spcPts val="0"/>
              </a:spcBef>
              <a:spcAft>
                <a:spcPts val="0"/>
              </a:spcAft>
              <a:buNone/>
              <a:defRPr sz="2133">
                <a:solidFill>
                  <a:schemeClr val="dk2"/>
                </a:solidFill>
              </a:defRPr>
            </a:lvl7pPr>
            <a:lvl8pPr lvl="7" rtl="0">
              <a:lnSpc>
                <a:spcPct val="100000"/>
              </a:lnSpc>
              <a:spcBef>
                <a:spcPts val="0"/>
              </a:spcBef>
              <a:spcAft>
                <a:spcPts val="0"/>
              </a:spcAft>
              <a:buNone/>
              <a:defRPr sz="2133">
                <a:solidFill>
                  <a:schemeClr val="dk2"/>
                </a:solidFill>
              </a:defRPr>
            </a:lvl8pPr>
            <a:lvl9pPr lvl="8" rtl="0">
              <a:lnSpc>
                <a:spcPct val="100000"/>
              </a:lnSpc>
              <a:spcBef>
                <a:spcPts val="0"/>
              </a:spcBef>
              <a:spcAft>
                <a:spcPts val="0"/>
              </a:spcAft>
              <a:buNone/>
              <a:defRPr sz="2133">
                <a:solidFill>
                  <a:schemeClr val="dk2"/>
                </a:solidFill>
              </a:defRPr>
            </a:lvl9pPr>
          </a:lstStyle>
          <a:p>
            <a:endParaRPr/>
          </a:p>
        </p:txBody>
      </p:sp>
      <p:sp>
        <p:nvSpPr>
          <p:cNvPr id="503" name="Google Shape;503;p26"/>
          <p:cNvSpPr txBox="1">
            <a:spLocks noGrp="1"/>
          </p:cNvSpPr>
          <p:nvPr>
            <p:ph type="subTitle" idx="6"/>
          </p:nvPr>
        </p:nvSpPr>
        <p:spPr>
          <a:xfrm>
            <a:off x="2099033" y="3160949"/>
            <a:ext cx="8328400" cy="40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solidFill>
                  <a:schemeClr val="dk2"/>
                </a:solidFill>
              </a:defRPr>
            </a:lvl1pPr>
            <a:lvl2pPr lvl="1" rtl="0">
              <a:lnSpc>
                <a:spcPct val="100000"/>
              </a:lnSpc>
              <a:spcBef>
                <a:spcPts val="0"/>
              </a:spcBef>
              <a:spcAft>
                <a:spcPts val="0"/>
              </a:spcAft>
              <a:buNone/>
              <a:defRPr sz="2133">
                <a:solidFill>
                  <a:schemeClr val="dk2"/>
                </a:solidFill>
              </a:defRPr>
            </a:lvl2pPr>
            <a:lvl3pPr lvl="2" rtl="0">
              <a:lnSpc>
                <a:spcPct val="100000"/>
              </a:lnSpc>
              <a:spcBef>
                <a:spcPts val="0"/>
              </a:spcBef>
              <a:spcAft>
                <a:spcPts val="0"/>
              </a:spcAft>
              <a:buNone/>
              <a:defRPr sz="2133">
                <a:solidFill>
                  <a:schemeClr val="dk2"/>
                </a:solidFill>
              </a:defRPr>
            </a:lvl3pPr>
            <a:lvl4pPr lvl="3" rtl="0">
              <a:lnSpc>
                <a:spcPct val="100000"/>
              </a:lnSpc>
              <a:spcBef>
                <a:spcPts val="0"/>
              </a:spcBef>
              <a:spcAft>
                <a:spcPts val="0"/>
              </a:spcAft>
              <a:buNone/>
              <a:defRPr sz="2133">
                <a:solidFill>
                  <a:schemeClr val="dk2"/>
                </a:solidFill>
              </a:defRPr>
            </a:lvl4pPr>
            <a:lvl5pPr lvl="4" rtl="0">
              <a:lnSpc>
                <a:spcPct val="100000"/>
              </a:lnSpc>
              <a:spcBef>
                <a:spcPts val="0"/>
              </a:spcBef>
              <a:spcAft>
                <a:spcPts val="0"/>
              </a:spcAft>
              <a:buNone/>
              <a:defRPr sz="2133">
                <a:solidFill>
                  <a:schemeClr val="dk2"/>
                </a:solidFill>
              </a:defRPr>
            </a:lvl5pPr>
            <a:lvl6pPr lvl="5" rtl="0">
              <a:lnSpc>
                <a:spcPct val="100000"/>
              </a:lnSpc>
              <a:spcBef>
                <a:spcPts val="0"/>
              </a:spcBef>
              <a:spcAft>
                <a:spcPts val="0"/>
              </a:spcAft>
              <a:buNone/>
              <a:defRPr sz="2133">
                <a:solidFill>
                  <a:schemeClr val="dk2"/>
                </a:solidFill>
              </a:defRPr>
            </a:lvl6pPr>
            <a:lvl7pPr lvl="6" rtl="0">
              <a:lnSpc>
                <a:spcPct val="100000"/>
              </a:lnSpc>
              <a:spcBef>
                <a:spcPts val="0"/>
              </a:spcBef>
              <a:spcAft>
                <a:spcPts val="0"/>
              </a:spcAft>
              <a:buNone/>
              <a:defRPr sz="2133">
                <a:solidFill>
                  <a:schemeClr val="dk2"/>
                </a:solidFill>
              </a:defRPr>
            </a:lvl7pPr>
            <a:lvl8pPr lvl="7" rtl="0">
              <a:lnSpc>
                <a:spcPct val="100000"/>
              </a:lnSpc>
              <a:spcBef>
                <a:spcPts val="0"/>
              </a:spcBef>
              <a:spcAft>
                <a:spcPts val="0"/>
              </a:spcAft>
              <a:buNone/>
              <a:defRPr sz="2133">
                <a:solidFill>
                  <a:schemeClr val="dk2"/>
                </a:solidFill>
              </a:defRPr>
            </a:lvl8pPr>
            <a:lvl9pPr lvl="8" rtl="0">
              <a:lnSpc>
                <a:spcPct val="100000"/>
              </a:lnSpc>
              <a:spcBef>
                <a:spcPts val="0"/>
              </a:spcBef>
              <a:spcAft>
                <a:spcPts val="0"/>
              </a:spcAft>
              <a:buNone/>
              <a:defRPr sz="2133">
                <a:solidFill>
                  <a:schemeClr val="dk2"/>
                </a:solidFill>
              </a:defRPr>
            </a:lvl9pPr>
          </a:lstStyle>
          <a:p>
            <a:endParaRPr/>
          </a:p>
        </p:txBody>
      </p:sp>
      <p:sp>
        <p:nvSpPr>
          <p:cNvPr id="504" name="Google Shape;504;p26"/>
          <p:cNvSpPr txBox="1">
            <a:spLocks noGrp="1"/>
          </p:cNvSpPr>
          <p:nvPr>
            <p:ph type="subTitle" idx="7"/>
          </p:nvPr>
        </p:nvSpPr>
        <p:spPr>
          <a:xfrm>
            <a:off x="2099033" y="4278165"/>
            <a:ext cx="8328400" cy="40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solidFill>
                  <a:schemeClr val="dk2"/>
                </a:solidFill>
              </a:defRPr>
            </a:lvl1pPr>
            <a:lvl2pPr lvl="1" rtl="0">
              <a:lnSpc>
                <a:spcPct val="100000"/>
              </a:lnSpc>
              <a:spcBef>
                <a:spcPts val="0"/>
              </a:spcBef>
              <a:spcAft>
                <a:spcPts val="0"/>
              </a:spcAft>
              <a:buNone/>
              <a:defRPr sz="2133">
                <a:solidFill>
                  <a:schemeClr val="dk2"/>
                </a:solidFill>
              </a:defRPr>
            </a:lvl2pPr>
            <a:lvl3pPr lvl="2" rtl="0">
              <a:lnSpc>
                <a:spcPct val="100000"/>
              </a:lnSpc>
              <a:spcBef>
                <a:spcPts val="0"/>
              </a:spcBef>
              <a:spcAft>
                <a:spcPts val="0"/>
              </a:spcAft>
              <a:buNone/>
              <a:defRPr sz="2133">
                <a:solidFill>
                  <a:schemeClr val="dk2"/>
                </a:solidFill>
              </a:defRPr>
            </a:lvl3pPr>
            <a:lvl4pPr lvl="3" rtl="0">
              <a:lnSpc>
                <a:spcPct val="100000"/>
              </a:lnSpc>
              <a:spcBef>
                <a:spcPts val="0"/>
              </a:spcBef>
              <a:spcAft>
                <a:spcPts val="0"/>
              </a:spcAft>
              <a:buNone/>
              <a:defRPr sz="2133">
                <a:solidFill>
                  <a:schemeClr val="dk2"/>
                </a:solidFill>
              </a:defRPr>
            </a:lvl4pPr>
            <a:lvl5pPr lvl="4" rtl="0">
              <a:lnSpc>
                <a:spcPct val="100000"/>
              </a:lnSpc>
              <a:spcBef>
                <a:spcPts val="0"/>
              </a:spcBef>
              <a:spcAft>
                <a:spcPts val="0"/>
              </a:spcAft>
              <a:buNone/>
              <a:defRPr sz="2133">
                <a:solidFill>
                  <a:schemeClr val="dk2"/>
                </a:solidFill>
              </a:defRPr>
            </a:lvl5pPr>
            <a:lvl6pPr lvl="5" rtl="0">
              <a:lnSpc>
                <a:spcPct val="100000"/>
              </a:lnSpc>
              <a:spcBef>
                <a:spcPts val="0"/>
              </a:spcBef>
              <a:spcAft>
                <a:spcPts val="0"/>
              </a:spcAft>
              <a:buNone/>
              <a:defRPr sz="2133">
                <a:solidFill>
                  <a:schemeClr val="dk2"/>
                </a:solidFill>
              </a:defRPr>
            </a:lvl6pPr>
            <a:lvl7pPr lvl="6" rtl="0">
              <a:lnSpc>
                <a:spcPct val="100000"/>
              </a:lnSpc>
              <a:spcBef>
                <a:spcPts val="0"/>
              </a:spcBef>
              <a:spcAft>
                <a:spcPts val="0"/>
              </a:spcAft>
              <a:buNone/>
              <a:defRPr sz="2133">
                <a:solidFill>
                  <a:schemeClr val="dk2"/>
                </a:solidFill>
              </a:defRPr>
            </a:lvl7pPr>
            <a:lvl8pPr lvl="7" rtl="0">
              <a:lnSpc>
                <a:spcPct val="100000"/>
              </a:lnSpc>
              <a:spcBef>
                <a:spcPts val="0"/>
              </a:spcBef>
              <a:spcAft>
                <a:spcPts val="0"/>
              </a:spcAft>
              <a:buNone/>
              <a:defRPr sz="2133">
                <a:solidFill>
                  <a:schemeClr val="dk2"/>
                </a:solidFill>
              </a:defRPr>
            </a:lvl8pPr>
            <a:lvl9pPr lvl="8" rtl="0">
              <a:lnSpc>
                <a:spcPct val="100000"/>
              </a:lnSpc>
              <a:spcBef>
                <a:spcPts val="0"/>
              </a:spcBef>
              <a:spcAft>
                <a:spcPts val="0"/>
              </a:spcAft>
              <a:buNone/>
              <a:defRPr sz="2133">
                <a:solidFill>
                  <a:schemeClr val="dk2"/>
                </a:solidFill>
              </a:defRPr>
            </a:lvl9pPr>
          </a:lstStyle>
          <a:p>
            <a:endParaRPr/>
          </a:p>
        </p:txBody>
      </p:sp>
      <p:sp>
        <p:nvSpPr>
          <p:cNvPr id="505" name="Google Shape;505;p26"/>
          <p:cNvSpPr txBox="1">
            <a:spLocks noGrp="1"/>
          </p:cNvSpPr>
          <p:nvPr>
            <p:ph type="subTitle" idx="8"/>
          </p:nvPr>
        </p:nvSpPr>
        <p:spPr>
          <a:xfrm>
            <a:off x="2099033" y="5402845"/>
            <a:ext cx="8328400" cy="40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solidFill>
                  <a:schemeClr val="dk2"/>
                </a:solidFill>
              </a:defRPr>
            </a:lvl1pPr>
            <a:lvl2pPr lvl="1" rtl="0">
              <a:lnSpc>
                <a:spcPct val="100000"/>
              </a:lnSpc>
              <a:spcBef>
                <a:spcPts val="0"/>
              </a:spcBef>
              <a:spcAft>
                <a:spcPts val="0"/>
              </a:spcAft>
              <a:buNone/>
              <a:defRPr sz="2133">
                <a:solidFill>
                  <a:schemeClr val="dk2"/>
                </a:solidFill>
              </a:defRPr>
            </a:lvl2pPr>
            <a:lvl3pPr lvl="2" rtl="0">
              <a:lnSpc>
                <a:spcPct val="100000"/>
              </a:lnSpc>
              <a:spcBef>
                <a:spcPts val="0"/>
              </a:spcBef>
              <a:spcAft>
                <a:spcPts val="0"/>
              </a:spcAft>
              <a:buNone/>
              <a:defRPr sz="2133">
                <a:solidFill>
                  <a:schemeClr val="dk2"/>
                </a:solidFill>
              </a:defRPr>
            </a:lvl3pPr>
            <a:lvl4pPr lvl="3" rtl="0">
              <a:lnSpc>
                <a:spcPct val="100000"/>
              </a:lnSpc>
              <a:spcBef>
                <a:spcPts val="0"/>
              </a:spcBef>
              <a:spcAft>
                <a:spcPts val="0"/>
              </a:spcAft>
              <a:buNone/>
              <a:defRPr sz="2133">
                <a:solidFill>
                  <a:schemeClr val="dk2"/>
                </a:solidFill>
              </a:defRPr>
            </a:lvl4pPr>
            <a:lvl5pPr lvl="4" rtl="0">
              <a:lnSpc>
                <a:spcPct val="100000"/>
              </a:lnSpc>
              <a:spcBef>
                <a:spcPts val="0"/>
              </a:spcBef>
              <a:spcAft>
                <a:spcPts val="0"/>
              </a:spcAft>
              <a:buNone/>
              <a:defRPr sz="2133">
                <a:solidFill>
                  <a:schemeClr val="dk2"/>
                </a:solidFill>
              </a:defRPr>
            </a:lvl5pPr>
            <a:lvl6pPr lvl="5" rtl="0">
              <a:lnSpc>
                <a:spcPct val="100000"/>
              </a:lnSpc>
              <a:spcBef>
                <a:spcPts val="0"/>
              </a:spcBef>
              <a:spcAft>
                <a:spcPts val="0"/>
              </a:spcAft>
              <a:buNone/>
              <a:defRPr sz="2133">
                <a:solidFill>
                  <a:schemeClr val="dk2"/>
                </a:solidFill>
              </a:defRPr>
            </a:lvl6pPr>
            <a:lvl7pPr lvl="6" rtl="0">
              <a:lnSpc>
                <a:spcPct val="100000"/>
              </a:lnSpc>
              <a:spcBef>
                <a:spcPts val="0"/>
              </a:spcBef>
              <a:spcAft>
                <a:spcPts val="0"/>
              </a:spcAft>
              <a:buNone/>
              <a:defRPr sz="2133">
                <a:solidFill>
                  <a:schemeClr val="dk2"/>
                </a:solidFill>
              </a:defRPr>
            </a:lvl7pPr>
            <a:lvl8pPr lvl="7" rtl="0">
              <a:lnSpc>
                <a:spcPct val="100000"/>
              </a:lnSpc>
              <a:spcBef>
                <a:spcPts val="0"/>
              </a:spcBef>
              <a:spcAft>
                <a:spcPts val="0"/>
              </a:spcAft>
              <a:buNone/>
              <a:defRPr sz="2133">
                <a:solidFill>
                  <a:schemeClr val="dk2"/>
                </a:solidFill>
              </a:defRPr>
            </a:lvl8pPr>
            <a:lvl9pPr lvl="8" rtl="0">
              <a:lnSpc>
                <a:spcPct val="100000"/>
              </a:lnSpc>
              <a:spcBef>
                <a:spcPts val="0"/>
              </a:spcBef>
              <a:spcAft>
                <a:spcPts val="0"/>
              </a:spcAft>
              <a:buNone/>
              <a:defRPr sz="2133">
                <a:solidFill>
                  <a:schemeClr val="dk2"/>
                </a:solidFill>
              </a:defRPr>
            </a:lvl9pPr>
          </a:lstStyle>
          <a:p>
            <a:endParaRPr/>
          </a:p>
        </p:txBody>
      </p:sp>
      <p:sp>
        <p:nvSpPr>
          <p:cNvPr id="506" name="Google Shape;506;p26"/>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7" name="Google Shape;507;p26"/>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8" name="Google Shape;508;p26"/>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9" name="Google Shape;509;p26"/>
          <p:cNvSpPr/>
          <p:nvPr/>
        </p:nvSpPr>
        <p:spPr>
          <a:xfrm>
            <a:off x="10287863" y="6527501"/>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0" name="Google Shape;510;p26"/>
          <p:cNvSpPr/>
          <p:nvPr/>
        </p:nvSpPr>
        <p:spPr>
          <a:xfrm>
            <a:off x="3775524" y="6527513"/>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1" name="Google Shape;511;p26"/>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2" name="Google Shape;512;p26"/>
          <p:cNvSpPr/>
          <p:nvPr/>
        </p:nvSpPr>
        <p:spPr>
          <a:xfrm>
            <a:off x="1165057" y="19584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3" name="Google Shape;513;p26"/>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4" name="Google Shape;514;p26"/>
          <p:cNvSpPr/>
          <p:nvPr/>
        </p:nvSpPr>
        <p:spPr>
          <a:xfrm>
            <a:off x="1060290" y="59195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5" name="Google Shape;515;p26"/>
          <p:cNvSpPr/>
          <p:nvPr/>
        </p:nvSpPr>
        <p:spPr>
          <a:xfrm>
            <a:off x="9698286" y="2836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6" name="Google Shape;516;p26"/>
          <p:cNvSpPr/>
          <p:nvPr/>
        </p:nvSpPr>
        <p:spPr>
          <a:xfrm>
            <a:off x="10617190" y="1979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7" name="Google Shape;517;p26"/>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8" name="Google Shape;518;p26"/>
          <p:cNvSpPr/>
          <p:nvPr/>
        </p:nvSpPr>
        <p:spPr>
          <a:xfrm>
            <a:off x="506758" y="3652263"/>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9" name="Google Shape;519;p26"/>
          <p:cNvSpPr/>
          <p:nvPr/>
        </p:nvSpPr>
        <p:spPr>
          <a:xfrm>
            <a:off x="2475986" y="1979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0" name="Google Shape;520;p26"/>
          <p:cNvSpPr/>
          <p:nvPr/>
        </p:nvSpPr>
        <p:spPr>
          <a:xfrm>
            <a:off x="3881864" y="294334"/>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1" name="Google Shape;521;p26"/>
          <p:cNvSpPr/>
          <p:nvPr/>
        </p:nvSpPr>
        <p:spPr>
          <a:xfrm>
            <a:off x="1977824" y="48034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2" name="Google Shape;522;p26"/>
          <p:cNvSpPr/>
          <p:nvPr/>
        </p:nvSpPr>
        <p:spPr>
          <a:xfrm>
            <a:off x="7174156" y="63832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080173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23"/>
        <p:cNvGrpSpPr/>
        <p:nvPr/>
      </p:nvGrpSpPr>
      <p:grpSpPr>
        <a:xfrm>
          <a:off x="0" y="0"/>
          <a:ext cx="0" cy="0"/>
          <a:chOff x="0" y="0"/>
          <a:chExt cx="0" cy="0"/>
        </a:xfrm>
      </p:grpSpPr>
      <p:sp>
        <p:nvSpPr>
          <p:cNvPr id="524" name="Google Shape;524;p27"/>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5" name="Google Shape;525;p27"/>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6" name="Google Shape;526;p27"/>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7" name="Google Shape;527;p27"/>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8" name="Google Shape;528;p27"/>
          <p:cNvSpPr/>
          <p:nvPr/>
        </p:nvSpPr>
        <p:spPr>
          <a:xfrm>
            <a:off x="1405225" y="730433"/>
            <a:ext cx="9373600" cy="5414400"/>
          </a:xfrm>
          <a:prstGeom prst="roundRect">
            <a:avLst>
              <a:gd name="adj" fmla="val 6298"/>
            </a:avLst>
          </a:prstGeom>
          <a:solidFill>
            <a:schemeClr val="lt1"/>
          </a:solidFill>
          <a:ln>
            <a:noFill/>
          </a:ln>
          <a:effectLst>
            <a:outerShdw blurRad="57150" dist="19050" dir="5400000" algn="bl" rotWithShape="0">
              <a:schemeClr val="dk2">
                <a:alpha val="1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9" name="Google Shape;529;p27"/>
          <p:cNvSpPr/>
          <p:nvPr/>
        </p:nvSpPr>
        <p:spPr>
          <a:xfrm>
            <a:off x="1085534" y="712504"/>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27"/>
          <p:cNvSpPr/>
          <p:nvPr/>
        </p:nvSpPr>
        <p:spPr>
          <a:xfrm>
            <a:off x="1454958" y="787252"/>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1" name="Google Shape;531;p27"/>
          <p:cNvSpPr txBox="1">
            <a:spLocks noGrp="1"/>
          </p:cNvSpPr>
          <p:nvPr>
            <p:ph type="title"/>
          </p:nvPr>
        </p:nvSpPr>
        <p:spPr>
          <a:xfrm>
            <a:off x="3022641" y="693800"/>
            <a:ext cx="6150400" cy="63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400" b="1">
                <a:solidFill>
                  <a:schemeClr val="accent4"/>
                </a:solidFill>
              </a:defRPr>
            </a:lvl1pPr>
            <a:lvl2pPr lvl="1" algn="ctr" rtl="0">
              <a:spcBef>
                <a:spcPts val="0"/>
              </a:spcBef>
              <a:spcAft>
                <a:spcPts val="0"/>
              </a:spcAft>
              <a:buSzPts val="2800"/>
              <a:buNone/>
              <a:defRPr b="1"/>
            </a:lvl2pPr>
            <a:lvl3pPr lvl="2" algn="ctr" rtl="0">
              <a:spcBef>
                <a:spcPts val="0"/>
              </a:spcBef>
              <a:spcAft>
                <a:spcPts val="0"/>
              </a:spcAft>
              <a:buSzPts val="2800"/>
              <a:buNone/>
              <a:defRPr b="1"/>
            </a:lvl3pPr>
            <a:lvl4pPr lvl="3" algn="ctr" rtl="0">
              <a:spcBef>
                <a:spcPts val="0"/>
              </a:spcBef>
              <a:spcAft>
                <a:spcPts val="0"/>
              </a:spcAft>
              <a:buSzPts val="2800"/>
              <a:buNone/>
              <a:defRPr b="1"/>
            </a:lvl4pPr>
            <a:lvl5pPr lvl="4" algn="ctr" rtl="0">
              <a:spcBef>
                <a:spcPts val="0"/>
              </a:spcBef>
              <a:spcAft>
                <a:spcPts val="0"/>
              </a:spcAft>
              <a:buSzPts val="2800"/>
              <a:buNone/>
              <a:defRPr b="1"/>
            </a:lvl5pPr>
            <a:lvl6pPr lvl="5" algn="ctr" rtl="0">
              <a:spcBef>
                <a:spcPts val="0"/>
              </a:spcBef>
              <a:spcAft>
                <a:spcPts val="0"/>
              </a:spcAft>
              <a:buSzPts val="2800"/>
              <a:buNone/>
              <a:defRPr b="1"/>
            </a:lvl6pPr>
            <a:lvl7pPr lvl="6" algn="ctr" rtl="0">
              <a:spcBef>
                <a:spcPts val="0"/>
              </a:spcBef>
              <a:spcAft>
                <a:spcPts val="0"/>
              </a:spcAft>
              <a:buSzPts val="2800"/>
              <a:buNone/>
              <a:defRPr b="1"/>
            </a:lvl7pPr>
            <a:lvl8pPr lvl="7" algn="ctr" rtl="0">
              <a:spcBef>
                <a:spcPts val="0"/>
              </a:spcBef>
              <a:spcAft>
                <a:spcPts val="0"/>
              </a:spcAft>
              <a:buSzPts val="2800"/>
              <a:buNone/>
              <a:defRPr b="1"/>
            </a:lvl8pPr>
            <a:lvl9pPr lvl="8" algn="ctr" rtl="0">
              <a:spcBef>
                <a:spcPts val="0"/>
              </a:spcBef>
              <a:spcAft>
                <a:spcPts val="0"/>
              </a:spcAft>
              <a:buSzPts val="2800"/>
              <a:buNone/>
              <a:defRPr b="1"/>
            </a:lvl9pPr>
          </a:lstStyle>
          <a:p>
            <a:endParaRPr/>
          </a:p>
        </p:txBody>
      </p:sp>
      <p:sp>
        <p:nvSpPr>
          <p:cNvPr id="532" name="Google Shape;532;p27"/>
          <p:cNvSpPr txBox="1">
            <a:spLocks noGrp="1"/>
          </p:cNvSpPr>
          <p:nvPr>
            <p:ph type="subTitle" idx="1"/>
          </p:nvPr>
        </p:nvSpPr>
        <p:spPr>
          <a:xfrm>
            <a:off x="1737160" y="1870800"/>
            <a:ext cx="8727600" cy="1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lvl1pPr>
            <a:lvl2pPr lvl="1" algn="ctr" rtl="0">
              <a:lnSpc>
                <a:spcPct val="100000"/>
              </a:lnSpc>
              <a:spcBef>
                <a:spcPts val="0"/>
              </a:spcBef>
              <a:spcAft>
                <a:spcPts val="0"/>
              </a:spcAft>
              <a:buNone/>
              <a:defRPr sz="2000"/>
            </a:lvl2pPr>
            <a:lvl3pPr lvl="2" algn="ctr" rtl="0">
              <a:lnSpc>
                <a:spcPct val="100000"/>
              </a:lnSpc>
              <a:spcBef>
                <a:spcPts val="0"/>
              </a:spcBef>
              <a:spcAft>
                <a:spcPts val="0"/>
              </a:spcAft>
              <a:buNone/>
              <a:defRPr sz="2000"/>
            </a:lvl3pPr>
            <a:lvl4pPr lvl="3" algn="ctr" rtl="0">
              <a:lnSpc>
                <a:spcPct val="100000"/>
              </a:lnSpc>
              <a:spcBef>
                <a:spcPts val="0"/>
              </a:spcBef>
              <a:spcAft>
                <a:spcPts val="0"/>
              </a:spcAft>
              <a:buNone/>
              <a:defRPr sz="2000"/>
            </a:lvl4pPr>
            <a:lvl5pPr lvl="4" algn="ctr" rtl="0">
              <a:lnSpc>
                <a:spcPct val="100000"/>
              </a:lnSpc>
              <a:spcBef>
                <a:spcPts val="0"/>
              </a:spcBef>
              <a:spcAft>
                <a:spcPts val="0"/>
              </a:spcAft>
              <a:buNone/>
              <a:defRPr sz="2000"/>
            </a:lvl5pPr>
            <a:lvl6pPr lvl="5" algn="ctr" rtl="0">
              <a:lnSpc>
                <a:spcPct val="100000"/>
              </a:lnSpc>
              <a:spcBef>
                <a:spcPts val="0"/>
              </a:spcBef>
              <a:spcAft>
                <a:spcPts val="0"/>
              </a:spcAft>
              <a:buNone/>
              <a:defRPr sz="2000"/>
            </a:lvl6pPr>
            <a:lvl7pPr lvl="6" algn="ctr" rtl="0">
              <a:lnSpc>
                <a:spcPct val="100000"/>
              </a:lnSpc>
              <a:spcBef>
                <a:spcPts val="0"/>
              </a:spcBef>
              <a:spcAft>
                <a:spcPts val="0"/>
              </a:spcAft>
              <a:buNone/>
              <a:defRPr sz="2000"/>
            </a:lvl7pPr>
            <a:lvl8pPr lvl="7" algn="ctr" rtl="0">
              <a:lnSpc>
                <a:spcPct val="100000"/>
              </a:lnSpc>
              <a:spcBef>
                <a:spcPts val="0"/>
              </a:spcBef>
              <a:spcAft>
                <a:spcPts val="0"/>
              </a:spcAft>
              <a:buNone/>
              <a:defRPr sz="2000"/>
            </a:lvl8pPr>
            <a:lvl9pPr lvl="8" algn="ctr" rtl="0">
              <a:lnSpc>
                <a:spcPct val="100000"/>
              </a:lnSpc>
              <a:spcBef>
                <a:spcPts val="0"/>
              </a:spcBef>
              <a:spcAft>
                <a:spcPts val="0"/>
              </a:spcAft>
              <a:buNone/>
              <a:defRPr sz="2000"/>
            </a:lvl9pPr>
          </a:lstStyle>
          <a:p>
            <a:endParaRPr/>
          </a:p>
        </p:txBody>
      </p:sp>
      <p:sp>
        <p:nvSpPr>
          <p:cNvPr id="533" name="Google Shape;533;p27"/>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27"/>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5" name="Google Shape;535;p27"/>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6" name="Google Shape;536;p27"/>
          <p:cNvSpPr/>
          <p:nvPr/>
        </p:nvSpPr>
        <p:spPr>
          <a:xfrm>
            <a:off x="11000929" y="4800101"/>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7" name="Google Shape;537;p27"/>
          <p:cNvSpPr/>
          <p:nvPr/>
        </p:nvSpPr>
        <p:spPr>
          <a:xfrm>
            <a:off x="11138991" y="5951880"/>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8" name="Google Shape;538;p27"/>
          <p:cNvSpPr/>
          <p:nvPr/>
        </p:nvSpPr>
        <p:spPr>
          <a:xfrm>
            <a:off x="10876324" y="1974629"/>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27"/>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27"/>
          <p:cNvSpPr/>
          <p:nvPr/>
        </p:nvSpPr>
        <p:spPr>
          <a:xfrm>
            <a:off x="1165057" y="19584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27"/>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27"/>
          <p:cNvSpPr/>
          <p:nvPr/>
        </p:nvSpPr>
        <p:spPr>
          <a:xfrm>
            <a:off x="1060290" y="59195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27"/>
          <p:cNvSpPr/>
          <p:nvPr/>
        </p:nvSpPr>
        <p:spPr>
          <a:xfrm>
            <a:off x="10827853" y="30938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27"/>
          <p:cNvSpPr/>
          <p:nvPr/>
        </p:nvSpPr>
        <p:spPr>
          <a:xfrm>
            <a:off x="10617190" y="1979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5" name="Google Shape;545;p27"/>
          <p:cNvSpPr/>
          <p:nvPr/>
        </p:nvSpPr>
        <p:spPr>
          <a:xfrm>
            <a:off x="11474057" y="382033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6" name="Google Shape;546;p27"/>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7" name="Google Shape;547;p27"/>
          <p:cNvSpPr/>
          <p:nvPr/>
        </p:nvSpPr>
        <p:spPr>
          <a:xfrm>
            <a:off x="11372873" y="4224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8" name="Google Shape;548;p27"/>
          <p:cNvSpPr/>
          <p:nvPr/>
        </p:nvSpPr>
        <p:spPr>
          <a:xfrm>
            <a:off x="11215081" y="1303234"/>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9" name="Google Shape;549;p27"/>
          <p:cNvSpPr/>
          <p:nvPr/>
        </p:nvSpPr>
        <p:spPr>
          <a:xfrm>
            <a:off x="506758" y="3652263"/>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0" name="Google Shape;550;p27"/>
          <p:cNvSpPr txBox="1"/>
          <p:nvPr/>
        </p:nvSpPr>
        <p:spPr>
          <a:xfrm>
            <a:off x="2951865" y="4539612"/>
            <a:ext cx="6289200" cy="71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333">
                <a:solidFill>
                  <a:schemeClr val="accent4"/>
                </a:solidFill>
                <a:latin typeface="Ubuntu Light"/>
                <a:ea typeface="Ubuntu Light"/>
                <a:cs typeface="Ubuntu Light"/>
                <a:sym typeface="Ubuntu Light"/>
              </a:rPr>
              <a:t>CREDITS: This presentation template was created by</a:t>
            </a:r>
            <a:r>
              <a:rPr lang="en" sz="1333" b="1">
                <a:solidFill>
                  <a:schemeClr val="accent4"/>
                </a:solidFill>
                <a:latin typeface="Ubuntu"/>
                <a:ea typeface="Ubuntu"/>
                <a:cs typeface="Ubuntu"/>
                <a:sym typeface="Ubuntu"/>
              </a:rPr>
              <a:t> </a:t>
            </a:r>
            <a:r>
              <a:rPr lang="en" sz="1333" b="1">
                <a:solidFill>
                  <a:schemeClr val="accent4"/>
                </a:solidFill>
                <a:uFill>
                  <a:noFill/>
                </a:uFill>
                <a:latin typeface="Ubuntu"/>
                <a:ea typeface="Ubuntu"/>
                <a:cs typeface="Ubuntu"/>
                <a:sym typeface="Ubuntu"/>
                <a:hlinkClick r:id="rId2">
                  <a:extLst>
                    <a:ext uri="{A12FA001-AC4F-418D-AE19-62706E023703}">
                      <ahyp:hlinkClr xmlns="" xmlns:ahyp="http://schemas.microsoft.com/office/drawing/2018/hyperlinkcolor" val="tx"/>
                    </a:ext>
                  </a:extLst>
                </a:hlinkClick>
              </a:rPr>
              <a:t>Slidesgo</a:t>
            </a:r>
            <a:r>
              <a:rPr lang="en" sz="1333">
                <a:solidFill>
                  <a:schemeClr val="accent4"/>
                </a:solidFill>
                <a:latin typeface="Ubuntu Light"/>
                <a:ea typeface="Ubuntu Light"/>
                <a:cs typeface="Ubuntu Light"/>
                <a:sym typeface="Ubuntu Light"/>
              </a:rPr>
              <a:t>, including icons by </a:t>
            </a:r>
            <a:r>
              <a:rPr lang="en" sz="1333" b="1">
                <a:solidFill>
                  <a:schemeClr val="accent4"/>
                </a:solidFill>
                <a:uFill>
                  <a:noFill/>
                </a:uFill>
                <a:latin typeface="Ubuntu"/>
                <a:ea typeface="Ubuntu"/>
                <a:cs typeface="Ubuntu"/>
                <a:sym typeface="Ubuntu"/>
                <a:hlinkClick r:id="rId3">
                  <a:extLst>
                    <a:ext uri="{A12FA001-AC4F-418D-AE19-62706E023703}">
                      <ahyp:hlinkClr xmlns="" xmlns:ahyp="http://schemas.microsoft.com/office/drawing/2018/hyperlinkcolor" val="tx"/>
                    </a:ext>
                  </a:extLst>
                </a:hlinkClick>
              </a:rPr>
              <a:t>Flaticon</a:t>
            </a:r>
            <a:r>
              <a:rPr lang="en" sz="1333">
                <a:solidFill>
                  <a:schemeClr val="accent4"/>
                </a:solidFill>
                <a:latin typeface="Ubuntu Light"/>
                <a:ea typeface="Ubuntu Light"/>
                <a:cs typeface="Ubuntu Light"/>
                <a:sym typeface="Ubuntu Light"/>
              </a:rPr>
              <a:t>, and infographics &amp; images by </a:t>
            </a:r>
            <a:r>
              <a:rPr lang="en" sz="1333" b="1">
                <a:solidFill>
                  <a:schemeClr val="accent4"/>
                </a:solidFill>
                <a:uFill>
                  <a:noFill/>
                </a:uFill>
                <a:latin typeface="Ubuntu"/>
                <a:ea typeface="Ubuntu"/>
                <a:cs typeface="Ubuntu"/>
                <a:sym typeface="Ubuntu"/>
                <a:hlinkClick r:id="rId4">
                  <a:extLst>
                    <a:ext uri="{A12FA001-AC4F-418D-AE19-62706E023703}">
                      <ahyp:hlinkClr xmlns="" xmlns:ahyp="http://schemas.microsoft.com/office/drawing/2018/hyperlinkcolor" val="tx"/>
                    </a:ext>
                  </a:extLst>
                </a:hlinkClick>
              </a:rPr>
              <a:t>Freepik</a:t>
            </a:r>
            <a:r>
              <a:rPr lang="en" sz="1333" b="1">
                <a:solidFill>
                  <a:schemeClr val="accent4"/>
                </a:solidFill>
                <a:latin typeface="Ubuntu"/>
                <a:ea typeface="Ubuntu"/>
                <a:cs typeface="Ubuntu"/>
                <a:sym typeface="Ubuntu"/>
              </a:rPr>
              <a:t>.</a:t>
            </a:r>
            <a:r>
              <a:rPr lang="en" sz="1333">
                <a:solidFill>
                  <a:schemeClr val="accent4"/>
                </a:solidFill>
                <a:latin typeface="Ubuntu Light"/>
                <a:ea typeface="Ubuntu Light"/>
                <a:cs typeface="Ubuntu Light"/>
                <a:sym typeface="Ubuntu Light"/>
              </a:rPr>
              <a:t> </a:t>
            </a:r>
            <a:endParaRPr sz="2400">
              <a:solidFill>
                <a:schemeClr val="accent4"/>
              </a:solidFill>
              <a:latin typeface="Ubuntu Light"/>
              <a:ea typeface="Ubuntu Light"/>
              <a:cs typeface="Ubuntu Light"/>
              <a:sym typeface="Ubuntu Light"/>
            </a:endParaRPr>
          </a:p>
        </p:txBody>
      </p:sp>
      <p:sp>
        <p:nvSpPr>
          <p:cNvPr id="551" name="Google Shape;551;p27"/>
          <p:cNvSpPr txBox="1">
            <a:spLocks noGrp="1"/>
          </p:cNvSpPr>
          <p:nvPr>
            <p:ph type="subTitle" idx="2"/>
          </p:nvPr>
        </p:nvSpPr>
        <p:spPr>
          <a:xfrm>
            <a:off x="1699767" y="5210567"/>
            <a:ext cx="8727600" cy="47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67">
                <a:solidFill>
                  <a:schemeClr val="accent2"/>
                </a:solidFill>
              </a:defRPr>
            </a:lvl1pPr>
            <a:lvl2pPr lvl="1" algn="ctr" rtl="0">
              <a:lnSpc>
                <a:spcPct val="100000"/>
              </a:lnSpc>
              <a:spcBef>
                <a:spcPts val="0"/>
              </a:spcBef>
              <a:spcAft>
                <a:spcPts val="0"/>
              </a:spcAft>
              <a:buNone/>
              <a:defRPr sz="1467">
                <a:solidFill>
                  <a:schemeClr val="accent2"/>
                </a:solidFill>
              </a:defRPr>
            </a:lvl2pPr>
            <a:lvl3pPr lvl="2" algn="ctr" rtl="0">
              <a:lnSpc>
                <a:spcPct val="100000"/>
              </a:lnSpc>
              <a:spcBef>
                <a:spcPts val="0"/>
              </a:spcBef>
              <a:spcAft>
                <a:spcPts val="0"/>
              </a:spcAft>
              <a:buNone/>
              <a:defRPr sz="1467">
                <a:solidFill>
                  <a:schemeClr val="accent2"/>
                </a:solidFill>
              </a:defRPr>
            </a:lvl3pPr>
            <a:lvl4pPr lvl="3" algn="ctr" rtl="0">
              <a:lnSpc>
                <a:spcPct val="100000"/>
              </a:lnSpc>
              <a:spcBef>
                <a:spcPts val="0"/>
              </a:spcBef>
              <a:spcAft>
                <a:spcPts val="0"/>
              </a:spcAft>
              <a:buNone/>
              <a:defRPr sz="1467">
                <a:solidFill>
                  <a:schemeClr val="accent2"/>
                </a:solidFill>
              </a:defRPr>
            </a:lvl4pPr>
            <a:lvl5pPr lvl="4" algn="ctr" rtl="0">
              <a:lnSpc>
                <a:spcPct val="100000"/>
              </a:lnSpc>
              <a:spcBef>
                <a:spcPts val="0"/>
              </a:spcBef>
              <a:spcAft>
                <a:spcPts val="0"/>
              </a:spcAft>
              <a:buNone/>
              <a:defRPr sz="1467">
                <a:solidFill>
                  <a:schemeClr val="accent2"/>
                </a:solidFill>
              </a:defRPr>
            </a:lvl5pPr>
            <a:lvl6pPr lvl="5" algn="ctr" rtl="0">
              <a:lnSpc>
                <a:spcPct val="100000"/>
              </a:lnSpc>
              <a:spcBef>
                <a:spcPts val="0"/>
              </a:spcBef>
              <a:spcAft>
                <a:spcPts val="0"/>
              </a:spcAft>
              <a:buNone/>
              <a:defRPr sz="1467">
                <a:solidFill>
                  <a:schemeClr val="accent2"/>
                </a:solidFill>
              </a:defRPr>
            </a:lvl6pPr>
            <a:lvl7pPr lvl="6" algn="ctr" rtl="0">
              <a:lnSpc>
                <a:spcPct val="100000"/>
              </a:lnSpc>
              <a:spcBef>
                <a:spcPts val="0"/>
              </a:spcBef>
              <a:spcAft>
                <a:spcPts val="0"/>
              </a:spcAft>
              <a:buNone/>
              <a:defRPr sz="1467">
                <a:solidFill>
                  <a:schemeClr val="accent2"/>
                </a:solidFill>
              </a:defRPr>
            </a:lvl7pPr>
            <a:lvl8pPr lvl="7" algn="ctr" rtl="0">
              <a:lnSpc>
                <a:spcPct val="100000"/>
              </a:lnSpc>
              <a:spcBef>
                <a:spcPts val="0"/>
              </a:spcBef>
              <a:spcAft>
                <a:spcPts val="0"/>
              </a:spcAft>
              <a:buNone/>
              <a:defRPr sz="1467">
                <a:solidFill>
                  <a:schemeClr val="accent2"/>
                </a:solidFill>
              </a:defRPr>
            </a:lvl8pPr>
            <a:lvl9pPr lvl="8" algn="ctr" rtl="0">
              <a:lnSpc>
                <a:spcPct val="100000"/>
              </a:lnSpc>
              <a:spcBef>
                <a:spcPts val="0"/>
              </a:spcBef>
              <a:spcAft>
                <a:spcPts val="0"/>
              </a:spcAft>
              <a:buNone/>
              <a:defRPr sz="1467">
                <a:solidFill>
                  <a:schemeClr val="accent2"/>
                </a:solidFill>
              </a:defRPr>
            </a:lvl9pPr>
          </a:lstStyle>
          <a:p>
            <a:endParaRPr/>
          </a:p>
        </p:txBody>
      </p:sp>
    </p:spTree>
    <p:extLst>
      <p:ext uri="{BB962C8B-B14F-4D97-AF65-F5344CB8AC3E}">
        <p14:creationId xmlns:p14="http://schemas.microsoft.com/office/powerpoint/2010/main" val="41466093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four columns 3">
  <p:cSld name="title and four columns 3">
    <p:spTree>
      <p:nvGrpSpPr>
        <p:cNvPr id="1" name="Shape 552"/>
        <p:cNvGrpSpPr/>
        <p:nvPr/>
      </p:nvGrpSpPr>
      <p:grpSpPr>
        <a:xfrm>
          <a:off x="0" y="0"/>
          <a:ext cx="0" cy="0"/>
          <a:chOff x="0" y="0"/>
          <a:chExt cx="0" cy="0"/>
        </a:xfrm>
      </p:grpSpPr>
      <p:sp>
        <p:nvSpPr>
          <p:cNvPr id="553" name="Google Shape;553;p28"/>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4" name="Google Shape;554;p28"/>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5" name="Google Shape;555;p28"/>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8"/>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7" name="Google Shape;557;p28"/>
          <p:cNvSpPr/>
          <p:nvPr/>
        </p:nvSpPr>
        <p:spPr>
          <a:xfrm>
            <a:off x="1085534" y="712504"/>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8"/>
          <p:cNvSpPr/>
          <p:nvPr/>
        </p:nvSpPr>
        <p:spPr>
          <a:xfrm>
            <a:off x="1454958" y="787252"/>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8"/>
          <p:cNvSpPr txBox="1">
            <a:spLocks noGrp="1"/>
          </p:cNvSpPr>
          <p:nvPr>
            <p:ph type="title"/>
          </p:nvPr>
        </p:nvSpPr>
        <p:spPr>
          <a:xfrm>
            <a:off x="2053733" y="712500"/>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0" name="Google Shape;560;p28"/>
          <p:cNvSpPr txBox="1">
            <a:spLocks noGrp="1"/>
          </p:cNvSpPr>
          <p:nvPr>
            <p:ph type="subTitle" idx="1"/>
          </p:nvPr>
        </p:nvSpPr>
        <p:spPr>
          <a:xfrm>
            <a:off x="2242800" y="4834468"/>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67"/>
            </a:lvl1pPr>
            <a:lvl2pPr lvl="1" rtl="0">
              <a:lnSpc>
                <a:spcPct val="100000"/>
              </a:lnSpc>
              <a:spcBef>
                <a:spcPts val="0"/>
              </a:spcBef>
              <a:spcAft>
                <a:spcPts val="0"/>
              </a:spcAft>
              <a:buNone/>
              <a:defRPr sz="2267"/>
            </a:lvl2pPr>
            <a:lvl3pPr lvl="2" rtl="0">
              <a:lnSpc>
                <a:spcPct val="100000"/>
              </a:lnSpc>
              <a:spcBef>
                <a:spcPts val="0"/>
              </a:spcBef>
              <a:spcAft>
                <a:spcPts val="0"/>
              </a:spcAft>
              <a:buNone/>
              <a:defRPr sz="2267"/>
            </a:lvl3pPr>
            <a:lvl4pPr lvl="3" rtl="0">
              <a:lnSpc>
                <a:spcPct val="100000"/>
              </a:lnSpc>
              <a:spcBef>
                <a:spcPts val="0"/>
              </a:spcBef>
              <a:spcAft>
                <a:spcPts val="0"/>
              </a:spcAft>
              <a:buNone/>
              <a:defRPr sz="2267"/>
            </a:lvl4pPr>
            <a:lvl5pPr lvl="4" rtl="0">
              <a:lnSpc>
                <a:spcPct val="100000"/>
              </a:lnSpc>
              <a:spcBef>
                <a:spcPts val="0"/>
              </a:spcBef>
              <a:spcAft>
                <a:spcPts val="0"/>
              </a:spcAft>
              <a:buNone/>
              <a:defRPr sz="2267"/>
            </a:lvl5pPr>
            <a:lvl6pPr lvl="5" rtl="0">
              <a:lnSpc>
                <a:spcPct val="100000"/>
              </a:lnSpc>
              <a:spcBef>
                <a:spcPts val="0"/>
              </a:spcBef>
              <a:spcAft>
                <a:spcPts val="0"/>
              </a:spcAft>
              <a:buNone/>
              <a:defRPr sz="2267"/>
            </a:lvl6pPr>
            <a:lvl7pPr lvl="6" rtl="0">
              <a:lnSpc>
                <a:spcPct val="100000"/>
              </a:lnSpc>
              <a:spcBef>
                <a:spcPts val="0"/>
              </a:spcBef>
              <a:spcAft>
                <a:spcPts val="0"/>
              </a:spcAft>
              <a:buNone/>
              <a:defRPr sz="2267"/>
            </a:lvl7pPr>
            <a:lvl8pPr lvl="7" rtl="0">
              <a:lnSpc>
                <a:spcPct val="100000"/>
              </a:lnSpc>
              <a:spcBef>
                <a:spcPts val="0"/>
              </a:spcBef>
              <a:spcAft>
                <a:spcPts val="0"/>
              </a:spcAft>
              <a:buNone/>
              <a:defRPr sz="2267"/>
            </a:lvl8pPr>
            <a:lvl9pPr lvl="8" rtl="0">
              <a:lnSpc>
                <a:spcPct val="100000"/>
              </a:lnSpc>
              <a:spcBef>
                <a:spcPts val="0"/>
              </a:spcBef>
              <a:spcAft>
                <a:spcPts val="0"/>
              </a:spcAft>
              <a:buNone/>
              <a:defRPr sz="2267"/>
            </a:lvl9pPr>
          </a:lstStyle>
          <a:p>
            <a:endParaRPr/>
          </a:p>
        </p:txBody>
      </p:sp>
      <p:sp>
        <p:nvSpPr>
          <p:cNvPr id="561" name="Google Shape;561;p28"/>
          <p:cNvSpPr txBox="1">
            <a:spLocks noGrp="1"/>
          </p:cNvSpPr>
          <p:nvPr>
            <p:ph type="subTitle" idx="2"/>
          </p:nvPr>
        </p:nvSpPr>
        <p:spPr>
          <a:xfrm>
            <a:off x="6668784" y="4834468"/>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67"/>
            </a:lvl1pPr>
            <a:lvl2pPr lvl="1" rtl="0">
              <a:lnSpc>
                <a:spcPct val="100000"/>
              </a:lnSpc>
              <a:spcBef>
                <a:spcPts val="0"/>
              </a:spcBef>
              <a:spcAft>
                <a:spcPts val="0"/>
              </a:spcAft>
              <a:buNone/>
              <a:defRPr sz="2267"/>
            </a:lvl2pPr>
            <a:lvl3pPr lvl="2" rtl="0">
              <a:lnSpc>
                <a:spcPct val="100000"/>
              </a:lnSpc>
              <a:spcBef>
                <a:spcPts val="0"/>
              </a:spcBef>
              <a:spcAft>
                <a:spcPts val="0"/>
              </a:spcAft>
              <a:buNone/>
              <a:defRPr sz="2267"/>
            </a:lvl3pPr>
            <a:lvl4pPr lvl="3" rtl="0">
              <a:lnSpc>
                <a:spcPct val="100000"/>
              </a:lnSpc>
              <a:spcBef>
                <a:spcPts val="0"/>
              </a:spcBef>
              <a:spcAft>
                <a:spcPts val="0"/>
              </a:spcAft>
              <a:buNone/>
              <a:defRPr sz="2267"/>
            </a:lvl4pPr>
            <a:lvl5pPr lvl="4" rtl="0">
              <a:lnSpc>
                <a:spcPct val="100000"/>
              </a:lnSpc>
              <a:spcBef>
                <a:spcPts val="0"/>
              </a:spcBef>
              <a:spcAft>
                <a:spcPts val="0"/>
              </a:spcAft>
              <a:buNone/>
              <a:defRPr sz="2267"/>
            </a:lvl5pPr>
            <a:lvl6pPr lvl="5" rtl="0">
              <a:lnSpc>
                <a:spcPct val="100000"/>
              </a:lnSpc>
              <a:spcBef>
                <a:spcPts val="0"/>
              </a:spcBef>
              <a:spcAft>
                <a:spcPts val="0"/>
              </a:spcAft>
              <a:buNone/>
              <a:defRPr sz="2267"/>
            </a:lvl6pPr>
            <a:lvl7pPr lvl="6" rtl="0">
              <a:lnSpc>
                <a:spcPct val="100000"/>
              </a:lnSpc>
              <a:spcBef>
                <a:spcPts val="0"/>
              </a:spcBef>
              <a:spcAft>
                <a:spcPts val="0"/>
              </a:spcAft>
              <a:buNone/>
              <a:defRPr sz="2267"/>
            </a:lvl7pPr>
            <a:lvl8pPr lvl="7" rtl="0">
              <a:lnSpc>
                <a:spcPct val="100000"/>
              </a:lnSpc>
              <a:spcBef>
                <a:spcPts val="0"/>
              </a:spcBef>
              <a:spcAft>
                <a:spcPts val="0"/>
              </a:spcAft>
              <a:buNone/>
              <a:defRPr sz="2267"/>
            </a:lvl8pPr>
            <a:lvl9pPr lvl="8" rtl="0">
              <a:lnSpc>
                <a:spcPct val="100000"/>
              </a:lnSpc>
              <a:spcBef>
                <a:spcPts val="0"/>
              </a:spcBef>
              <a:spcAft>
                <a:spcPts val="0"/>
              </a:spcAft>
              <a:buNone/>
              <a:defRPr sz="2267"/>
            </a:lvl9pPr>
          </a:lstStyle>
          <a:p>
            <a:endParaRPr/>
          </a:p>
        </p:txBody>
      </p:sp>
      <p:sp>
        <p:nvSpPr>
          <p:cNvPr id="562" name="Google Shape;562;p28"/>
          <p:cNvSpPr txBox="1">
            <a:spLocks noGrp="1"/>
          </p:cNvSpPr>
          <p:nvPr>
            <p:ph type="subTitle" idx="3"/>
          </p:nvPr>
        </p:nvSpPr>
        <p:spPr>
          <a:xfrm>
            <a:off x="2242800" y="2318332"/>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67"/>
            </a:lvl1pPr>
            <a:lvl2pPr lvl="1" rtl="0">
              <a:lnSpc>
                <a:spcPct val="100000"/>
              </a:lnSpc>
              <a:spcBef>
                <a:spcPts val="0"/>
              </a:spcBef>
              <a:spcAft>
                <a:spcPts val="0"/>
              </a:spcAft>
              <a:buNone/>
              <a:defRPr sz="2267"/>
            </a:lvl2pPr>
            <a:lvl3pPr lvl="2" rtl="0">
              <a:lnSpc>
                <a:spcPct val="100000"/>
              </a:lnSpc>
              <a:spcBef>
                <a:spcPts val="0"/>
              </a:spcBef>
              <a:spcAft>
                <a:spcPts val="0"/>
              </a:spcAft>
              <a:buNone/>
              <a:defRPr sz="2267"/>
            </a:lvl3pPr>
            <a:lvl4pPr lvl="3" rtl="0">
              <a:lnSpc>
                <a:spcPct val="100000"/>
              </a:lnSpc>
              <a:spcBef>
                <a:spcPts val="0"/>
              </a:spcBef>
              <a:spcAft>
                <a:spcPts val="0"/>
              </a:spcAft>
              <a:buNone/>
              <a:defRPr sz="2267"/>
            </a:lvl4pPr>
            <a:lvl5pPr lvl="4" rtl="0">
              <a:lnSpc>
                <a:spcPct val="100000"/>
              </a:lnSpc>
              <a:spcBef>
                <a:spcPts val="0"/>
              </a:spcBef>
              <a:spcAft>
                <a:spcPts val="0"/>
              </a:spcAft>
              <a:buNone/>
              <a:defRPr sz="2267"/>
            </a:lvl5pPr>
            <a:lvl6pPr lvl="5" rtl="0">
              <a:lnSpc>
                <a:spcPct val="100000"/>
              </a:lnSpc>
              <a:spcBef>
                <a:spcPts val="0"/>
              </a:spcBef>
              <a:spcAft>
                <a:spcPts val="0"/>
              </a:spcAft>
              <a:buNone/>
              <a:defRPr sz="2267"/>
            </a:lvl6pPr>
            <a:lvl7pPr lvl="6" rtl="0">
              <a:lnSpc>
                <a:spcPct val="100000"/>
              </a:lnSpc>
              <a:spcBef>
                <a:spcPts val="0"/>
              </a:spcBef>
              <a:spcAft>
                <a:spcPts val="0"/>
              </a:spcAft>
              <a:buNone/>
              <a:defRPr sz="2267"/>
            </a:lvl7pPr>
            <a:lvl8pPr lvl="7" rtl="0">
              <a:lnSpc>
                <a:spcPct val="100000"/>
              </a:lnSpc>
              <a:spcBef>
                <a:spcPts val="0"/>
              </a:spcBef>
              <a:spcAft>
                <a:spcPts val="0"/>
              </a:spcAft>
              <a:buNone/>
              <a:defRPr sz="2267"/>
            </a:lvl8pPr>
            <a:lvl9pPr lvl="8" rtl="0">
              <a:lnSpc>
                <a:spcPct val="100000"/>
              </a:lnSpc>
              <a:spcBef>
                <a:spcPts val="0"/>
              </a:spcBef>
              <a:spcAft>
                <a:spcPts val="0"/>
              </a:spcAft>
              <a:buNone/>
              <a:defRPr sz="2267"/>
            </a:lvl9pPr>
          </a:lstStyle>
          <a:p>
            <a:endParaRPr/>
          </a:p>
        </p:txBody>
      </p:sp>
      <p:sp>
        <p:nvSpPr>
          <p:cNvPr id="563" name="Google Shape;563;p28"/>
          <p:cNvSpPr txBox="1">
            <a:spLocks noGrp="1"/>
          </p:cNvSpPr>
          <p:nvPr>
            <p:ph type="subTitle" idx="4"/>
          </p:nvPr>
        </p:nvSpPr>
        <p:spPr>
          <a:xfrm>
            <a:off x="6668784" y="2318332"/>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67"/>
            </a:lvl1pPr>
            <a:lvl2pPr lvl="1" rtl="0">
              <a:lnSpc>
                <a:spcPct val="100000"/>
              </a:lnSpc>
              <a:spcBef>
                <a:spcPts val="0"/>
              </a:spcBef>
              <a:spcAft>
                <a:spcPts val="0"/>
              </a:spcAft>
              <a:buNone/>
              <a:defRPr sz="2267"/>
            </a:lvl2pPr>
            <a:lvl3pPr lvl="2" rtl="0">
              <a:lnSpc>
                <a:spcPct val="100000"/>
              </a:lnSpc>
              <a:spcBef>
                <a:spcPts val="0"/>
              </a:spcBef>
              <a:spcAft>
                <a:spcPts val="0"/>
              </a:spcAft>
              <a:buNone/>
              <a:defRPr sz="2267"/>
            </a:lvl3pPr>
            <a:lvl4pPr lvl="3" rtl="0">
              <a:lnSpc>
                <a:spcPct val="100000"/>
              </a:lnSpc>
              <a:spcBef>
                <a:spcPts val="0"/>
              </a:spcBef>
              <a:spcAft>
                <a:spcPts val="0"/>
              </a:spcAft>
              <a:buNone/>
              <a:defRPr sz="2267"/>
            </a:lvl4pPr>
            <a:lvl5pPr lvl="4" rtl="0">
              <a:lnSpc>
                <a:spcPct val="100000"/>
              </a:lnSpc>
              <a:spcBef>
                <a:spcPts val="0"/>
              </a:spcBef>
              <a:spcAft>
                <a:spcPts val="0"/>
              </a:spcAft>
              <a:buNone/>
              <a:defRPr sz="2267"/>
            </a:lvl5pPr>
            <a:lvl6pPr lvl="5" rtl="0">
              <a:lnSpc>
                <a:spcPct val="100000"/>
              </a:lnSpc>
              <a:spcBef>
                <a:spcPts val="0"/>
              </a:spcBef>
              <a:spcAft>
                <a:spcPts val="0"/>
              </a:spcAft>
              <a:buNone/>
              <a:defRPr sz="2267"/>
            </a:lvl6pPr>
            <a:lvl7pPr lvl="6" rtl="0">
              <a:lnSpc>
                <a:spcPct val="100000"/>
              </a:lnSpc>
              <a:spcBef>
                <a:spcPts val="0"/>
              </a:spcBef>
              <a:spcAft>
                <a:spcPts val="0"/>
              </a:spcAft>
              <a:buNone/>
              <a:defRPr sz="2267"/>
            </a:lvl7pPr>
            <a:lvl8pPr lvl="7" rtl="0">
              <a:lnSpc>
                <a:spcPct val="100000"/>
              </a:lnSpc>
              <a:spcBef>
                <a:spcPts val="0"/>
              </a:spcBef>
              <a:spcAft>
                <a:spcPts val="0"/>
              </a:spcAft>
              <a:buNone/>
              <a:defRPr sz="2267"/>
            </a:lvl8pPr>
            <a:lvl9pPr lvl="8" rtl="0">
              <a:lnSpc>
                <a:spcPct val="100000"/>
              </a:lnSpc>
              <a:spcBef>
                <a:spcPts val="0"/>
              </a:spcBef>
              <a:spcAft>
                <a:spcPts val="0"/>
              </a:spcAft>
              <a:buNone/>
              <a:defRPr sz="2267"/>
            </a:lvl9pPr>
          </a:lstStyle>
          <a:p>
            <a:endParaRPr/>
          </a:p>
        </p:txBody>
      </p:sp>
      <p:sp>
        <p:nvSpPr>
          <p:cNvPr id="564" name="Google Shape;564;p28"/>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5" name="Google Shape;565;p28"/>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6" name="Google Shape;566;p28"/>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7" name="Google Shape;567;p28"/>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8" name="Google Shape;568;p28"/>
          <p:cNvSpPr/>
          <p:nvPr/>
        </p:nvSpPr>
        <p:spPr>
          <a:xfrm>
            <a:off x="765065" y="18568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9" name="Google Shape;569;p28"/>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28"/>
          <p:cNvSpPr/>
          <p:nvPr/>
        </p:nvSpPr>
        <p:spPr>
          <a:xfrm>
            <a:off x="755490" y="61227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28"/>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2" name="Google Shape;572;p28"/>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3" name="Google Shape;573;p28"/>
          <p:cNvSpPr/>
          <p:nvPr/>
        </p:nvSpPr>
        <p:spPr>
          <a:xfrm>
            <a:off x="638472" y="15237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465407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four columns 4">
  <p:cSld name="title and four columns 4">
    <p:spTree>
      <p:nvGrpSpPr>
        <p:cNvPr id="1" name="Shape 574"/>
        <p:cNvGrpSpPr/>
        <p:nvPr/>
      </p:nvGrpSpPr>
      <p:grpSpPr>
        <a:xfrm>
          <a:off x="0" y="0"/>
          <a:ext cx="0" cy="0"/>
          <a:chOff x="0" y="0"/>
          <a:chExt cx="0" cy="0"/>
        </a:xfrm>
      </p:grpSpPr>
      <p:sp>
        <p:nvSpPr>
          <p:cNvPr id="575" name="Google Shape;575;p29"/>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6" name="Google Shape;576;p29"/>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7" name="Google Shape;577;p29"/>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8" name="Google Shape;578;p29"/>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9" name="Google Shape;579;p29"/>
          <p:cNvSpPr/>
          <p:nvPr/>
        </p:nvSpPr>
        <p:spPr>
          <a:xfrm>
            <a:off x="1085534" y="712504"/>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0" name="Google Shape;580;p29"/>
          <p:cNvSpPr/>
          <p:nvPr/>
        </p:nvSpPr>
        <p:spPr>
          <a:xfrm>
            <a:off x="1454958" y="787252"/>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1" name="Google Shape;581;p29"/>
          <p:cNvSpPr txBox="1">
            <a:spLocks noGrp="1"/>
          </p:cNvSpPr>
          <p:nvPr>
            <p:ph type="title"/>
          </p:nvPr>
        </p:nvSpPr>
        <p:spPr>
          <a:xfrm>
            <a:off x="2053733" y="712500"/>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82" name="Google Shape;582;p29"/>
          <p:cNvSpPr txBox="1">
            <a:spLocks noGrp="1"/>
          </p:cNvSpPr>
          <p:nvPr>
            <p:ph type="subTitle" idx="1"/>
          </p:nvPr>
        </p:nvSpPr>
        <p:spPr>
          <a:xfrm>
            <a:off x="6859417" y="4005623"/>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a:lvl1pPr>
            <a:lvl2pPr lvl="1" rtl="0">
              <a:lnSpc>
                <a:spcPct val="100000"/>
              </a:lnSpc>
              <a:spcBef>
                <a:spcPts val="0"/>
              </a:spcBef>
              <a:spcAft>
                <a:spcPts val="0"/>
              </a:spcAft>
              <a:buNone/>
              <a:defRPr sz="2000"/>
            </a:lvl2pPr>
            <a:lvl3pPr lvl="2" rtl="0">
              <a:lnSpc>
                <a:spcPct val="100000"/>
              </a:lnSpc>
              <a:spcBef>
                <a:spcPts val="0"/>
              </a:spcBef>
              <a:spcAft>
                <a:spcPts val="0"/>
              </a:spcAft>
              <a:buNone/>
              <a:defRPr sz="2000"/>
            </a:lvl3pPr>
            <a:lvl4pPr lvl="3" rtl="0">
              <a:lnSpc>
                <a:spcPct val="100000"/>
              </a:lnSpc>
              <a:spcBef>
                <a:spcPts val="0"/>
              </a:spcBef>
              <a:spcAft>
                <a:spcPts val="0"/>
              </a:spcAft>
              <a:buNone/>
              <a:defRPr sz="2000"/>
            </a:lvl4pPr>
            <a:lvl5pPr lvl="4" rtl="0">
              <a:lnSpc>
                <a:spcPct val="100000"/>
              </a:lnSpc>
              <a:spcBef>
                <a:spcPts val="0"/>
              </a:spcBef>
              <a:spcAft>
                <a:spcPts val="0"/>
              </a:spcAft>
              <a:buNone/>
              <a:defRPr sz="2000"/>
            </a:lvl5pPr>
            <a:lvl6pPr lvl="5" rtl="0">
              <a:lnSpc>
                <a:spcPct val="100000"/>
              </a:lnSpc>
              <a:spcBef>
                <a:spcPts val="0"/>
              </a:spcBef>
              <a:spcAft>
                <a:spcPts val="0"/>
              </a:spcAft>
              <a:buNone/>
              <a:defRPr sz="2000"/>
            </a:lvl6pPr>
            <a:lvl7pPr lvl="6" rtl="0">
              <a:lnSpc>
                <a:spcPct val="100000"/>
              </a:lnSpc>
              <a:spcBef>
                <a:spcPts val="0"/>
              </a:spcBef>
              <a:spcAft>
                <a:spcPts val="0"/>
              </a:spcAft>
              <a:buNone/>
              <a:defRPr sz="2000"/>
            </a:lvl7pPr>
            <a:lvl8pPr lvl="7" rtl="0">
              <a:lnSpc>
                <a:spcPct val="100000"/>
              </a:lnSpc>
              <a:spcBef>
                <a:spcPts val="0"/>
              </a:spcBef>
              <a:spcAft>
                <a:spcPts val="0"/>
              </a:spcAft>
              <a:buNone/>
              <a:defRPr sz="2000"/>
            </a:lvl8pPr>
            <a:lvl9pPr lvl="8" rtl="0">
              <a:lnSpc>
                <a:spcPct val="100000"/>
              </a:lnSpc>
              <a:spcBef>
                <a:spcPts val="0"/>
              </a:spcBef>
              <a:spcAft>
                <a:spcPts val="0"/>
              </a:spcAft>
              <a:buNone/>
              <a:defRPr sz="2000"/>
            </a:lvl9pPr>
          </a:lstStyle>
          <a:p>
            <a:endParaRPr/>
          </a:p>
        </p:txBody>
      </p:sp>
      <p:sp>
        <p:nvSpPr>
          <p:cNvPr id="583" name="Google Shape;583;p29"/>
          <p:cNvSpPr txBox="1">
            <a:spLocks noGrp="1"/>
          </p:cNvSpPr>
          <p:nvPr>
            <p:ph type="subTitle" idx="2"/>
          </p:nvPr>
        </p:nvSpPr>
        <p:spPr>
          <a:xfrm>
            <a:off x="6859417" y="4891601"/>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a:lvl1pPr>
            <a:lvl2pPr lvl="1" rtl="0">
              <a:lnSpc>
                <a:spcPct val="100000"/>
              </a:lnSpc>
              <a:spcBef>
                <a:spcPts val="0"/>
              </a:spcBef>
              <a:spcAft>
                <a:spcPts val="0"/>
              </a:spcAft>
              <a:buNone/>
              <a:defRPr sz="2000"/>
            </a:lvl2pPr>
            <a:lvl3pPr lvl="2" rtl="0">
              <a:lnSpc>
                <a:spcPct val="100000"/>
              </a:lnSpc>
              <a:spcBef>
                <a:spcPts val="0"/>
              </a:spcBef>
              <a:spcAft>
                <a:spcPts val="0"/>
              </a:spcAft>
              <a:buNone/>
              <a:defRPr sz="2000"/>
            </a:lvl3pPr>
            <a:lvl4pPr lvl="3" rtl="0">
              <a:lnSpc>
                <a:spcPct val="100000"/>
              </a:lnSpc>
              <a:spcBef>
                <a:spcPts val="0"/>
              </a:spcBef>
              <a:spcAft>
                <a:spcPts val="0"/>
              </a:spcAft>
              <a:buNone/>
              <a:defRPr sz="2000"/>
            </a:lvl4pPr>
            <a:lvl5pPr lvl="4" rtl="0">
              <a:lnSpc>
                <a:spcPct val="100000"/>
              </a:lnSpc>
              <a:spcBef>
                <a:spcPts val="0"/>
              </a:spcBef>
              <a:spcAft>
                <a:spcPts val="0"/>
              </a:spcAft>
              <a:buNone/>
              <a:defRPr sz="2000"/>
            </a:lvl5pPr>
            <a:lvl6pPr lvl="5" rtl="0">
              <a:lnSpc>
                <a:spcPct val="100000"/>
              </a:lnSpc>
              <a:spcBef>
                <a:spcPts val="0"/>
              </a:spcBef>
              <a:spcAft>
                <a:spcPts val="0"/>
              </a:spcAft>
              <a:buNone/>
              <a:defRPr sz="2000"/>
            </a:lvl6pPr>
            <a:lvl7pPr lvl="6" rtl="0">
              <a:lnSpc>
                <a:spcPct val="100000"/>
              </a:lnSpc>
              <a:spcBef>
                <a:spcPts val="0"/>
              </a:spcBef>
              <a:spcAft>
                <a:spcPts val="0"/>
              </a:spcAft>
              <a:buNone/>
              <a:defRPr sz="2000"/>
            </a:lvl7pPr>
            <a:lvl8pPr lvl="7" rtl="0">
              <a:lnSpc>
                <a:spcPct val="100000"/>
              </a:lnSpc>
              <a:spcBef>
                <a:spcPts val="0"/>
              </a:spcBef>
              <a:spcAft>
                <a:spcPts val="0"/>
              </a:spcAft>
              <a:buNone/>
              <a:defRPr sz="2000"/>
            </a:lvl8pPr>
            <a:lvl9pPr lvl="8" rtl="0">
              <a:lnSpc>
                <a:spcPct val="100000"/>
              </a:lnSpc>
              <a:spcBef>
                <a:spcPts val="0"/>
              </a:spcBef>
              <a:spcAft>
                <a:spcPts val="0"/>
              </a:spcAft>
              <a:buNone/>
              <a:defRPr sz="2000"/>
            </a:lvl9pPr>
          </a:lstStyle>
          <a:p>
            <a:endParaRPr/>
          </a:p>
        </p:txBody>
      </p:sp>
      <p:sp>
        <p:nvSpPr>
          <p:cNvPr id="584" name="Google Shape;584;p29"/>
          <p:cNvSpPr txBox="1">
            <a:spLocks noGrp="1"/>
          </p:cNvSpPr>
          <p:nvPr>
            <p:ph type="subTitle" idx="3"/>
          </p:nvPr>
        </p:nvSpPr>
        <p:spPr>
          <a:xfrm>
            <a:off x="6859417" y="3119644"/>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a:lvl1pPr>
            <a:lvl2pPr lvl="1" rtl="0">
              <a:lnSpc>
                <a:spcPct val="100000"/>
              </a:lnSpc>
              <a:spcBef>
                <a:spcPts val="0"/>
              </a:spcBef>
              <a:spcAft>
                <a:spcPts val="0"/>
              </a:spcAft>
              <a:buNone/>
              <a:defRPr sz="2000"/>
            </a:lvl2pPr>
            <a:lvl3pPr lvl="2" rtl="0">
              <a:lnSpc>
                <a:spcPct val="100000"/>
              </a:lnSpc>
              <a:spcBef>
                <a:spcPts val="0"/>
              </a:spcBef>
              <a:spcAft>
                <a:spcPts val="0"/>
              </a:spcAft>
              <a:buNone/>
              <a:defRPr sz="2000"/>
            </a:lvl3pPr>
            <a:lvl4pPr lvl="3" rtl="0">
              <a:lnSpc>
                <a:spcPct val="100000"/>
              </a:lnSpc>
              <a:spcBef>
                <a:spcPts val="0"/>
              </a:spcBef>
              <a:spcAft>
                <a:spcPts val="0"/>
              </a:spcAft>
              <a:buNone/>
              <a:defRPr sz="2000"/>
            </a:lvl4pPr>
            <a:lvl5pPr lvl="4" rtl="0">
              <a:lnSpc>
                <a:spcPct val="100000"/>
              </a:lnSpc>
              <a:spcBef>
                <a:spcPts val="0"/>
              </a:spcBef>
              <a:spcAft>
                <a:spcPts val="0"/>
              </a:spcAft>
              <a:buNone/>
              <a:defRPr sz="2000"/>
            </a:lvl5pPr>
            <a:lvl6pPr lvl="5" rtl="0">
              <a:lnSpc>
                <a:spcPct val="100000"/>
              </a:lnSpc>
              <a:spcBef>
                <a:spcPts val="0"/>
              </a:spcBef>
              <a:spcAft>
                <a:spcPts val="0"/>
              </a:spcAft>
              <a:buNone/>
              <a:defRPr sz="2000"/>
            </a:lvl6pPr>
            <a:lvl7pPr lvl="6" rtl="0">
              <a:lnSpc>
                <a:spcPct val="100000"/>
              </a:lnSpc>
              <a:spcBef>
                <a:spcPts val="0"/>
              </a:spcBef>
              <a:spcAft>
                <a:spcPts val="0"/>
              </a:spcAft>
              <a:buNone/>
              <a:defRPr sz="2000"/>
            </a:lvl7pPr>
            <a:lvl8pPr lvl="7" rtl="0">
              <a:lnSpc>
                <a:spcPct val="100000"/>
              </a:lnSpc>
              <a:spcBef>
                <a:spcPts val="0"/>
              </a:spcBef>
              <a:spcAft>
                <a:spcPts val="0"/>
              </a:spcAft>
              <a:buNone/>
              <a:defRPr sz="2000"/>
            </a:lvl8pPr>
            <a:lvl9pPr lvl="8" rtl="0">
              <a:lnSpc>
                <a:spcPct val="100000"/>
              </a:lnSpc>
              <a:spcBef>
                <a:spcPts val="0"/>
              </a:spcBef>
              <a:spcAft>
                <a:spcPts val="0"/>
              </a:spcAft>
              <a:buNone/>
              <a:defRPr sz="2000"/>
            </a:lvl9pPr>
          </a:lstStyle>
          <a:p>
            <a:endParaRPr/>
          </a:p>
        </p:txBody>
      </p:sp>
      <p:sp>
        <p:nvSpPr>
          <p:cNvPr id="585" name="Google Shape;585;p29"/>
          <p:cNvSpPr txBox="1">
            <a:spLocks noGrp="1"/>
          </p:cNvSpPr>
          <p:nvPr>
            <p:ph type="subTitle" idx="4"/>
          </p:nvPr>
        </p:nvSpPr>
        <p:spPr>
          <a:xfrm>
            <a:off x="6859417" y="2233665"/>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a:lvl1pPr>
            <a:lvl2pPr lvl="1" rtl="0">
              <a:lnSpc>
                <a:spcPct val="100000"/>
              </a:lnSpc>
              <a:spcBef>
                <a:spcPts val="0"/>
              </a:spcBef>
              <a:spcAft>
                <a:spcPts val="0"/>
              </a:spcAft>
              <a:buNone/>
              <a:defRPr sz="2000"/>
            </a:lvl2pPr>
            <a:lvl3pPr lvl="2" rtl="0">
              <a:lnSpc>
                <a:spcPct val="100000"/>
              </a:lnSpc>
              <a:spcBef>
                <a:spcPts val="0"/>
              </a:spcBef>
              <a:spcAft>
                <a:spcPts val="0"/>
              </a:spcAft>
              <a:buNone/>
              <a:defRPr sz="2000"/>
            </a:lvl3pPr>
            <a:lvl4pPr lvl="3" rtl="0">
              <a:lnSpc>
                <a:spcPct val="100000"/>
              </a:lnSpc>
              <a:spcBef>
                <a:spcPts val="0"/>
              </a:spcBef>
              <a:spcAft>
                <a:spcPts val="0"/>
              </a:spcAft>
              <a:buNone/>
              <a:defRPr sz="2000"/>
            </a:lvl4pPr>
            <a:lvl5pPr lvl="4" rtl="0">
              <a:lnSpc>
                <a:spcPct val="100000"/>
              </a:lnSpc>
              <a:spcBef>
                <a:spcPts val="0"/>
              </a:spcBef>
              <a:spcAft>
                <a:spcPts val="0"/>
              </a:spcAft>
              <a:buNone/>
              <a:defRPr sz="2000"/>
            </a:lvl5pPr>
            <a:lvl6pPr lvl="5" rtl="0">
              <a:lnSpc>
                <a:spcPct val="100000"/>
              </a:lnSpc>
              <a:spcBef>
                <a:spcPts val="0"/>
              </a:spcBef>
              <a:spcAft>
                <a:spcPts val="0"/>
              </a:spcAft>
              <a:buNone/>
              <a:defRPr sz="2000"/>
            </a:lvl6pPr>
            <a:lvl7pPr lvl="6" rtl="0">
              <a:lnSpc>
                <a:spcPct val="100000"/>
              </a:lnSpc>
              <a:spcBef>
                <a:spcPts val="0"/>
              </a:spcBef>
              <a:spcAft>
                <a:spcPts val="0"/>
              </a:spcAft>
              <a:buNone/>
              <a:defRPr sz="2000"/>
            </a:lvl7pPr>
            <a:lvl8pPr lvl="7" rtl="0">
              <a:lnSpc>
                <a:spcPct val="100000"/>
              </a:lnSpc>
              <a:spcBef>
                <a:spcPts val="0"/>
              </a:spcBef>
              <a:spcAft>
                <a:spcPts val="0"/>
              </a:spcAft>
              <a:buNone/>
              <a:defRPr sz="2000"/>
            </a:lvl8pPr>
            <a:lvl9pPr lvl="8" rtl="0">
              <a:lnSpc>
                <a:spcPct val="100000"/>
              </a:lnSpc>
              <a:spcBef>
                <a:spcPts val="0"/>
              </a:spcBef>
              <a:spcAft>
                <a:spcPts val="0"/>
              </a:spcAft>
              <a:buNone/>
              <a:defRPr sz="2000"/>
            </a:lvl9pPr>
          </a:lstStyle>
          <a:p>
            <a:endParaRPr/>
          </a:p>
        </p:txBody>
      </p:sp>
      <p:sp>
        <p:nvSpPr>
          <p:cNvPr id="586" name="Google Shape;586;p29"/>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7" name="Google Shape;587;p29"/>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8" name="Google Shape;588;p29"/>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9" name="Google Shape;589;p29"/>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0" name="Google Shape;590;p29"/>
          <p:cNvSpPr/>
          <p:nvPr/>
        </p:nvSpPr>
        <p:spPr>
          <a:xfrm>
            <a:off x="765065" y="18568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1" name="Google Shape;591;p29"/>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2" name="Google Shape;592;p29"/>
          <p:cNvSpPr/>
          <p:nvPr/>
        </p:nvSpPr>
        <p:spPr>
          <a:xfrm>
            <a:off x="755490" y="61227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3" name="Google Shape;593;p29"/>
          <p:cNvSpPr/>
          <p:nvPr/>
        </p:nvSpPr>
        <p:spPr>
          <a:xfrm>
            <a:off x="4791619" y="62848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4" name="Google Shape;594;p29"/>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5" name="Google Shape;595;p29"/>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6" name="Google Shape;596;p29"/>
          <p:cNvSpPr/>
          <p:nvPr/>
        </p:nvSpPr>
        <p:spPr>
          <a:xfrm>
            <a:off x="638472" y="15237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7" name="Google Shape;597;p29"/>
          <p:cNvSpPr/>
          <p:nvPr/>
        </p:nvSpPr>
        <p:spPr>
          <a:xfrm>
            <a:off x="2576281" y="6301034"/>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8" name="Google Shape;598;p29"/>
          <p:cNvSpPr/>
          <p:nvPr/>
        </p:nvSpPr>
        <p:spPr>
          <a:xfrm>
            <a:off x="439864" y="3682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9" name="Google Shape;599;p29"/>
          <p:cNvSpPr/>
          <p:nvPr/>
        </p:nvSpPr>
        <p:spPr>
          <a:xfrm>
            <a:off x="5810523" y="6500934"/>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685449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four columns 5">
  <p:cSld name="title and four columns 5">
    <p:spTree>
      <p:nvGrpSpPr>
        <p:cNvPr id="1" name="Shape 600"/>
        <p:cNvGrpSpPr/>
        <p:nvPr/>
      </p:nvGrpSpPr>
      <p:grpSpPr>
        <a:xfrm>
          <a:off x="0" y="0"/>
          <a:ext cx="0" cy="0"/>
          <a:chOff x="0" y="0"/>
          <a:chExt cx="0" cy="0"/>
        </a:xfrm>
      </p:grpSpPr>
      <p:sp>
        <p:nvSpPr>
          <p:cNvPr id="601" name="Google Shape;601;p30"/>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2" name="Google Shape;602;p30"/>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3" name="Google Shape;603;p30"/>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4" name="Google Shape;604;p30"/>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5" name="Google Shape;605;p30"/>
          <p:cNvSpPr txBox="1">
            <a:spLocks noGrp="1"/>
          </p:cNvSpPr>
          <p:nvPr>
            <p:ph type="subTitle" idx="1"/>
          </p:nvPr>
        </p:nvSpPr>
        <p:spPr>
          <a:xfrm>
            <a:off x="2256917" y="3901797"/>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a:lvl1pPr>
            <a:lvl2pPr lvl="1" rtl="0">
              <a:lnSpc>
                <a:spcPct val="100000"/>
              </a:lnSpc>
              <a:spcBef>
                <a:spcPts val="0"/>
              </a:spcBef>
              <a:spcAft>
                <a:spcPts val="0"/>
              </a:spcAft>
              <a:buNone/>
              <a:defRPr sz="2000"/>
            </a:lvl2pPr>
            <a:lvl3pPr lvl="2" rtl="0">
              <a:lnSpc>
                <a:spcPct val="100000"/>
              </a:lnSpc>
              <a:spcBef>
                <a:spcPts val="0"/>
              </a:spcBef>
              <a:spcAft>
                <a:spcPts val="0"/>
              </a:spcAft>
              <a:buNone/>
              <a:defRPr sz="2000"/>
            </a:lvl3pPr>
            <a:lvl4pPr lvl="3" rtl="0">
              <a:lnSpc>
                <a:spcPct val="100000"/>
              </a:lnSpc>
              <a:spcBef>
                <a:spcPts val="0"/>
              </a:spcBef>
              <a:spcAft>
                <a:spcPts val="0"/>
              </a:spcAft>
              <a:buNone/>
              <a:defRPr sz="2000"/>
            </a:lvl4pPr>
            <a:lvl5pPr lvl="4" rtl="0">
              <a:lnSpc>
                <a:spcPct val="100000"/>
              </a:lnSpc>
              <a:spcBef>
                <a:spcPts val="0"/>
              </a:spcBef>
              <a:spcAft>
                <a:spcPts val="0"/>
              </a:spcAft>
              <a:buNone/>
              <a:defRPr sz="2000"/>
            </a:lvl5pPr>
            <a:lvl6pPr lvl="5" rtl="0">
              <a:lnSpc>
                <a:spcPct val="100000"/>
              </a:lnSpc>
              <a:spcBef>
                <a:spcPts val="0"/>
              </a:spcBef>
              <a:spcAft>
                <a:spcPts val="0"/>
              </a:spcAft>
              <a:buNone/>
              <a:defRPr sz="2000"/>
            </a:lvl6pPr>
            <a:lvl7pPr lvl="6" rtl="0">
              <a:lnSpc>
                <a:spcPct val="100000"/>
              </a:lnSpc>
              <a:spcBef>
                <a:spcPts val="0"/>
              </a:spcBef>
              <a:spcAft>
                <a:spcPts val="0"/>
              </a:spcAft>
              <a:buNone/>
              <a:defRPr sz="2000"/>
            </a:lvl7pPr>
            <a:lvl8pPr lvl="7" rtl="0">
              <a:lnSpc>
                <a:spcPct val="100000"/>
              </a:lnSpc>
              <a:spcBef>
                <a:spcPts val="0"/>
              </a:spcBef>
              <a:spcAft>
                <a:spcPts val="0"/>
              </a:spcAft>
              <a:buNone/>
              <a:defRPr sz="2000"/>
            </a:lvl8pPr>
            <a:lvl9pPr lvl="8" rtl="0">
              <a:lnSpc>
                <a:spcPct val="100000"/>
              </a:lnSpc>
              <a:spcBef>
                <a:spcPts val="0"/>
              </a:spcBef>
              <a:spcAft>
                <a:spcPts val="0"/>
              </a:spcAft>
              <a:buNone/>
              <a:defRPr sz="2000"/>
            </a:lvl9pPr>
          </a:lstStyle>
          <a:p>
            <a:endParaRPr/>
          </a:p>
        </p:txBody>
      </p:sp>
      <p:sp>
        <p:nvSpPr>
          <p:cNvPr id="606" name="Google Shape;606;p30"/>
          <p:cNvSpPr txBox="1">
            <a:spLocks noGrp="1"/>
          </p:cNvSpPr>
          <p:nvPr>
            <p:ph type="subTitle" idx="2"/>
          </p:nvPr>
        </p:nvSpPr>
        <p:spPr>
          <a:xfrm>
            <a:off x="2256917" y="4683967"/>
            <a:ext cx="36456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a:lvl1pPr>
            <a:lvl2pPr lvl="1" rtl="0">
              <a:lnSpc>
                <a:spcPct val="100000"/>
              </a:lnSpc>
              <a:spcBef>
                <a:spcPts val="0"/>
              </a:spcBef>
              <a:spcAft>
                <a:spcPts val="0"/>
              </a:spcAft>
              <a:buNone/>
              <a:defRPr sz="2000"/>
            </a:lvl2pPr>
            <a:lvl3pPr lvl="2" rtl="0">
              <a:lnSpc>
                <a:spcPct val="100000"/>
              </a:lnSpc>
              <a:spcBef>
                <a:spcPts val="0"/>
              </a:spcBef>
              <a:spcAft>
                <a:spcPts val="0"/>
              </a:spcAft>
              <a:buNone/>
              <a:defRPr sz="2000"/>
            </a:lvl3pPr>
            <a:lvl4pPr lvl="3" rtl="0">
              <a:lnSpc>
                <a:spcPct val="100000"/>
              </a:lnSpc>
              <a:spcBef>
                <a:spcPts val="0"/>
              </a:spcBef>
              <a:spcAft>
                <a:spcPts val="0"/>
              </a:spcAft>
              <a:buNone/>
              <a:defRPr sz="2000"/>
            </a:lvl4pPr>
            <a:lvl5pPr lvl="4" rtl="0">
              <a:lnSpc>
                <a:spcPct val="100000"/>
              </a:lnSpc>
              <a:spcBef>
                <a:spcPts val="0"/>
              </a:spcBef>
              <a:spcAft>
                <a:spcPts val="0"/>
              </a:spcAft>
              <a:buNone/>
              <a:defRPr sz="2000"/>
            </a:lvl5pPr>
            <a:lvl6pPr lvl="5" rtl="0">
              <a:lnSpc>
                <a:spcPct val="100000"/>
              </a:lnSpc>
              <a:spcBef>
                <a:spcPts val="0"/>
              </a:spcBef>
              <a:spcAft>
                <a:spcPts val="0"/>
              </a:spcAft>
              <a:buNone/>
              <a:defRPr sz="2000"/>
            </a:lvl6pPr>
            <a:lvl7pPr lvl="6" rtl="0">
              <a:lnSpc>
                <a:spcPct val="100000"/>
              </a:lnSpc>
              <a:spcBef>
                <a:spcPts val="0"/>
              </a:spcBef>
              <a:spcAft>
                <a:spcPts val="0"/>
              </a:spcAft>
              <a:buNone/>
              <a:defRPr sz="2000"/>
            </a:lvl7pPr>
            <a:lvl8pPr lvl="7" rtl="0">
              <a:lnSpc>
                <a:spcPct val="100000"/>
              </a:lnSpc>
              <a:spcBef>
                <a:spcPts val="0"/>
              </a:spcBef>
              <a:spcAft>
                <a:spcPts val="0"/>
              </a:spcAft>
              <a:buNone/>
              <a:defRPr sz="2000"/>
            </a:lvl8pPr>
            <a:lvl9pPr lvl="8" rtl="0">
              <a:lnSpc>
                <a:spcPct val="100000"/>
              </a:lnSpc>
              <a:spcBef>
                <a:spcPts val="0"/>
              </a:spcBef>
              <a:spcAft>
                <a:spcPts val="0"/>
              </a:spcAft>
              <a:buNone/>
              <a:defRPr sz="2000"/>
            </a:lvl9pPr>
          </a:lstStyle>
          <a:p>
            <a:endParaRPr/>
          </a:p>
        </p:txBody>
      </p:sp>
      <p:sp>
        <p:nvSpPr>
          <p:cNvPr id="607" name="Google Shape;607;p30"/>
          <p:cNvSpPr txBox="1">
            <a:spLocks noGrp="1"/>
          </p:cNvSpPr>
          <p:nvPr>
            <p:ph type="subTitle" idx="3"/>
          </p:nvPr>
        </p:nvSpPr>
        <p:spPr>
          <a:xfrm>
            <a:off x="2256917" y="3055880"/>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a:lvl1pPr>
            <a:lvl2pPr lvl="1" rtl="0">
              <a:lnSpc>
                <a:spcPct val="100000"/>
              </a:lnSpc>
              <a:spcBef>
                <a:spcPts val="0"/>
              </a:spcBef>
              <a:spcAft>
                <a:spcPts val="0"/>
              </a:spcAft>
              <a:buNone/>
              <a:defRPr sz="2000"/>
            </a:lvl2pPr>
            <a:lvl3pPr lvl="2" rtl="0">
              <a:lnSpc>
                <a:spcPct val="100000"/>
              </a:lnSpc>
              <a:spcBef>
                <a:spcPts val="0"/>
              </a:spcBef>
              <a:spcAft>
                <a:spcPts val="0"/>
              </a:spcAft>
              <a:buNone/>
              <a:defRPr sz="2000"/>
            </a:lvl3pPr>
            <a:lvl4pPr lvl="3" rtl="0">
              <a:lnSpc>
                <a:spcPct val="100000"/>
              </a:lnSpc>
              <a:spcBef>
                <a:spcPts val="0"/>
              </a:spcBef>
              <a:spcAft>
                <a:spcPts val="0"/>
              </a:spcAft>
              <a:buNone/>
              <a:defRPr sz="2000"/>
            </a:lvl4pPr>
            <a:lvl5pPr lvl="4" rtl="0">
              <a:lnSpc>
                <a:spcPct val="100000"/>
              </a:lnSpc>
              <a:spcBef>
                <a:spcPts val="0"/>
              </a:spcBef>
              <a:spcAft>
                <a:spcPts val="0"/>
              </a:spcAft>
              <a:buNone/>
              <a:defRPr sz="2000"/>
            </a:lvl5pPr>
            <a:lvl6pPr lvl="5" rtl="0">
              <a:lnSpc>
                <a:spcPct val="100000"/>
              </a:lnSpc>
              <a:spcBef>
                <a:spcPts val="0"/>
              </a:spcBef>
              <a:spcAft>
                <a:spcPts val="0"/>
              </a:spcAft>
              <a:buNone/>
              <a:defRPr sz="2000"/>
            </a:lvl6pPr>
            <a:lvl7pPr lvl="6" rtl="0">
              <a:lnSpc>
                <a:spcPct val="100000"/>
              </a:lnSpc>
              <a:spcBef>
                <a:spcPts val="0"/>
              </a:spcBef>
              <a:spcAft>
                <a:spcPts val="0"/>
              </a:spcAft>
              <a:buNone/>
              <a:defRPr sz="2000"/>
            </a:lvl7pPr>
            <a:lvl8pPr lvl="7" rtl="0">
              <a:lnSpc>
                <a:spcPct val="100000"/>
              </a:lnSpc>
              <a:spcBef>
                <a:spcPts val="0"/>
              </a:spcBef>
              <a:spcAft>
                <a:spcPts val="0"/>
              </a:spcAft>
              <a:buNone/>
              <a:defRPr sz="2000"/>
            </a:lvl8pPr>
            <a:lvl9pPr lvl="8" rtl="0">
              <a:lnSpc>
                <a:spcPct val="100000"/>
              </a:lnSpc>
              <a:spcBef>
                <a:spcPts val="0"/>
              </a:spcBef>
              <a:spcAft>
                <a:spcPts val="0"/>
              </a:spcAft>
              <a:buNone/>
              <a:defRPr sz="2000"/>
            </a:lvl9pPr>
          </a:lstStyle>
          <a:p>
            <a:endParaRPr/>
          </a:p>
        </p:txBody>
      </p:sp>
      <p:sp>
        <p:nvSpPr>
          <p:cNvPr id="608" name="Google Shape;608;p30"/>
          <p:cNvSpPr txBox="1">
            <a:spLocks noGrp="1"/>
          </p:cNvSpPr>
          <p:nvPr>
            <p:ph type="subTitle" idx="4"/>
          </p:nvPr>
        </p:nvSpPr>
        <p:spPr>
          <a:xfrm>
            <a:off x="2256917" y="2270745"/>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a:lvl1pPr>
            <a:lvl2pPr lvl="1" rtl="0">
              <a:lnSpc>
                <a:spcPct val="100000"/>
              </a:lnSpc>
              <a:spcBef>
                <a:spcPts val="0"/>
              </a:spcBef>
              <a:spcAft>
                <a:spcPts val="0"/>
              </a:spcAft>
              <a:buNone/>
              <a:defRPr sz="2000"/>
            </a:lvl2pPr>
            <a:lvl3pPr lvl="2" rtl="0">
              <a:lnSpc>
                <a:spcPct val="100000"/>
              </a:lnSpc>
              <a:spcBef>
                <a:spcPts val="0"/>
              </a:spcBef>
              <a:spcAft>
                <a:spcPts val="0"/>
              </a:spcAft>
              <a:buNone/>
              <a:defRPr sz="2000"/>
            </a:lvl3pPr>
            <a:lvl4pPr lvl="3" rtl="0">
              <a:lnSpc>
                <a:spcPct val="100000"/>
              </a:lnSpc>
              <a:spcBef>
                <a:spcPts val="0"/>
              </a:spcBef>
              <a:spcAft>
                <a:spcPts val="0"/>
              </a:spcAft>
              <a:buNone/>
              <a:defRPr sz="2000"/>
            </a:lvl4pPr>
            <a:lvl5pPr lvl="4" rtl="0">
              <a:lnSpc>
                <a:spcPct val="100000"/>
              </a:lnSpc>
              <a:spcBef>
                <a:spcPts val="0"/>
              </a:spcBef>
              <a:spcAft>
                <a:spcPts val="0"/>
              </a:spcAft>
              <a:buNone/>
              <a:defRPr sz="2000"/>
            </a:lvl5pPr>
            <a:lvl6pPr lvl="5" rtl="0">
              <a:lnSpc>
                <a:spcPct val="100000"/>
              </a:lnSpc>
              <a:spcBef>
                <a:spcPts val="0"/>
              </a:spcBef>
              <a:spcAft>
                <a:spcPts val="0"/>
              </a:spcAft>
              <a:buNone/>
              <a:defRPr sz="2000"/>
            </a:lvl6pPr>
            <a:lvl7pPr lvl="6" rtl="0">
              <a:lnSpc>
                <a:spcPct val="100000"/>
              </a:lnSpc>
              <a:spcBef>
                <a:spcPts val="0"/>
              </a:spcBef>
              <a:spcAft>
                <a:spcPts val="0"/>
              </a:spcAft>
              <a:buNone/>
              <a:defRPr sz="2000"/>
            </a:lvl7pPr>
            <a:lvl8pPr lvl="7" rtl="0">
              <a:lnSpc>
                <a:spcPct val="100000"/>
              </a:lnSpc>
              <a:spcBef>
                <a:spcPts val="0"/>
              </a:spcBef>
              <a:spcAft>
                <a:spcPts val="0"/>
              </a:spcAft>
              <a:buNone/>
              <a:defRPr sz="2000"/>
            </a:lvl8pPr>
            <a:lvl9pPr lvl="8" rtl="0">
              <a:lnSpc>
                <a:spcPct val="100000"/>
              </a:lnSpc>
              <a:spcBef>
                <a:spcPts val="0"/>
              </a:spcBef>
              <a:spcAft>
                <a:spcPts val="0"/>
              </a:spcAft>
              <a:buNone/>
              <a:defRPr sz="2000"/>
            </a:lvl9pPr>
          </a:lstStyle>
          <a:p>
            <a:endParaRPr/>
          </a:p>
        </p:txBody>
      </p:sp>
      <p:sp>
        <p:nvSpPr>
          <p:cNvPr id="609" name="Google Shape;609;p30"/>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0" name="Google Shape;610;p30"/>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1" name="Google Shape;611;p30"/>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2" name="Google Shape;612;p30"/>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3" name="Google Shape;613;p30"/>
          <p:cNvSpPr/>
          <p:nvPr/>
        </p:nvSpPr>
        <p:spPr>
          <a:xfrm>
            <a:off x="765065" y="18568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30"/>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5" name="Google Shape;615;p30"/>
          <p:cNvSpPr/>
          <p:nvPr/>
        </p:nvSpPr>
        <p:spPr>
          <a:xfrm>
            <a:off x="755490" y="61227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30"/>
          <p:cNvSpPr/>
          <p:nvPr/>
        </p:nvSpPr>
        <p:spPr>
          <a:xfrm>
            <a:off x="4791619" y="62848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30"/>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30"/>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30"/>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30"/>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30"/>
          <p:cNvSpPr/>
          <p:nvPr/>
        </p:nvSpPr>
        <p:spPr>
          <a:xfrm>
            <a:off x="638472" y="15237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2" name="Google Shape;622;p30"/>
          <p:cNvSpPr/>
          <p:nvPr/>
        </p:nvSpPr>
        <p:spPr>
          <a:xfrm>
            <a:off x="2576281" y="6301034"/>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3" name="Google Shape;623;p30"/>
          <p:cNvSpPr/>
          <p:nvPr/>
        </p:nvSpPr>
        <p:spPr>
          <a:xfrm>
            <a:off x="439864" y="3682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30"/>
          <p:cNvSpPr/>
          <p:nvPr/>
        </p:nvSpPr>
        <p:spPr>
          <a:xfrm>
            <a:off x="5810523" y="6500934"/>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30"/>
          <p:cNvSpPr txBox="1">
            <a:spLocks noGrp="1"/>
          </p:cNvSpPr>
          <p:nvPr>
            <p:ph type="title"/>
          </p:nvPr>
        </p:nvSpPr>
        <p:spPr>
          <a:xfrm>
            <a:off x="2053733" y="725200"/>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7854444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26"/>
        <p:cNvGrpSpPr/>
        <p:nvPr/>
      </p:nvGrpSpPr>
      <p:grpSpPr>
        <a:xfrm>
          <a:off x="0" y="0"/>
          <a:ext cx="0" cy="0"/>
          <a:chOff x="0" y="0"/>
          <a:chExt cx="0" cy="0"/>
        </a:xfrm>
      </p:grpSpPr>
      <p:sp>
        <p:nvSpPr>
          <p:cNvPr id="627" name="Google Shape;627;p31"/>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31"/>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31"/>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31"/>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31"/>
          <p:cNvSpPr txBox="1">
            <a:spLocks noGrp="1"/>
          </p:cNvSpPr>
          <p:nvPr>
            <p:ph type="subTitle" idx="1"/>
          </p:nvPr>
        </p:nvSpPr>
        <p:spPr>
          <a:xfrm>
            <a:off x="874465" y="2681125"/>
            <a:ext cx="3208000" cy="9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lvl1pPr>
            <a:lvl2pPr lvl="1" algn="ctr" rtl="0">
              <a:lnSpc>
                <a:spcPct val="100000"/>
              </a:lnSpc>
              <a:spcBef>
                <a:spcPts val="0"/>
              </a:spcBef>
              <a:spcAft>
                <a:spcPts val="0"/>
              </a:spcAft>
              <a:buNone/>
              <a:defRPr sz="2000"/>
            </a:lvl2pPr>
            <a:lvl3pPr lvl="2" algn="ctr" rtl="0">
              <a:lnSpc>
                <a:spcPct val="100000"/>
              </a:lnSpc>
              <a:spcBef>
                <a:spcPts val="0"/>
              </a:spcBef>
              <a:spcAft>
                <a:spcPts val="0"/>
              </a:spcAft>
              <a:buNone/>
              <a:defRPr sz="2000"/>
            </a:lvl3pPr>
            <a:lvl4pPr lvl="3" algn="ctr" rtl="0">
              <a:lnSpc>
                <a:spcPct val="100000"/>
              </a:lnSpc>
              <a:spcBef>
                <a:spcPts val="0"/>
              </a:spcBef>
              <a:spcAft>
                <a:spcPts val="0"/>
              </a:spcAft>
              <a:buNone/>
              <a:defRPr sz="2000"/>
            </a:lvl4pPr>
            <a:lvl5pPr lvl="4" algn="ctr" rtl="0">
              <a:lnSpc>
                <a:spcPct val="100000"/>
              </a:lnSpc>
              <a:spcBef>
                <a:spcPts val="0"/>
              </a:spcBef>
              <a:spcAft>
                <a:spcPts val="0"/>
              </a:spcAft>
              <a:buNone/>
              <a:defRPr sz="2000"/>
            </a:lvl5pPr>
            <a:lvl6pPr lvl="5" algn="ctr" rtl="0">
              <a:lnSpc>
                <a:spcPct val="100000"/>
              </a:lnSpc>
              <a:spcBef>
                <a:spcPts val="0"/>
              </a:spcBef>
              <a:spcAft>
                <a:spcPts val="0"/>
              </a:spcAft>
              <a:buNone/>
              <a:defRPr sz="2000"/>
            </a:lvl6pPr>
            <a:lvl7pPr lvl="6" algn="ctr" rtl="0">
              <a:lnSpc>
                <a:spcPct val="100000"/>
              </a:lnSpc>
              <a:spcBef>
                <a:spcPts val="0"/>
              </a:spcBef>
              <a:spcAft>
                <a:spcPts val="0"/>
              </a:spcAft>
              <a:buNone/>
              <a:defRPr sz="2000"/>
            </a:lvl7pPr>
            <a:lvl8pPr lvl="7" algn="ctr" rtl="0">
              <a:lnSpc>
                <a:spcPct val="100000"/>
              </a:lnSpc>
              <a:spcBef>
                <a:spcPts val="0"/>
              </a:spcBef>
              <a:spcAft>
                <a:spcPts val="0"/>
              </a:spcAft>
              <a:buNone/>
              <a:defRPr sz="2000"/>
            </a:lvl8pPr>
            <a:lvl9pPr lvl="8" algn="ctr" rtl="0">
              <a:lnSpc>
                <a:spcPct val="100000"/>
              </a:lnSpc>
              <a:spcBef>
                <a:spcPts val="0"/>
              </a:spcBef>
              <a:spcAft>
                <a:spcPts val="0"/>
              </a:spcAft>
              <a:buNone/>
              <a:defRPr sz="2000"/>
            </a:lvl9pPr>
          </a:lstStyle>
          <a:p>
            <a:endParaRPr/>
          </a:p>
        </p:txBody>
      </p:sp>
      <p:sp>
        <p:nvSpPr>
          <p:cNvPr id="632" name="Google Shape;632;p31"/>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31"/>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31"/>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31"/>
          <p:cNvSpPr txBox="1">
            <a:spLocks noGrp="1"/>
          </p:cNvSpPr>
          <p:nvPr>
            <p:ph type="subTitle" idx="2"/>
          </p:nvPr>
        </p:nvSpPr>
        <p:spPr>
          <a:xfrm>
            <a:off x="4223815" y="2681525"/>
            <a:ext cx="3206400" cy="90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lvl1pPr>
            <a:lvl2pPr lvl="1" algn="ctr" rtl="0">
              <a:lnSpc>
                <a:spcPct val="100000"/>
              </a:lnSpc>
              <a:spcBef>
                <a:spcPts val="0"/>
              </a:spcBef>
              <a:spcAft>
                <a:spcPts val="0"/>
              </a:spcAft>
              <a:buNone/>
              <a:defRPr sz="2000"/>
            </a:lvl2pPr>
            <a:lvl3pPr lvl="2" algn="ctr" rtl="0">
              <a:lnSpc>
                <a:spcPct val="100000"/>
              </a:lnSpc>
              <a:spcBef>
                <a:spcPts val="0"/>
              </a:spcBef>
              <a:spcAft>
                <a:spcPts val="0"/>
              </a:spcAft>
              <a:buNone/>
              <a:defRPr sz="2000"/>
            </a:lvl3pPr>
            <a:lvl4pPr lvl="3" algn="ctr" rtl="0">
              <a:lnSpc>
                <a:spcPct val="100000"/>
              </a:lnSpc>
              <a:spcBef>
                <a:spcPts val="0"/>
              </a:spcBef>
              <a:spcAft>
                <a:spcPts val="0"/>
              </a:spcAft>
              <a:buNone/>
              <a:defRPr sz="2000"/>
            </a:lvl4pPr>
            <a:lvl5pPr lvl="4" algn="ctr" rtl="0">
              <a:lnSpc>
                <a:spcPct val="100000"/>
              </a:lnSpc>
              <a:spcBef>
                <a:spcPts val="0"/>
              </a:spcBef>
              <a:spcAft>
                <a:spcPts val="0"/>
              </a:spcAft>
              <a:buNone/>
              <a:defRPr sz="2000"/>
            </a:lvl5pPr>
            <a:lvl6pPr lvl="5" algn="ctr" rtl="0">
              <a:lnSpc>
                <a:spcPct val="100000"/>
              </a:lnSpc>
              <a:spcBef>
                <a:spcPts val="0"/>
              </a:spcBef>
              <a:spcAft>
                <a:spcPts val="0"/>
              </a:spcAft>
              <a:buNone/>
              <a:defRPr sz="2000"/>
            </a:lvl6pPr>
            <a:lvl7pPr lvl="6" algn="ctr" rtl="0">
              <a:lnSpc>
                <a:spcPct val="100000"/>
              </a:lnSpc>
              <a:spcBef>
                <a:spcPts val="0"/>
              </a:spcBef>
              <a:spcAft>
                <a:spcPts val="0"/>
              </a:spcAft>
              <a:buNone/>
              <a:defRPr sz="2000"/>
            </a:lvl7pPr>
            <a:lvl8pPr lvl="7" algn="ctr" rtl="0">
              <a:lnSpc>
                <a:spcPct val="100000"/>
              </a:lnSpc>
              <a:spcBef>
                <a:spcPts val="0"/>
              </a:spcBef>
              <a:spcAft>
                <a:spcPts val="0"/>
              </a:spcAft>
              <a:buNone/>
              <a:defRPr sz="2000"/>
            </a:lvl8pPr>
            <a:lvl9pPr lvl="8" algn="ctr" rtl="0">
              <a:lnSpc>
                <a:spcPct val="100000"/>
              </a:lnSpc>
              <a:spcBef>
                <a:spcPts val="0"/>
              </a:spcBef>
              <a:spcAft>
                <a:spcPts val="0"/>
              </a:spcAft>
              <a:buNone/>
              <a:defRPr sz="2000"/>
            </a:lvl9pPr>
          </a:lstStyle>
          <a:p>
            <a:endParaRPr/>
          </a:p>
        </p:txBody>
      </p:sp>
      <p:sp>
        <p:nvSpPr>
          <p:cNvPr id="636" name="Google Shape;636;p31"/>
          <p:cNvSpPr txBox="1">
            <a:spLocks noGrp="1"/>
          </p:cNvSpPr>
          <p:nvPr>
            <p:ph type="subTitle" idx="3"/>
          </p:nvPr>
        </p:nvSpPr>
        <p:spPr>
          <a:xfrm>
            <a:off x="7558115" y="2681525"/>
            <a:ext cx="3206400" cy="90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lvl1pPr>
            <a:lvl2pPr lvl="1" algn="ctr" rtl="0">
              <a:lnSpc>
                <a:spcPct val="100000"/>
              </a:lnSpc>
              <a:spcBef>
                <a:spcPts val="0"/>
              </a:spcBef>
              <a:spcAft>
                <a:spcPts val="0"/>
              </a:spcAft>
              <a:buNone/>
              <a:defRPr sz="2000"/>
            </a:lvl2pPr>
            <a:lvl3pPr lvl="2" algn="ctr" rtl="0">
              <a:lnSpc>
                <a:spcPct val="100000"/>
              </a:lnSpc>
              <a:spcBef>
                <a:spcPts val="0"/>
              </a:spcBef>
              <a:spcAft>
                <a:spcPts val="0"/>
              </a:spcAft>
              <a:buNone/>
              <a:defRPr sz="2000"/>
            </a:lvl3pPr>
            <a:lvl4pPr lvl="3" algn="ctr" rtl="0">
              <a:lnSpc>
                <a:spcPct val="100000"/>
              </a:lnSpc>
              <a:spcBef>
                <a:spcPts val="0"/>
              </a:spcBef>
              <a:spcAft>
                <a:spcPts val="0"/>
              </a:spcAft>
              <a:buNone/>
              <a:defRPr sz="2000"/>
            </a:lvl4pPr>
            <a:lvl5pPr lvl="4" algn="ctr" rtl="0">
              <a:lnSpc>
                <a:spcPct val="100000"/>
              </a:lnSpc>
              <a:spcBef>
                <a:spcPts val="0"/>
              </a:spcBef>
              <a:spcAft>
                <a:spcPts val="0"/>
              </a:spcAft>
              <a:buNone/>
              <a:defRPr sz="2000"/>
            </a:lvl5pPr>
            <a:lvl6pPr lvl="5" algn="ctr" rtl="0">
              <a:lnSpc>
                <a:spcPct val="100000"/>
              </a:lnSpc>
              <a:spcBef>
                <a:spcPts val="0"/>
              </a:spcBef>
              <a:spcAft>
                <a:spcPts val="0"/>
              </a:spcAft>
              <a:buNone/>
              <a:defRPr sz="2000"/>
            </a:lvl6pPr>
            <a:lvl7pPr lvl="6" algn="ctr" rtl="0">
              <a:lnSpc>
                <a:spcPct val="100000"/>
              </a:lnSpc>
              <a:spcBef>
                <a:spcPts val="0"/>
              </a:spcBef>
              <a:spcAft>
                <a:spcPts val="0"/>
              </a:spcAft>
              <a:buNone/>
              <a:defRPr sz="2000"/>
            </a:lvl7pPr>
            <a:lvl8pPr lvl="7" algn="ctr" rtl="0">
              <a:lnSpc>
                <a:spcPct val="100000"/>
              </a:lnSpc>
              <a:spcBef>
                <a:spcPts val="0"/>
              </a:spcBef>
              <a:spcAft>
                <a:spcPts val="0"/>
              </a:spcAft>
              <a:buNone/>
              <a:defRPr sz="2000"/>
            </a:lvl8pPr>
            <a:lvl9pPr lvl="8" algn="ctr" rtl="0">
              <a:lnSpc>
                <a:spcPct val="100000"/>
              </a:lnSpc>
              <a:spcBef>
                <a:spcPts val="0"/>
              </a:spcBef>
              <a:spcAft>
                <a:spcPts val="0"/>
              </a:spcAft>
              <a:buNone/>
              <a:defRPr sz="2000"/>
            </a:lvl9pPr>
          </a:lstStyle>
          <a:p>
            <a:endParaRPr/>
          </a:p>
        </p:txBody>
      </p:sp>
      <p:sp>
        <p:nvSpPr>
          <p:cNvPr id="637" name="Google Shape;637;p31"/>
          <p:cNvSpPr txBox="1">
            <a:spLocks noGrp="1"/>
          </p:cNvSpPr>
          <p:nvPr>
            <p:ph type="subTitle" idx="4"/>
          </p:nvPr>
        </p:nvSpPr>
        <p:spPr>
          <a:xfrm>
            <a:off x="848115" y="5078584"/>
            <a:ext cx="3206400" cy="90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lvl1pPr>
            <a:lvl2pPr lvl="1" algn="ctr" rtl="0">
              <a:lnSpc>
                <a:spcPct val="100000"/>
              </a:lnSpc>
              <a:spcBef>
                <a:spcPts val="0"/>
              </a:spcBef>
              <a:spcAft>
                <a:spcPts val="0"/>
              </a:spcAft>
              <a:buNone/>
              <a:defRPr sz="2000"/>
            </a:lvl2pPr>
            <a:lvl3pPr lvl="2" algn="ctr" rtl="0">
              <a:lnSpc>
                <a:spcPct val="100000"/>
              </a:lnSpc>
              <a:spcBef>
                <a:spcPts val="0"/>
              </a:spcBef>
              <a:spcAft>
                <a:spcPts val="0"/>
              </a:spcAft>
              <a:buNone/>
              <a:defRPr sz="2000"/>
            </a:lvl3pPr>
            <a:lvl4pPr lvl="3" algn="ctr" rtl="0">
              <a:lnSpc>
                <a:spcPct val="100000"/>
              </a:lnSpc>
              <a:spcBef>
                <a:spcPts val="0"/>
              </a:spcBef>
              <a:spcAft>
                <a:spcPts val="0"/>
              </a:spcAft>
              <a:buNone/>
              <a:defRPr sz="2000"/>
            </a:lvl4pPr>
            <a:lvl5pPr lvl="4" algn="ctr" rtl="0">
              <a:lnSpc>
                <a:spcPct val="100000"/>
              </a:lnSpc>
              <a:spcBef>
                <a:spcPts val="0"/>
              </a:spcBef>
              <a:spcAft>
                <a:spcPts val="0"/>
              </a:spcAft>
              <a:buNone/>
              <a:defRPr sz="2000"/>
            </a:lvl5pPr>
            <a:lvl6pPr lvl="5" algn="ctr" rtl="0">
              <a:lnSpc>
                <a:spcPct val="100000"/>
              </a:lnSpc>
              <a:spcBef>
                <a:spcPts val="0"/>
              </a:spcBef>
              <a:spcAft>
                <a:spcPts val="0"/>
              </a:spcAft>
              <a:buNone/>
              <a:defRPr sz="2000"/>
            </a:lvl6pPr>
            <a:lvl7pPr lvl="6" algn="ctr" rtl="0">
              <a:lnSpc>
                <a:spcPct val="100000"/>
              </a:lnSpc>
              <a:spcBef>
                <a:spcPts val="0"/>
              </a:spcBef>
              <a:spcAft>
                <a:spcPts val="0"/>
              </a:spcAft>
              <a:buNone/>
              <a:defRPr sz="2000"/>
            </a:lvl7pPr>
            <a:lvl8pPr lvl="7" algn="ctr" rtl="0">
              <a:lnSpc>
                <a:spcPct val="100000"/>
              </a:lnSpc>
              <a:spcBef>
                <a:spcPts val="0"/>
              </a:spcBef>
              <a:spcAft>
                <a:spcPts val="0"/>
              </a:spcAft>
              <a:buNone/>
              <a:defRPr sz="2000"/>
            </a:lvl8pPr>
            <a:lvl9pPr lvl="8" algn="ctr" rtl="0">
              <a:lnSpc>
                <a:spcPct val="100000"/>
              </a:lnSpc>
              <a:spcBef>
                <a:spcPts val="0"/>
              </a:spcBef>
              <a:spcAft>
                <a:spcPts val="0"/>
              </a:spcAft>
              <a:buNone/>
              <a:defRPr sz="2000"/>
            </a:lvl9pPr>
          </a:lstStyle>
          <a:p>
            <a:endParaRPr/>
          </a:p>
        </p:txBody>
      </p:sp>
      <p:sp>
        <p:nvSpPr>
          <p:cNvPr id="638" name="Google Shape;638;p31"/>
          <p:cNvSpPr txBox="1">
            <a:spLocks noGrp="1"/>
          </p:cNvSpPr>
          <p:nvPr>
            <p:ph type="subTitle" idx="5"/>
          </p:nvPr>
        </p:nvSpPr>
        <p:spPr>
          <a:xfrm>
            <a:off x="4196665" y="5078584"/>
            <a:ext cx="3206400" cy="90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lvl1pPr>
            <a:lvl2pPr lvl="1" algn="ctr" rtl="0">
              <a:lnSpc>
                <a:spcPct val="100000"/>
              </a:lnSpc>
              <a:spcBef>
                <a:spcPts val="0"/>
              </a:spcBef>
              <a:spcAft>
                <a:spcPts val="0"/>
              </a:spcAft>
              <a:buNone/>
              <a:defRPr sz="2000"/>
            </a:lvl2pPr>
            <a:lvl3pPr lvl="2" algn="ctr" rtl="0">
              <a:lnSpc>
                <a:spcPct val="100000"/>
              </a:lnSpc>
              <a:spcBef>
                <a:spcPts val="0"/>
              </a:spcBef>
              <a:spcAft>
                <a:spcPts val="0"/>
              </a:spcAft>
              <a:buNone/>
              <a:defRPr sz="2000"/>
            </a:lvl3pPr>
            <a:lvl4pPr lvl="3" algn="ctr" rtl="0">
              <a:lnSpc>
                <a:spcPct val="100000"/>
              </a:lnSpc>
              <a:spcBef>
                <a:spcPts val="0"/>
              </a:spcBef>
              <a:spcAft>
                <a:spcPts val="0"/>
              </a:spcAft>
              <a:buNone/>
              <a:defRPr sz="2000"/>
            </a:lvl4pPr>
            <a:lvl5pPr lvl="4" algn="ctr" rtl="0">
              <a:lnSpc>
                <a:spcPct val="100000"/>
              </a:lnSpc>
              <a:spcBef>
                <a:spcPts val="0"/>
              </a:spcBef>
              <a:spcAft>
                <a:spcPts val="0"/>
              </a:spcAft>
              <a:buNone/>
              <a:defRPr sz="2000"/>
            </a:lvl5pPr>
            <a:lvl6pPr lvl="5" algn="ctr" rtl="0">
              <a:lnSpc>
                <a:spcPct val="100000"/>
              </a:lnSpc>
              <a:spcBef>
                <a:spcPts val="0"/>
              </a:spcBef>
              <a:spcAft>
                <a:spcPts val="0"/>
              </a:spcAft>
              <a:buNone/>
              <a:defRPr sz="2000"/>
            </a:lvl6pPr>
            <a:lvl7pPr lvl="6" algn="ctr" rtl="0">
              <a:lnSpc>
                <a:spcPct val="100000"/>
              </a:lnSpc>
              <a:spcBef>
                <a:spcPts val="0"/>
              </a:spcBef>
              <a:spcAft>
                <a:spcPts val="0"/>
              </a:spcAft>
              <a:buNone/>
              <a:defRPr sz="2000"/>
            </a:lvl7pPr>
            <a:lvl8pPr lvl="7" algn="ctr" rtl="0">
              <a:lnSpc>
                <a:spcPct val="100000"/>
              </a:lnSpc>
              <a:spcBef>
                <a:spcPts val="0"/>
              </a:spcBef>
              <a:spcAft>
                <a:spcPts val="0"/>
              </a:spcAft>
              <a:buNone/>
              <a:defRPr sz="2000"/>
            </a:lvl8pPr>
            <a:lvl9pPr lvl="8" algn="ctr" rtl="0">
              <a:lnSpc>
                <a:spcPct val="100000"/>
              </a:lnSpc>
              <a:spcBef>
                <a:spcPts val="0"/>
              </a:spcBef>
              <a:spcAft>
                <a:spcPts val="0"/>
              </a:spcAft>
              <a:buNone/>
              <a:defRPr sz="2000"/>
            </a:lvl9pPr>
          </a:lstStyle>
          <a:p>
            <a:endParaRPr/>
          </a:p>
        </p:txBody>
      </p:sp>
      <p:sp>
        <p:nvSpPr>
          <p:cNvPr id="639" name="Google Shape;639;p31"/>
          <p:cNvSpPr txBox="1">
            <a:spLocks noGrp="1"/>
          </p:cNvSpPr>
          <p:nvPr>
            <p:ph type="subTitle" idx="6"/>
          </p:nvPr>
        </p:nvSpPr>
        <p:spPr>
          <a:xfrm>
            <a:off x="7558115" y="5078584"/>
            <a:ext cx="3206400" cy="90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lvl1pPr>
            <a:lvl2pPr lvl="1" algn="ctr" rtl="0">
              <a:lnSpc>
                <a:spcPct val="100000"/>
              </a:lnSpc>
              <a:spcBef>
                <a:spcPts val="0"/>
              </a:spcBef>
              <a:spcAft>
                <a:spcPts val="0"/>
              </a:spcAft>
              <a:buNone/>
              <a:defRPr sz="2000"/>
            </a:lvl2pPr>
            <a:lvl3pPr lvl="2" algn="ctr" rtl="0">
              <a:lnSpc>
                <a:spcPct val="100000"/>
              </a:lnSpc>
              <a:spcBef>
                <a:spcPts val="0"/>
              </a:spcBef>
              <a:spcAft>
                <a:spcPts val="0"/>
              </a:spcAft>
              <a:buNone/>
              <a:defRPr sz="2000"/>
            </a:lvl3pPr>
            <a:lvl4pPr lvl="3" algn="ctr" rtl="0">
              <a:lnSpc>
                <a:spcPct val="100000"/>
              </a:lnSpc>
              <a:spcBef>
                <a:spcPts val="0"/>
              </a:spcBef>
              <a:spcAft>
                <a:spcPts val="0"/>
              </a:spcAft>
              <a:buNone/>
              <a:defRPr sz="2000"/>
            </a:lvl4pPr>
            <a:lvl5pPr lvl="4" algn="ctr" rtl="0">
              <a:lnSpc>
                <a:spcPct val="100000"/>
              </a:lnSpc>
              <a:spcBef>
                <a:spcPts val="0"/>
              </a:spcBef>
              <a:spcAft>
                <a:spcPts val="0"/>
              </a:spcAft>
              <a:buNone/>
              <a:defRPr sz="2000"/>
            </a:lvl5pPr>
            <a:lvl6pPr lvl="5" algn="ctr" rtl="0">
              <a:lnSpc>
                <a:spcPct val="100000"/>
              </a:lnSpc>
              <a:spcBef>
                <a:spcPts val="0"/>
              </a:spcBef>
              <a:spcAft>
                <a:spcPts val="0"/>
              </a:spcAft>
              <a:buNone/>
              <a:defRPr sz="2000"/>
            </a:lvl6pPr>
            <a:lvl7pPr lvl="6" algn="ctr" rtl="0">
              <a:lnSpc>
                <a:spcPct val="100000"/>
              </a:lnSpc>
              <a:spcBef>
                <a:spcPts val="0"/>
              </a:spcBef>
              <a:spcAft>
                <a:spcPts val="0"/>
              </a:spcAft>
              <a:buNone/>
              <a:defRPr sz="2000"/>
            </a:lvl7pPr>
            <a:lvl8pPr lvl="7" algn="ctr" rtl="0">
              <a:lnSpc>
                <a:spcPct val="100000"/>
              </a:lnSpc>
              <a:spcBef>
                <a:spcPts val="0"/>
              </a:spcBef>
              <a:spcAft>
                <a:spcPts val="0"/>
              </a:spcAft>
              <a:buNone/>
              <a:defRPr sz="2000"/>
            </a:lvl8pPr>
            <a:lvl9pPr lvl="8" algn="ctr" rtl="0">
              <a:lnSpc>
                <a:spcPct val="100000"/>
              </a:lnSpc>
              <a:spcBef>
                <a:spcPts val="0"/>
              </a:spcBef>
              <a:spcAft>
                <a:spcPts val="0"/>
              </a:spcAft>
              <a:buNone/>
              <a:defRPr sz="2000"/>
            </a:lvl9pPr>
          </a:lstStyle>
          <a:p>
            <a:endParaRPr/>
          </a:p>
        </p:txBody>
      </p:sp>
      <p:sp>
        <p:nvSpPr>
          <p:cNvPr id="640" name="Google Shape;640;p31"/>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solidFill>
            <a:schemeClr val="accent1"/>
          </a:solid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31"/>
          <p:cNvSpPr/>
          <p:nvPr/>
        </p:nvSpPr>
        <p:spPr>
          <a:xfrm>
            <a:off x="765065" y="18568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solidFill>
            <a:schemeClr val="accent1"/>
          </a:solid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31"/>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solidFill>
            <a:schemeClr val="accent1"/>
          </a:solid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31"/>
          <p:cNvSpPr/>
          <p:nvPr/>
        </p:nvSpPr>
        <p:spPr>
          <a:xfrm>
            <a:off x="755490" y="61227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solidFill>
            <a:schemeClr val="accent1"/>
          </a:solid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31"/>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solidFill>
            <a:schemeClr val="accent1"/>
          </a:solid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31"/>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solidFill>
            <a:schemeClr val="accent1"/>
          </a:solid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31"/>
          <p:cNvSpPr/>
          <p:nvPr/>
        </p:nvSpPr>
        <p:spPr>
          <a:xfrm>
            <a:off x="638472" y="15237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solidFill>
            <a:schemeClr val="accent1"/>
          </a:solid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31"/>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31"/>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31"/>
          <p:cNvSpPr txBox="1">
            <a:spLocks noGrp="1"/>
          </p:cNvSpPr>
          <p:nvPr>
            <p:ph type="title"/>
          </p:nvPr>
        </p:nvSpPr>
        <p:spPr>
          <a:xfrm>
            <a:off x="2053733" y="712500"/>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977937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650"/>
        <p:cNvGrpSpPr/>
        <p:nvPr/>
      </p:nvGrpSpPr>
      <p:grpSpPr>
        <a:xfrm>
          <a:off x="0" y="0"/>
          <a:ext cx="0" cy="0"/>
          <a:chOff x="0" y="0"/>
          <a:chExt cx="0" cy="0"/>
        </a:xfrm>
      </p:grpSpPr>
      <p:sp>
        <p:nvSpPr>
          <p:cNvPr id="651" name="Google Shape;651;p32"/>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32"/>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32"/>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32"/>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32"/>
          <p:cNvSpPr/>
          <p:nvPr/>
        </p:nvSpPr>
        <p:spPr>
          <a:xfrm>
            <a:off x="1085534" y="712504"/>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32"/>
          <p:cNvSpPr/>
          <p:nvPr/>
        </p:nvSpPr>
        <p:spPr>
          <a:xfrm>
            <a:off x="1454958" y="787252"/>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32"/>
          <p:cNvSpPr txBox="1">
            <a:spLocks noGrp="1"/>
          </p:cNvSpPr>
          <p:nvPr>
            <p:ph type="title"/>
          </p:nvPr>
        </p:nvSpPr>
        <p:spPr>
          <a:xfrm>
            <a:off x="2053733" y="712500"/>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a:endParaRPr/>
          </a:p>
        </p:txBody>
      </p:sp>
      <p:sp>
        <p:nvSpPr>
          <p:cNvPr id="658" name="Google Shape;658;p32"/>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32"/>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32"/>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1" name="Google Shape;661;p32">
            <a:hlinkClick r:id="" action="ppaction://noaction"/>
          </p:cNvPr>
          <p:cNvSpPr txBox="1">
            <a:spLocks noGrp="1"/>
          </p:cNvSpPr>
          <p:nvPr>
            <p:ph type="subTitle" idx="1"/>
          </p:nvPr>
        </p:nvSpPr>
        <p:spPr>
          <a:xfrm>
            <a:off x="2184696" y="2601667"/>
            <a:ext cx="27212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b="1">
                <a:solidFill>
                  <a:schemeClr val="accent2"/>
                </a:solidFill>
              </a:defRPr>
            </a:lvl1pPr>
            <a:lvl2pPr lvl="1" algn="ctr" rtl="0">
              <a:lnSpc>
                <a:spcPct val="100000"/>
              </a:lnSpc>
              <a:spcBef>
                <a:spcPts val="0"/>
              </a:spcBef>
              <a:spcAft>
                <a:spcPts val="0"/>
              </a:spcAft>
              <a:buNone/>
              <a:defRPr b="1">
                <a:solidFill>
                  <a:schemeClr val="accent2"/>
                </a:solidFill>
              </a:defRPr>
            </a:lvl2pPr>
            <a:lvl3pPr lvl="2" algn="ctr" rtl="0">
              <a:lnSpc>
                <a:spcPct val="100000"/>
              </a:lnSpc>
              <a:spcBef>
                <a:spcPts val="0"/>
              </a:spcBef>
              <a:spcAft>
                <a:spcPts val="0"/>
              </a:spcAft>
              <a:buNone/>
              <a:defRPr b="1">
                <a:solidFill>
                  <a:schemeClr val="accent2"/>
                </a:solidFill>
              </a:defRPr>
            </a:lvl3pPr>
            <a:lvl4pPr lvl="3" algn="ctr" rtl="0">
              <a:lnSpc>
                <a:spcPct val="100000"/>
              </a:lnSpc>
              <a:spcBef>
                <a:spcPts val="0"/>
              </a:spcBef>
              <a:spcAft>
                <a:spcPts val="0"/>
              </a:spcAft>
              <a:buNone/>
              <a:defRPr b="1">
                <a:solidFill>
                  <a:schemeClr val="accent2"/>
                </a:solidFill>
              </a:defRPr>
            </a:lvl4pPr>
            <a:lvl5pPr lvl="4" algn="ctr" rtl="0">
              <a:lnSpc>
                <a:spcPct val="100000"/>
              </a:lnSpc>
              <a:spcBef>
                <a:spcPts val="0"/>
              </a:spcBef>
              <a:spcAft>
                <a:spcPts val="0"/>
              </a:spcAft>
              <a:buNone/>
              <a:defRPr b="1">
                <a:solidFill>
                  <a:schemeClr val="accent2"/>
                </a:solidFill>
              </a:defRPr>
            </a:lvl5pPr>
            <a:lvl6pPr lvl="5" algn="ctr" rtl="0">
              <a:lnSpc>
                <a:spcPct val="100000"/>
              </a:lnSpc>
              <a:spcBef>
                <a:spcPts val="0"/>
              </a:spcBef>
              <a:spcAft>
                <a:spcPts val="0"/>
              </a:spcAft>
              <a:buNone/>
              <a:defRPr b="1">
                <a:solidFill>
                  <a:schemeClr val="accent2"/>
                </a:solidFill>
              </a:defRPr>
            </a:lvl6pPr>
            <a:lvl7pPr lvl="6" algn="ctr" rtl="0">
              <a:lnSpc>
                <a:spcPct val="100000"/>
              </a:lnSpc>
              <a:spcBef>
                <a:spcPts val="0"/>
              </a:spcBef>
              <a:spcAft>
                <a:spcPts val="0"/>
              </a:spcAft>
              <a:buNone/>
              <a:defRPr b="1">
                <a:solidFill>
                  <a:schemeClr val="accent2"/>
                </a:solidFill>
              </a:defRPr>
            </a:lvl7pPr>
            <a:lvl8pPr lvl="7" algn="ctr" rtl="0">
              <a:lnSpc>
                <a:spcPct val="100000"/>
              </a:lnSpc>
              <a:spcBef>
                <a:spcPts val="0"/>
              </a:spcBef>
              <a:spcAft>
                <a:spcPts val="0"/>
              </a:spcAft>
              <a:buNone/>
              <a:defRPr b="1">
                <a:solidFill>
                  <a:schemeClr val="accent2"/>
                </a:solidFill>
              </a:defRPr>
            </a:lvl8pPr>
            <a:lvl9pPr lvl="8" algn="ctr" rtl="0">
              <a:lnSpc>
                <a:spcPct val="100000"/>
              </a:lnSpc>
              <a:spcBef>
                <a:spcPts val="0"/>
              </a:spcBef>
              <a:spcAft>
                <a:spcPts val="0"/>
              </a:spcAft>
              <a:buNone/>
              <a:defRPr b="1">
                <a:solidFill>
                  <a:schemeClr val="accent2"/>
                </a:solidFill>
              </a:defRPr>
            </a:lvl9pPr>
          </a:lstStyle>
          <a:p>
            <a:endParaRPr/>
          </a:p>
        </p:txBody>
      </p:sp>
      <p:sp>
        <p:nvSpPr>
          <p:cNvPr id="662" name="Google Shape;662;p32">
            <a:hlinkClick r:id="" action="ppaction://noaction"/>
          </p:cNvPr>
          <p:cNvSpPr txBox="1">
            <a:spLocks noGrp="1"/>
          </p:cNvSpPr>
          <p:nvPr>
            <p:ph type="subTitle" idx="2"/>
          </p:nvPr>
        </p:nvSpPr>
        <p:spPr>
          <a:xfrm>
            <a:off x="4761179" y="4916517"/>
            <a:ext cx="27188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b="1">
                <a:solidFill>
                  <a:schemeClr val="accent3"/>
                </a:solidFill>
              </a:defRPr>
            </a:lvl1pPr>
            <a:lvl2pPr lvl="1" algn="ctr" rtl="0">
              <a:lnSpc>
                <a:spcPct val="100000"/>
              </a:lnSpc>
              <a:spcBef>
                <a:spcPts val="0"/>
              </a:spcBef>
              <a:spcAft>
                <a:spcPts val="0"/>
              </a:spcAft>
              <a:buNone/>
              <a:defRPr b="1">
                <a:solidFill>
                  <a:schemeClr val="accent3"/>
                </a:solidFill>
              </a:defRPr>
            </a:lvl2pPr>
            <a:lvl3pPr lvl="2" algn="ctr" rtl="0">
              <a:lnSpc>
                <a:spcPct val="100000"/>
              </a:lnSpc>
              <a:spcBef>
                <a:spcPts val="0"/>
              </a:spcBef>
              <a:spcAft>
                <a:spcPts val="0"/>
              </a:spcAft>
              <a:buNone/>
              <a:defRPr b="1">
                <a:solidFill>
                  <a:schemeClr val="accent3"/>
                </a:solidFill>
              </a:defRPr>
            </a:lvl3pPr>
            <a:lvl4pPr lvl="3" algn="ctr" rtl="0">
              <a:lnSpc>
                <a:spcPct val="100000"/>
              </a:lnSpc>
              <a:spcBef>
                <a:spcPts val="0"/>
              </a:spcBef>
              <a:spcAft>
                <a:spcPts val="0"/>
              </a:spcAft>
              <a:buNone/>
              <a:defRPr b="1">
                <a:solidFill>
                  <a:schemeClr val="accent3"/>
                </a:solidFill>
              </a:defRPr>
            </a:lvl4pPr>
            <a:lvl5pPr lvl="4" algn="ctr" rtl="0">
              <a:lnSpc>
                <a:spcPct val="100000"/>
              </a:lnSpc>
              <a:spcBef>
                <a:spcPts val="0"/>
              </a:spcBef>
              <a:spcAft>
                <a:spcPts val="0"/>
              </a:spcAft>
              <a:buNone/>
              <a:defRPr b="1">
                <a:solidFill>
                  <a:schemeClr val="accent3"/>
                </a:solidFill>
              </a:defRPr>
            </a:lvl5pPr>
            <a:lvl6pPr lvl="5" algn="ctr" rtl="0">
              <a:lnSpc>
                <a:spcPct val="100000"/>
              </a:lnSpc>
              <a:spcBef>
                <a:spcPts val="0"/>
              </a:spcBef>
              <a:spcAft>
                <a:spcPts val="0"/>
              </a:spcAft>
              <a:buNone/>
              <a:defRPr b="1">
                <a:solidFill>
                  <a:schemeClr val="accent3"/>
                </a:solidFill>
              </a:defRPr>
            </a:lvl6pPr>
            <a:lvl7pPr lvl="6" algn="ctr" rtl="0">
              <a:lnSpc>
                <a:spcPct val="100000"/>
              </a:lnSpc>
              <a:spcBef>
                <a:spcPts val="0"/>
              </a:spcBef>
              <a:spcAft>
                <a:spcPts val="0"/>
              </a:spcAft>
              <a:buNone/>
              <a:defRPr b="1">
                <a:solidFill>
                  <a:schemeClr val="accent3"/>
                </a:solidFill>
              </a:defRPr>
            </a:lvl7pPr>
            <a:lvl8pPr lvl="7" algn="ctr" rtl="0">
              <a:lnSpc>
                <a:spcPct val="100000"/>
              </a:lnSpc>
              <a:spcBef>
                <a:spcPts val="0"/>
              </a:spcBef>
              <a:spcAft>
                <a:spcPts val="0"/>
              </a:spcAft>
              <a:buNone/>
              <a:defRPr b="1">
                <a:solidFill>
                  <a:schemeClr val="accent3"/>
                </a:solidFill>
              </a:defRPr>
            </a:lvl8pPr>
            <a:lvl9pPr lvl="8" algn="ctr" rtl="0">
              <a:lnSpc>
                <a:spcPct val="100000"/>
              </a:lnSpc>
              <a:spcBef>
                <a:spcPts val="0"/>
              </a:spcBef>
              <a:spcAft>
                <a:spcPts val="0"/>
              </a:spcAft>
              <a:buNone/>
              <a:defRPr b="1">
                <a:solidFill>
                  <a:schemeClr val="accent3"/>
                </a:solidFill>
              </a:defRPr>
            </a:lvl9pPr>
          </a:lstStyle>
          <a:p>
            <a:endParaRPr/>
          </a:p>
        </p:txBody>
      </p:sp>
      <p:sp>
        <p:nvSpPr>
          <p:cNvPr id="663" name="Google Shape;663;p32">
            <a:hlinkClick r:id="" action="ppaction://noaction"/>
          </p:cNvPr>
          <p:cNvSpPr txBox="1">
            <a:spLocks noGrp="1"/>
          </p:cNvSpPr>
          <p:nvPr>
            <p:ph type="subTitle" idx="3"/>
          </p:nvPr>
        </p:nvSpPr>
        <p:spPr>
          <a:xfrm>
            <a:off x="2166239" y="4916517"/>
            <a:ext cx="27188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b="1">
                <a:solidFill>
                  <a:schemeClr val="accent1"/>
                </a:solidFill>
              </a:defRPr>
            </a:lvl1pPr>
            <a:lvl2pPr lvl="1" algn="ctr" rtl="0">
              <a:lnSpc>
                <a:spcPct val="100000"/>
              </a:lnSpc>
              <a:spcBef>
                <a:spcPts val="0"/>
              </a:spcBef>
              <a:spcAft>
                <a:spcPts val="0"/>
              </a:spcAft>
              <a:buNone/>
              <a:defRPr b="1">
                <a:solidFill>
                  <a:schemeClr val="accent1"/>
                </a:solidFill>
              </a:defRPr>
            </a:lvl2pPr>
            <a:lvl3pPr lvl="2" algn="ctr" rtl="0">
              <a:lnSpc>
                <a:spcPct val="100000"/>
              </a:lnSpc>
              <a:spcBef>
                <a:spcPts val="0"/>
              </a:spcBef>
              <a:spcAft>
                <a:spcPts val="0"/>
              </a:spcAft>
              <a:buNone/>
              <a:defRPr b="1">
                <a:solidFill>
                  <a:schemeClr val="accent1"/>
                </a:solidFill>
              </a:defRPr>
            </a:lvl3pPr>
            <a:lvl4pPr lvl="3" algn="ctr" rtl="0">
              <a:lnSpc>
                <a:spcPct val="100000"/>
              </a:lnSpc>
              <a:spcBef>
                <a:spcPts val="0"/>
              </a:spcBef>
              <a:spcAft>
                <a:spcPts val="0"/>
              </a:spcAft>
              <a:buNone/>
              <a:defRPr b="1">
                <a:solidFill>
                  <a:schemeClr val="accent1"/>
                </a:solidFill>
              </a:defRPr>
            </a:lvl4pPr>
            <a:lvl5pPr lvl="4" algn="ctr" rtl="0">
              <a:lnSpc>
                <a:spcPct val="100000"/>
              </a:lnSpc>
              <a:spcBef>
                <a:spcPts val="0"/>
              </a:spcBef>
              <a:spcAft>
                <a:spcPts val="0"/>
              </a:spcAft>
              <a:buNone/>
              <a:defRPr b="1">
                <a:solidFill>
                  <a:schemeClr val="accent1"/>
                </a:solidFill>
              </a:defRPr>
            </a:lvl5pPr>
            <a:lvl6pPr lvl="5" algn="ctr" rtl="0">
              <a:lnSpc>
                <a:spcPct val="100000"/>
              </a:lnSpc>
              <a:spcBef>
                <a:spcPts val="0"/>
              </a:spcBef>
              <a:spcAft>
                <a:spcPts val="0"/>
              </a:spcAft>
              <a:buNone/>
              <a:defRPr b="1">
                <a:solidFill>
                  <a:schemeClr val="accent1"/>
                </a:solidFill>
              </a:defRPr>
            </a:lvl6pPr>
            <a:lvl7pPr lvl="6" algn="ctr" rtl="0">
              <a:lnSpc>
                <a:spcPct val="100000"/>
              </a:lnSpc>
              <a:spcBef>
                <a:spcPts val="0"/>
              </a:spcBef>
              <a:spcAft>
                <a:spcPts val="0"/>
              </a:spcAft>
              <a:buNone/>
              <a:defRPr b="1">
                <a:solidFill>
                  <a:schemeClr val="accent1"/>
                </a:solidFill>
              </a:defRPr>
            </a:lvl7pPr>
            <a:lvl8pPr lvl="7" algn="ctr" rtl="0">
              <a:lnSpc>
                <a:spcPct val="100000"/>
              </a:lnSpc>
              <a:spcBef>
                <a:spcPts val="0"/>
              </a:spcBef>
              <a:spcAft>
                <a:spcPts val="0"/>
              </a:spcAft>
              <a:buNone/>
              <a:defRPr b="1">
                <a:solidFill>
                  <a:schemeClr val="accent1"/>
                </a:solidFill>
              </a:defRPr>
            </a:lvl8pPr>
            <a:lvl9pPr lvl="8" algn="ctr" rtl="0">
              <a:lnSpc>
                <a:spcPct val="100000"/>
              </a:lnSpc>
              <a:spcBef>
                <a:spcPts val="0"/>
              </a:spcBef>
              <a:spcAft>
                <a:spcPts val="0"/>
              </a:spcAft>
              <a:buNone/>
              <a:defRPr b="1">
                <a:solidFill>
                  <a:schemeClr val="accent1"/>
                </a:solidFill>
              </a:defRPr>
            </a:lvl9pPr>
          </a:lstStyle>
          <a:p>
            <a:endParaRPr/>
          </a:p>
        </p:txBody>
      </p:sp>
      <p:sp>
        <p:nvSpPr>
          <p:cNvPr id="664" name="Google Shape;664;p32">
            <a:hlinkClick r:id="" action="ppaction://noaction"/>
          </p:cNvPr>
          <p:cNvSpPr txBox="1">
            <a:spLocks noGrp="1"/>
          </p:cNvSpPr>
          <p:nvPr>
            <p:ph type="subTitle" idx="4"/>
          </p:nvPr>
        </p:nvSpPr>
        <p:spPr>
          <a:xfrm>
            <a:off x="7288485" y="2601667"/>
            <a:ext cx="27188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b="1">
                <a:solidFill>
                  <a:schemeClr val="accent2"/>
                </a:solidFill>
              </a:defRPr>
            </a:lvl1pPr>
            <a:lvl2pPr lvl="1" algn="ctr" rtl="0">
              <a:lnSpc>
                <a:spcPct val="100000"/>
              </a:lnSpc>
              <a:spcBef>
                <a:spcPts val="0"/>
              </a:spcBef>
              <a:spcAft>
                <a:spcPts val="0"/>
              </a:spcAft>
              <a:buNone/>
              <a:defRPr b="1">
                <a:solidFill>
                  <a:schemeClr val="accent2"/>
                </a:solidFill>
              </a:defRPr>
            </a:lvl2pPr>
            <a:lvl3pPr lvl="2" algn="ctr" rtl="0">
              <a:lnSpc>
                <a:spcPct val="100000"/>
              </a:lnSpc>
              <a:spcBef>
                <a:spcPts val="0"/>
              </a:spcBef>
              <a:spcAft>
                <a:spcPts val="0"/>
              </a:spcAft>
              <a:buNone/>
              <a:defRPr b="1">
                <a:solidFill>
                  <a:schemeClr val="accent2"/>
                </a:solidFill>
              </a:defRPr>
            </a:lvl3pPr>
            <a:lvl4pPr lvl="3" algn="ctr" rtl="0">
              <a:lnSpc>
                <a:spcPct val="100000"/>
              </a:lnSpc>
              <a:spcBef>
                <a:spcPts val="0"/>
              </a:spcBef>
              <a:spcAft>
                <a:spcPts val="0"/>
              </a:spcAft>
              <a:buNone/>
              <a:defRPr b="1">
                <a:solidFill>
                  <a:schemeClr val="accent2"/>
                </a:solidFill>
              </a:defRPr>
            </a:lvl4pPr>
            <a:lvl5pPr lvl="4" algn="ctr" rtl="0">
              <a:lnSpc>
                <a:spcPct val="100000"/>
              </a:lnSpc>
              <a:spcBef>
                <a:spcPts val="0"/>
              </a:spcBef>
              <a:spcAft>
                <a:spcPts val="0"/>
              </a:spcAft>
              <a:buNone/>
              <a:defRPr b="1">
                <a:solidFill>
                  <a:schemeClr val="accent2"/>
                </a:solidFill>
              </a:defRPr>
            </a:lvl5pPr>
            <a:lvl6pPr lvl="5" algn="ctr" rtl="0">
              <a:lnSpc>
                <a:spcPct val="100000"/>
              </a:lnSpc>
              <a:spcBef>
                <a:spcPts val="0"/>
              </a:spcBef>
              <a:spcAft>
                <a:spcPts val="0"/>
              </a:spcAft>
              <a:buNone/>
              <a:defRPr b="1">
                <a:solidFill>
                  <a:schemeClr val="accent2"/>
                </a:solidFill>
              </a:defRPr>
            </a:lvl6pPr>
            <a:lvl7pPr lvl="6" algn="ctr" rtl="0">
              <a:lnSpc>
                <a:spcPct val="100000"/>
              </a:lnSpc>
              <a:spcBef>
                <a:spcPts val="0"/>
              </a:spcBef>
              <a:spcAft>
                <a:spcPts val="0"/>
              </a:spcAft>
              <a:buNone/>
              <a:defRPr b="1">
                <a:solidFill>
                  <a:schemeClr val="accent2"/>
                </a:solidFill>
              </a:defRPr>
            </a:lvl7pPr>
            <a:lvl8pPr lvl="7" algn="ctr" rtl="0">
              <a:lnSpc>
                <a:spcPct val="100000"/>
              </a:lnSpc>
              <a:spcBef>
                <a:spcPts val="0"/>
              </a:spcBef>
              <a:spcAft>
                <a:spcPts val="0"/>
              </a:spcAft>
              <a:buNone/>
              <a:defRPr b="1">
                <a:solidFill>
                  <a:schemeClr val="accent2"/>
                </a:solidFill>
              </a:defRPr>
            </a:lvl8pPr>
            <a:lvl9pPr lvl="8" algn="ctr" rtl="0">
              <a:lnSpc>
                <a:spcPct val="100000"/>
              </a:lnSpc>
              <a:spcBef>
                <a:spcPts val="0"/>
              </a:spcBef>
              <a:spcAft>
                <a:spcPts val="0"/>
              </a:spcAft>
              <a:buNone/>
              <a:defRPr b="1">
                <a:solidFill>
                  <a:schemeClr val="accent2"/>
                </a:solidFill>
              </a:defRPr>
            </a:lvl9pPr>
          </a:lstStyle>
          <a:p>
            <a:endParaRPr/>
          </a:p>
        </p:txBody>
      </p:sp>
      <p:sp>
        <p:nvSpPr>
          <p:cNvPr id="665" name="Google Shape;665;p32"/>
          <p:cNvSpPr/>
          <p:nvPr/>
        </p:nvSpPr>
        <p:spPr>
          <a:xfrm>
            <a:off x="1347658" y="638604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32"/>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7" name="Google Shape;667;p32"/>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8" name="Google Shape;668;p32"/>
          <p:cNvSpPr/>
          <p:nvPr/>
        </p:nvSpPr>
        <p:spPr>
          <a:xfrm>
            <a:off x="935075" y="6130658"/>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9" name="Google Shape;669;p32"/>
          <p:cNvSpPr/>
          <p:nvPr/>
        </p:nvSpPr>
        <p:spPr>
          <a:xfrm>
            <a:off x="1977819" y="3418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32"/>
          <p:cNvSpPr/>
          <p:nvPr/>
        </p:nvSpPr>
        <p:spPr>
          <a:xfrm>
            <a:off x="744323" y="39060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32"/>
          <p:cNvSpPr/>
          <p:nvPr/>
        </p:nvSpPr>
        <p:spPr>
          <a:xfrm>
            <a:off x="506757" y="268250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32"/>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32"/>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32"/>
          <p:cNvSpPr/>
          <p:nvPr/>
        </p:nvSpPr>
        <p:spPr>
          <a:xfrm>
            <a:off x="651431" y="16253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32">
            <a:hlinkClick r:id="" action="ppaction://noaction"/>
          </p:cNvPr>
          <p:cNvSpPr txBox="1">
            <a:spLocks noGrp="1"/>
          </p:cNvSpPr>
          <p:nvPr>
            <p:ph type="subTitle" idx="5"/>
          </p:nvPr>
        </p:nvSpPr>
        <p:spPr>
          <a:xfrm>
            <a:off x="4780235" y="2601667"/>
            <a:ext cx="27188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b="1">
                <a:solidFill>
                  <a:schemeClr val="accent4"/>
                </a:solidFill>
              </a:defRPr>
            </a:lvl1pPr>
            <a:lvl2pPr lvl="1" algn="ctr" rtl="0">
              <a:lnSpc>
                <a:spcPct val="100000"/>
              </a:lnSpc>
              <a:spcBef>
                <a:spcPts val="0"/>
              </a:spcBef>
              <a:spcAft>
                <a:spcPts val="0"/>
              </a:spcAft>
              <a:buNone/>
              <a:defRPr b="1">
                <a:solidFill>
                  <a:schemeClr val="accent4"/>
                </a:solidFill>
              </a:defRPr>
            </a:lvl2pPr>
            <a:lvl3pPr lvl="2" algn="ctr" rtl="0">
              <a:lnSpc>
                <a:spcPct val="100000"/>
              </a:lnSpc>
              <a:spcBef>
                <a:spcPts val="0"/>
              </a:spcBef>
              <a:spcAft>
                <a:spcPts val="0"/>
              </a:spcAft>
              <a:buNone/>
              <a:defRPr b="1">
                <a:solidFill>
                  <a:schemeClr val="accent4"/>
                </a:solidFill>
              </a:defRPr>
            </a:lvl3pPr>
            <a:lvl4pPr lvl="3" algn="ctr" rtl="0">
              <a:lnSpc>
                <a:spcPct val="100000"/>
              </a:lnSpc>
              <a:spcBef>
                <a:spcPts val="0"/>
              </a:spcBef>
              <a:spcAft>
                <a:spcPts val="0"/>
              </a:spcAft>
              <a:buNone/>
              <a:defRPr b="1">
                <a:solidFill>
                  <a:schemeClr val="accent4"/>
                </a:solidFill>
              </a:defRPr>
            </a:lvl4pPr>
            <a:lvl5pPr lvl="4" algn="ctr" rtl="0">
              <a:lnSpc>
                <a:spcPct val="100000"/>
              </a:lnSpc>
              <a:spcBef>
                <a:spcPts val="0"/>
              </a:spcBef>
              <a:spcAft>
                <a:spcPts val="0"/>
              </a:spcAft>
              <a:buNone/>
              <a:defRPr b="1">
                <a:solidFill>
                  <a:schemeClr val="accent4"/>
                </a:solidFill>
              </a:defRPr>
            </a:lvl5pPr>
            <a:lvl6pPr lvl="5" algn="ctr" rtl="0">
              <a:lnSpc>
                <a:spcPct val="100000"/>
              </a:lnSpc>
              <a:spcBef>
                <a:spcPts val="0"/>
              </a:spcBef>
              <a:spcAft>
                <a:spcPts val="0"/>
              </a:spcAft>
              <a:buNone/>
              <a:defRPr b="1">
                <a:solidFill>
                  <a:schemeClr val="accent4"/>
                </a:solidFill>
              </a:defRPr>
            </a:lvl6pPr>
            <a:lvl7pPr lvl="6" algn="ctr" rtl="0">
              <a:lnSpc>
                <a:spcPct val="100000"/>
              </a:lnSpc>
              <a:spcBef>
                <a:spcPts val="0"/>
              </a:spcBef>
              <a:spcAft>
                <a:spcPts val="0"/>
              </a:spcAft>
              <a:buNone/>
              <a:defRPr b="1">
                <a:solidFill>
                  <a:schemeClr val="accent4"/>
                </a:solidFill>
              </a:defRPr>
            </a:lvl7pPr>
            <a:lvl8pPr lvl="7" algn="ctr" rtl="0">
              <a:lnSpc>
                <a:spcPct val="100000"/>
              </a:lnSpc>
              <a:spcBef>
                <a:spcPts val="0"/>
              </a:spcBef>
              <a:spcAft>
                <a:spcPts val="0"/>
              </a:spcAft>
              <a:buNone/>
              <a:defRPr b="1">
                <a:solidFill>
                  <a:schemeClr val="accent4"/>
                </a:solidFill>
              </a:defRPr>
            </a:lvl8pPr>
            <a:lvl9pPr lvl="8" algn="ctr" rtl="0">
              <a:lnSpc>
                <a:spcPct val="100000"/>
              </a:lnSpc>
              <a:spcBef>
                <a:spcPts val="0"/>
              </a:spcBef>
              <a:spcAft>
                <a:spcPts val="0"/>
              </a:spcAft>
              <a:buNone/>
              <a:defRPr b="1">
                <a:solidFill>
                  <a:schemeClr val="accent4"/>
                </a:solidFill>
              </a:defRPr>
            </a:lvl9pPr>
          </a:lstStyle>
          <a:p>
            <a:endParaRPr/>
          </a:p>
        </p:txBody>
      </p:sp>
      <p:sp>
        <p:nvSpPr>
          <p:cNvPr id="676" name="Google Shape;676;p32">
            <a:hlinkClick r:id="" action="ppaction://noaction"/>
          </p:cNvPr>
          <p:cNvSpPr txBox="1">
            <a:spLocks noGrp="1"/>
          </p:cNvSpPr>
          <p:nvPr>
            <p:ph type="subTitle" idx="6"/>
          </p:nvPr>
        </p:nvSpPr>
        <p:spPr>
          <a:xfrm>
            <a:off x="7312473" y="4916517"/>
            <a:ext cx="27188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b="1">
                <a:solidFill>
                  <a:schemeClr val="accent4"/>
                </a:solidFill>
              </a:defRPr>
            </a:lvl1pPr>
            <a:lvl2pPr lvl="1" algn="ctr" rtl="0">
              <a:lnSpc>
                <a:spcPct val="100000"/>
              </a:lnSpc>
              <a:spcBef>
                <a:spcPts val="0"/>
              </a:spcBef>
              <a:spcAft>
                <a:spcPts val="0"/>
              </a:spcAft>
              <a:buNone/>
              <a:defRPr b="1">
                <a:solidFill>
                  <a:schemeClr val="accent4"/>
                </a:solidFill>
              </a:defRPr>
            </a:lvl2pPr>
            <a:lvl3pPr lvl="2" algn="ctr" rtl="0">
              <a:lnSpc>
                <a:spcPct val="100000"/>
              </a:lnSpc>
              <a:spcBef>
                <a:spcPts val="0"/>
              </a:spcBef>
              <a:spcAft>
                <a:spcPts val="0"/>
              </a:spcAft>
              <a:buNone/>
              <a:defRPr b="1">
                <a:solidFill>
                  <a:schemeClr val="accent4"/>
                </a:solidFill>
              </a:defRPr>
            </a:lvl3pPr>
            <a:lvl4pPr lvl="3" algn="ctr" rtl="0">
              <a:lnSpc>
                <a:spcPct val="100000"/>
              </a:lnSpc>
              <a:spcBef>
                <a:spcPts val="0"/>
              </a:spcBef>
              <a:spcAft>
                <a:spcPts val="0"/>
              </a:spcAft>
              <a:buNone/>
              <a:defRPr b="1">
                <a:solidFill>
                  <a:schemeClr val="accent4"/>
                </a:solidFill>
              </a:defRPr>
            </a:lvl4pPr>
            <a:lvl5pPr lvl="4" algn="ctr" rtl="0">
              <a:lnSpc>
                <a:spcPct val="100000"/>
              </a:lnSpc>
              <a:spcBef>
                <a:spcPts val="0"/>
              </a:spcBef>
              <a:spcAft>
                <a:spcPts val="0"/>
              </a:spcAft>
              <a:buNone/>
              <a:defRPr b="1">
                <a:solidFill>
                  <a:schemeClr val="accent4"/>
                </a:solidFill>
              </a:defRPr>
            </a:lvl5pPr>
            <a:lvl6pPr lvl="5" algn="ctr" rtl="0">
              <a:lnSpc>
                <a:spcPct val="100000"/>
              </a:lnSpc>
              <a:spcBef>
                <a:spcPts val="0"/>
              </a:spcBef>
              <a:spcAft>
                <a:spcPts val="0"/>
              </a:spcAft>
              <a:buNone/>
              <a:defRPr b="1">
                <a:solidFill>
                  <a:schemeClr val="accent4"/>
                </a:solidFill>
              </a:defRPr>
            </a:lvl6pPr>
            <a:lvl7pPr lvl="6" algn="ctr" rtl="0">
              <a:lnSpc>
                <a:spcPct val="100000"/>
              </a:lnSpc>
              <a:spcBef>
                <a:spcPts val="0"/>
              </a:spcBef>
              <a:spcAft>
                <a:spcPts val="0"/>
              </a:spcAft>
              <a:buNone/>
              <a:defRPr b="1">
                <a:solidFill>
                  <a:schemeClr val="accent4"/>
                </a:solidFill>
              </a:defRPr>
            </a:lvl7pPr>
            <a:lvl8pPr lvl="7" algn="ctr" rtl="0">
              <a:lnSpc>
                <a:spcPct val="100000"/>
              </a:lnSpc>
              <a:spcBef>
                <a:spcPts val="0"/>
              </a:spcBef>
              <a:spcAft>
                <a:spcPts val="0"/>
              </a:spcAft>
              <a:buNone/>
              <a:defRPr b="1">
                <a:solidFill>
                  <a:schemeClr val="accent4"/>
                </a:solidFill>
              </a:defRPr>
            </a:lvl8pPr>
            <a:lvl9pPr lvl="8" algn="ctr" rtl="0">
              <a:lnSpc>
                <a:spcPct val="100000"/>
              </a:lnSpc>
              <a:spcBef>
                <a:spcPts val="0"/>
              </a:spcBef>
              <a:spcAft>
                <a:spcPts val="0"/>
              </a:spcAft>
              <a:buNone/>
              <a:defRPr b="1">
                <a:solidFill>
                  <a:schemeClr val="accent4"/>
                </a:solidFill>
              </a:defRPr>
            </a:lvl9pPr>
          </a:lstStyle>
          <a:p>
            <a:endParaRPr/>
          </a:p>
        </p:txBody>
      </p:sp>
    </p:spTree>
    <p:extLst>
      <p:ext uri="{BB962C8B-B14F-4D97-AF65-F5344CB8AC3E}">
        <p14:creationId xmlns:p14="http://schemas.microsoft.com/office/powerpoint/2010/main" val="700342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03 Talking Points">
  <p:cSld name="003 Talking Points">
    <p:spTree>
      <p:nvGrpSpPr>
        <p:cNvPr id="1" name="Shape 1583"/>
        <p:cNvGrpSpPr/>
        <p:nvPr/>
      </p:nvGrpSpPr>
      <p:grpSpPr>
        <a:xfrm>
          <a:off x="0" y="0"/>
          <a:ext cx="0" cy="0"/>
          <a:chOff x="0" y="0"/>
          <a:chExt cx="0" cy="0"/>
        </a:xfrm>
      </p:grpSpPr>
      <p:grpSp>
        <p:nvGrpSpPr>
          <p:cNvPr id="1584" name="Google Shape;1584;p7"/>
          <p:cNvGrpSpPr/>
          <p:nvPr/>
        </p:nvGrpSpPr>
        <p:grpSpPr>
          <a:xfrm flipH="1">
            <a:off x="286757" y="3773463"/>
            <a:ext cx="1160282" cy="3021827"/>
            <a:chOff x="6723350" y="566875"/>
            <a:chExt cx="665223" cy="1732500"/>
          </a:xfrm>
        </p:grpSpPr>
        <p:cxnSp>
          <p:nvCxnSpPr>
            <p:cNvPr id="1585" name="Google Shape;1585;p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86" name="Google Shape;1586;p7"/>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87" name="Google Shape;1587;p7"/>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88" name="Google Shape;1588;p7"/>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589" name="Google Shape;1589;p7"/>
          <p:cNvGrpSpPr/>
          <p:nvPr/>
        </p:nvGrpSpPr>
        <p:grpSpPr>
          <a:xfrm rot="-5400000" flipH="1">
            <a:off x="452508" y="3595287"/>
            <a:ext cx="2707336" cy="3378308"/>
            <a:chOff x="6723350" y="566874"/>
            <a:chExt cx="1552194" cy="2824200"/>
          </a:xfrm>
        </p:grpSpPr>
        <p:cxnSp>
          <p:nvCxnSpPr>
            <p:cNvPr id="1590" name="Google Shape;1590;p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91" name="Google Shape;1591;p7"/>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92" name="Google Shape;1592;p7"/>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593" name="Google Shape;1593;p7"/>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594" name="Google Shape;1594;p7"/>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595" name="Google Shape;1595;p7"/>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596" name="Google Shape;1596;p7"/>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597" name="Google Shape;1597;p7"/>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cxnSp>
        <p:nvCxnSpPr>
          <p:cNvPr id="1598" name="Google Shape;1598;p7"/>
          <p:cNvCxnSpPr/>
          <p:nvPr/>
        </p:nvCxnSpPr>
        <p:spPr>
          <a:xfrm>
            <a:off x="1858507" y="4459950"/>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599" name="Google Shape;1599;p7"/>
          <p:cNvCxnSpPr/>
          <p:nvPr/>
        </p:nvCxnSpPr>
        <p:spPr>
          <a:xfrm>
            <a:off x="2250407" y="44493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00" name="Google Shape;1600;p7"/>
          <p:cNvCxnSpPr/>
          <p:nvPr/>
        </p:nvCxnSpPr>
        <p:spPr>
          <a:xfrm>
            <a:off x="2642307" y="445470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01" name="Google Shape;1601;p7"/>
          <p:cNvCxnSpPr/>
          <p:nvPr/>
        </p:nvCxnSpPr>
        <p:spPr>
          <a:xfrm>
            <a:off x="3034207" y="4454700"/>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02" name="Google Shape;1602;p7"/>
          <p:cNvCxnSpPr/>
          <p:nvPr/>
        </p:nvCxnSpPr>
        <p:spPr>
          <a:xfrm>
            <a:off x="3426107" y="4733500"/>
            <a:ext cx="0" cy="567000"/>
          </a:xfrm>
          <a:prstGeom prst="straightConnector1">
            <a:avLst/>
          </a:prstGeom>
          <a:noFill/>
          <a:ln w="9525" cap="flat" cmpd="sng">
            <a:solidFill>
              <a:schemeClr val="dk1"/>
            </a:solidFill>
            <a:prstDash val="solid"/>
            <a:round/>
            <a:headEnd type="none" w="med" len="med"/>
            <a:tailEnd type="none" w="med" len="med"/>
          </a:ln>
        </p:spPr>
      </p:cxnSp>
      <p:sp>
        <p:nvSpPr>
          <p:cNvPr id="1603" name="Google Shape;1603;p7"/>
          <p:cNvSpPr/>
          <p:nvPr/>
        </p:nvSpPr>
        <p:spPr>
          <a:xfrm rot="-2633079" flipH="1">
            <a:off x="-2591459" y="-317537"/>
            <a:ext cx="8122693" cy="5678153"/>
          </a:xfrm>
          <a:custGeom>
            <a:avLst/>
            <a:gdLst/>
            <a:ahLst/>
            <a:cxnLst/>
            <a:rect l="l" t="t" r="r" b="b"/>
            <a:pathLst>
              <a:path w="8131006" h="5683964" extrusionOk="0">
                <a:moveTo>
                  <a:pt x="0" y="3247195"/>
                </a:moveTo>
                <a:lnTo>
                  <a:pt x="3379262" y="0"/>
                </a:lnTo>
                <a:lnTo>
                  <a:pt x="8131006" y="4945003"/>
                </a:lnTo>
                <a:lnTo>
                  <a:pt x="7361990" y="5683964"/>
                </a:lnTo>
                <a:lnTo>
                  <a:pt x="7331136" y="5659164"/>
                </a:lnTo>
                <a:cubicBezTo>
                  <a:pt x="7157637" y="5504327"/>
                  <a:pt x="6993343" y="5325411"/>
                  <a:pt x="6846957" y="5125144"/>
                </a:cubicBezTo>
                <a:cubicBezTo>
                  <a:pt x="6791434" y="5049169"/>
                  <a:pt x="6724678" y="4936109"/>
                  <a:pt x="6649127" y="4793591"/>
                </a:cubicBezTo>
                <a:cubicBezTo>
                  <a:pt x="6632174" y="4761590"/>
                  <a:pt x="6614691" y="4728000"/>
                  <a:pt x="6596783" y="4693033"/>
                </a:cubicBezTo>
                <a:cubicBezTo>
                  <a:pt x="6429468" y="4365930"/>
                  <a:pt x="6225175" y="3916229"/>
                  <a:pt x="6006153" y="3416726"/>
                </a:cubicBezTo>
                <a:cubicBezTo>
                  <a:pt x="5707765" y="2736241"/>
                  <a:pt x="5550200" y="2516053"/>
                  <a:pt x="5292502" y="2494650"/>
                </a:cubicBezTo>
                <a:cubicBezTo>
                  <a:pt x="4797344" y="2453536"/>
                  <a:pt x="4854987" y="2961622"/>
                  <a:pt x="4434955" y="3139849"/>
                </a:cubicBezTo>
                <a:cubicBezTo>
                  <a:pt x="4090580" y="3285969"/>
                  <a:pt x="3705728" y="3139849"/>
                  <a:pt x="3476640" y="2949436"/>
                </a:cubicBezTo>
                <a:cubicBezTo>
                  <a:pt x="3136821" y="2666837"/>
                  <a:pt x="3137138" y="2362091"/>
                  <a:pt x="2495012" y="2362090"/>
                </a:cubicBezTo>
                <a:cubicBezTo>
                  <a:pt x="1946449" y="2362091"/>
                  <a:pt x="1582295" y="3598784"/>
                  <a:pt x="401106" y="3401468"/>
                </a:cubicBezTo>
                <a:cubicBezTo>
                  <a:pt x="276622" y="3380673"/>
                  <a:pt x="159616" y="3338474"/>
                  <a:pt x="50823" y="3278632"/>
                </a:cubicBezTo>
                <a:close/>
              </a:path>
            </a:pathLst>
          </a:custGeom>
          <a:solidFill>
            <a:schemeClr val="dk1"/>
          </a:solidFill>
          <a:ln>
            <a:noFill/>
          </a:ln>
          <a:effectLst>
            <a:outerShdw blurRad="127000" dist="127000" dir="702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a:solidFill>
                <a:srgbClr val="FFFFFF"/>
              </a:solidFill>
            </a:endParaRPr>
          </a:p>
        </p:txBody>
      </p:sp>
      <p:sp>
        <p:nvSpPr>
          <p:cNvPr id="1604" name="Google Shape;1604;p7"/>
          <p:cNvSpPr txBox="1">
            <a:spLocks noGrp="1"/>
          </p:cNvSpPr>
          <p:nvPr>
            <p:ph type="title"/>
          </p:nvPr>
        </p:nvSpPr>
        <p:spPr>
          <a:xfrm>
            <a:off x="3702275" y="669575"/>
            <a:ext cx="7372500" cy="7635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4000"/>
              <a:buFont typeface="Aldrich"/>
              <a:buNone/>
              <a:defRPr/>
            </a:lvl1pPr>
            <a:lvl2pPr lvl="1"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1605" name="Google Shape;1605;p7"/>
          <p:cNvSpPr txBox="1">
            <a:spLocks noGrp="1"/>
          </p:cNvSpPr>
          <p:nvPr>
            <p:ph type="body" idx="1"/>
          </p:nvPr>
        </p:nvSpPr>
        <p:spPr>
          <a:xfrm>
            <a:off x="3822250" y="2809670"/>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606" name="Google Shape;1606;p7"/>
          <p:cNvSpPr txBox="1">
            <a:spLocks noGrp="1"/>
          </p:cNvSpPr>
          <p:nvPr>
            <p:ph type="body" idx="2"/>
          </p:nvPr>
        </p:nvSpPr>
        <p:spPr>
          <a:xfrm>
            <a:off x="7780175" y="2809670"/>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607" name="Google Shape;1607;p7"/>
          <p:cNvSpPr txBox="1">
            <a:spLocks noGrp="1"/>
          </p:cNvSpPr>
          <p:nvPr>
            <p:ph type="body" idx="3"/>
          </p:nvPr>
        </p:nvSpPr>
        <p:spPr>
          <a:xfrm>
            <a:off x="3822250" y="4850729"/>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608" name="Google Shape;1608;p7"/>
          <p:cNvSpPr txBox="1">
            <a:spLocks noGrp="1"/>
          </p:cNvSpPr>
          <p:nvPr>
            <p:ph type="body" idx="4"/>
          </p:nvPr>
        </p:nvSpPr>
        <p:spPr>
          <a:xfrm>
            <a:off x="7780175" y="4850729"/>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609" name="Google Shape;1609;p7"/>
          <p:cNvSpPr txBox="1">
            <a:spLocks noGrp="1"/>
          </p:cNvSpPr>
          <p:nvPr>
            <p:ph type="title" idx="5"/>
          </p:nvPr>
        </p:nvSpPr>
        <p:spPr>
          <a:xfrm>
            <a:off x="3822250" y="2113900"/>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1610" name="Google Shape;1610;p7"/>
          <p:cNvSpPr txBox="1">
            <a:spLocks noGrp="1"/>
          </p:cNvSpPr>
          <p:nvPr>
            <p:ph type="title" idx="6"/>
          </p:nvPr>
        </p:nvSpPr>
        <p:spPr>
          <a:xfrm>
            <a:off x="7780175" y="2113900"/>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1611" name="Google Shape;1611;p7"/>
          <p:cNvSpPr txBox="1">
            <a:spLocks noGrp="1"/>
          </p:cNvSpPr>
          <p:nvPr>
            <p:ph type="title" idx="7"/>
          </p:nvPr>
        </p:nvSpPr>
        <p:spPr>
          <a:xfrm>
            <a:off x="3822250" y="4154959"/>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1612" name="Google Shape;1612;p7"/>
          <p:cNvSpPr txBox="1">
            <a:spLocks noGrp="1"/>
          </p:cNvSpPr>
          <p:nvPr>
            <p:ph type="title" idx="8"/>
          </p:nvPr>
        </p:nvSpPr>
        <p:spPr>
          <a:xfrm>
            <a:off x="7780175" y="4154959"/>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Tree>
    <p:extLst>
      <p:ext uri="{BB962C8B-B14F-4D97-AF65-F5344CB8AC3E}">
        <p14:creationId xmlns:p14="http://schemas.microsoft.com/office/powerpoint/2010/main" val="1243852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04 Section Title">
  <p:cSld name="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8" name="Picture 427">
            <a:extLst>
              <a:ext uri="{FF2B5EF4-FFF2-40B4-BE49-F238E27FC236}">
                <a16:creationId xmlns:a16="http://schemas.microsoft.com/office/drawing/2014/main" xmlns="" id="{2FCCC862-96F8-416F-945F-265C998EE28C}"/>
              </a:ext>
            </a:extLst>
          </p:cNvPr>
          <p:cNvPicPr>
            <a:picLocks noChangeAspect="1"/>
          </p:cNvPicPr>
          <p:nvPr userDrawn="1"/>
        </p:nvPicPr>
        <p:blipFill>
          <a:blip r:embed="rId2"/>
          <a:stretch>
            <a:fillRect/>
          </a:stretch>
        </p:blipFill>
        <p:spPr>
          <a:xfrm>
            <a:off x="-545758" y="1692037"/>
            <a:ext cx="5449048" cy="5284636"/>
          </a:xfrm>
          <a:prstGeom prst="rect">
            <a:avLst/>
          </a:prstGeom>
        </p:spPr>
      </p:pic>
    </p:spTree>
    <p:extLst>
      <p:ext uri="{BB962C8B-B14F-4D97-AF65-F5344CB8AC3E}">
        <p14:creationId xmlns:p14="http://schemas.microsoft.com/office/powerpoint/2010/main" val="914538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004 Section Title">
  <p:cSld name="1_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8" name="Picture 427">
            <a:extLst>
              <a:ext uri="{FF2B5EF4-FFF2-40B4-BE49-F238E27FC236}">
                <a16:creationId xmlns:a16="http://schemas.microsoft.com/office/drawing/2014/main" xmlns="" id="{9FA6628F-7661-4EF2-B625-1A5A633E6B85}"/>
              </a:ext>
            </a:extLst>
          </p:cNvPr>
          <p:cNvPicPr>
            <a:picLocks noChangeAspect="1"/>
          </p:cNvPicPr>
          <p:nvPr userDrawn="1"/>
        </p:nvPicPr>
        <p:blipFill>
          <a:blip r:embed="rId2"/>
          <a:stretch>
            <a:fillRect/>
          </a:stretch>
        </p:blipFill>
        <p:spPr>
          <a:xfrm>
            <a:off x="-545758" y="1692037"/>
            <a:ext cx="5449048" cy="5284636"/>
          </a:xfrm>
          <a:prstGeom prst="rect">
            <a:avLst/>
          </a:prstGeom>
        </p:spPr>
      </p:pic>
    </p:spTree>
    <p:extLst>
      <p:ext uri="{BB962C8B-B14F-4D97-AF65-F5344CB8AC3E}">
        <p14:creationId xmlns:p14="http://schemas.microsoft.com/office/powerpoint/2010/main" val="1363093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04 Section Title">
  <p:cSld name="1_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8" name="Picture 427">
            <a:extLst>
              <a:ext uri="{FF2B5EF4-FFF2-40B4-BE49-F238E27FC236}">
                <a16:creationId xmlns:a16="http://schemas.microsoft.com/office/drawing/2014/main" xmlns="" id="{A7DBC686-67BA-4962-9C2A-7ABF2B946793}"/>
              </a:ext>
            </a:extLst>
          </p:cNvPr>
          <p:cNvPicPr>
            <a:picLocks noChangeAspect="1"/>
          </p:cNvPicPr>
          <p:nvPr userDrawn="1"/>
        </p:nvPicPr>
        <p:blipFill>
          <a:blip r:embed="rId2"/>
          <a:stretch>
            <a:fillRect/>
          </a:stretch>
        </p:blipFill>
        <p:spPr>
          <a:xfrm>
            <a:off x="-545758" y="1692037"/>
            <a:ext cx="5449048" cy="5284636"/>
          </a:xfrm>
          <a:prstGeom prst="rect">
            <a:avLst/>
          </a:prstGeom>
        </p:spPr>
      </p:pic>
    </p:spTree>
    <p:extLst>
      <p:ext uri="{BB962C8B-B14F-4D97-AF65-F5344CB8AC3E}">
        <p14:creationId xmlns:p14="http://schemas.microsoft.com/office/powerpoint/2010/main" val="939284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2" name="Picture 1"/>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1438665" y="5098419"/>
            <a:ext cx="1438665" cy="1341018"/>
          </a:xfrm>
          <a:prstGeom prst="rect">
            <a:avLst/>
          </a:prstGeom>
        </p:spPr>
      </p:pic>
    </p:spTree>
    <p:extLst>
      <p:ext uri="{BB962C8B-B14F-4D97-AF65-F5344CB8AC3E}">
        <p14:creationId xmlns:p14="http://schemas.microsoft.com/office/powerpoint/2010/main" val="154014981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1" r:id="rId30"/>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19167" y="593367"/>
            <a:ext cx="109572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1pPr>
            <a:lvl2pPr lvl="1">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2pPr>
            <a:lvl3pPr lvl="2">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3pPr>
            <a:lvl4pPr lvl="3">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4pPr>
            <a:lvl5pPr lvl="4">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5pPr>
            <a:lvl6pPr lvl="5">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6pPr>
            <a:lvl7pPr lvl="6">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7pPr>
            <a:lvl8pPr lvl="7">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8pPr>
            <a:lvl9pPr lvl="8">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9pPr>
          </a:lstStyle>
          <a:p>
            <a:endParaRPr/>
          </a:p>
        </p:txBody>
      </p:sp>
      <p:sp>
        <p:nvSpPr>
          <p:cNvPr id="7" name="Google Shape;7;p1"/>
          <p:cNvSpPr txBox="1">
            <a:spLocks noGrp="1"/>
          </p:cNvSpPr>
          <p:nvPr>
            <p:ph type="body" idx="1"/>
          </p:nvPr>
        </p:nvSpPr>
        <p:spPr>
          <a:xfrm>
            <a:off x="675800" y="1536633"/>
            <a:ext cx="111004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Ubuntu"/>
              <a:buChar char="●"/>
              <a:defRPr sz="1800">
                <a:solidFill>
                  <a:schemeClr val="dk1"/>
                </a:solidFill>
                <a:latin typeface="Ubuntu"/>
                <a:ea typeface="Ubuntu"/>
                <a:cs typeface="Ubuntu"/>
                <a:sym typeface="Ubuntu"/>
              </a:defRPr>
            </a:lvl1pPr>
            <a:lvl2pPr marL="914400" lvl="1" indent="-317500">
              <a:lnSpc>
                <a:spcPct val="115000"/>
              </a:lnSpc>
              <a:spcBef>
                <a:spcPts val="1600"/>
              </a:spcBef>
              <a:spcAft>
                <a:spcPts val="0"/>
              </a:spcAft>
              <a:buClr>
                <a:schemeClr val="dk1"/>
              </a:buClr>
              <a:buSzPts val="1400"/>
              <a:buFont typeface="Ubuntu"/>
              <a:buChar char="○"/>
              <a:defRPr>
                <a:solidFill>
                  <a:schemeClr val="dk1"/>
                </a:solidFill>
                <a:latin typeface="Ubuntu"/>
                <a:ea typeface="Ubuntu"/>
                <a:cs typeface="Ubuntu"/>
                <a:sym typeface="Ubuntu"/>
              </a:defRPr>
            </a:lvl2pPr>
            <a:lvl3pPr marL="1371600" lvl="2" indent="-317500">
              <a:lnSpc>
                <a:spcPct val="115000"/>
              </a:lnSpc>
              <a:spcBef>
                <a:spcPts val="1600"/>
              </a:spcBef>
              <a:spcAft>
                <a:spcPts val="0"/>
              </a:spcAft>
              <a:buClr>
                <a:schemeClr val="dk1"/>
              </a:buClr>
              <a:buSzPts val="1400"/>
              <a:buFont typeface="Ubuntu"/>
              <a:buChar char="■"/>
              <a:defRPr>
                <a:solidFill>
                  <a:schemeClr val="dk1"/>
                </a:solidFill>
                <a:latin typeface="Ubuntu"/>
                <a:ea typeface="Ubuntu"/>
                <a:cs typeface="Ubuntu"/>
                <a:sym typeface="Ubuntu"/>
              </a:defRPr>
            </a:lvl3pPr>
            <a:lvl4pPr marL="1828800" lvl="3" indent="-317500">
              <a:lnSpc>
                <a:spcPct val="115000"/>
              </a:lnSpc>
              <a:spcBef>
                <a:spcPts val="1600"/>
              </a:spcBef>
              <a:spcAft>
                <a:spcPts val="0"/>
              </a:spcAft>
              <a:buClr>
                <a:schemeClr val="dk1"/>
              </a:buClr>
              <a:buSzPts val="1400"/>
              <a:buFont typeface="Ubuntu"/>
              <a:buChar char="●"/>
              <a:defRPr>
                <a:solidFill>
                  <a:schemeClr val="dk1"/>
                </a:solidFill>
                <a:latin typeface="Ubuntu"/>
                <a:ea typeface="Ubuntu"/>
                <a:cs typeface="Ubuntu"/>
                <a:sym typeface="Ubuntu"/>
              </a:defRPr>
            </a:lvl4pPr>
            <a:lvl5pPr marL="2286000" lvl="4" indent="-317500">
              <a:lnSpc>
                <a:spcPct val="115000"/>
              </a:lnSpc>
              <a:spcBef>
                <a:spcPts val="1600"/>
              </a:spcBef>
              <a:spcAft>
                <a:spcPts val="0"/>
              </a:spcAft>
              <a:buClr>
                <a:schemeClr val="dk1"/>
              </a:buClr>
              <a:buSzPts val="1400"/>
              <a:buFont typeface="Ubuntu"/>
              <a:buChar char="○"/>
              <a:defRPr>
                <a:solidFill>
                  <a:schemeClr val="dk1"/>
                </a:solidFill>
                <a:latin typeface="Ubuntu"/>
                <a:ea typeface="Ubuntu"/>
                <a:cs typeface="Ubuntu"/>
                <a:sym typeface="Ubuntu"/>
              </a:defRPr>
            </a:lvl5pPr>
            <a:lvl6pPr marL="2743200" lvl="5" indent="-317500">
              <a:lnSpc>
                <a:spcPct val="115000"/>
              </a:lnSpc>
              <a:spcBef>
                <a:spcPts val="1600"/>
              </a:spcBef>
              <a:spcAft>
                <a:spcPts val="0"/>
              </a:spcAft>
              <a:buClr>
                <a:schemeClr val="dk1"/>
              </a:buClr>
              <a:buSzPts val="1400"/>
              <a:buFont typeface="Ubuntu"/>
              <a:buChar char="■"/>
              <a:defRPr>
                <a:solidFill>
                  <a:schemeClr val="dk1"/>
                </a:solidFill>
                <a:latin typeface="Ubuntu"/>
                <a:ea typeface="Ubuntu"/>
                <a:cs typeface="Ubuntu"/>
                <a:sym typeface="Ubuntu"/>
              </a:defRPr>
            </a:lvl6pPr>
            <a:lvl7pPr marL="3200400" lvl="6" indent="-317500">
              <a:lnSpc>
                <a:spcPct val="115000"/>
              </a:lnSpc>
              <a:spcBef>
                <a:spcPts val="1600"/>
              </a:spcBef>
              <a:spcAft>
                <a:spcPts val="0"/>
              </a:spcAft>
              <a:buClr>
                <a:schemeClr val="dk1"/>
              </a:buClr>
              <a:buSzPts val="1400"/>
              <a:buFont typeface="Ubuntu"/>
              <a:buChar char="●"/>
              <a:defRPr>
                <a:solidFill>
                  <a:schemeClr val="dk1"/>
                </a:solidFill>
                <a:latin typeface="Ubuntu"/>
                <a:ea typeface="Ubuntu"/>
                <a:cs typeface="Ubuntu"/>
                <a:sym typeface="Ubuntu"/>
              </a:defRPr>
            </a:lvl7pPr>
            <a:lvl8pPr marL="3657600" lvl="7" indent="-317500">
              <a:lnSpc>
                <a:spcPct val="115000"/>
              </a:lnSpc>
              <a:spcBef>
                <a:spcPts val="1600"/>
              </a:spcBef>
              <a:spcAft>
                <a:spcPts val="0"/>
              </a:spcAft>
              <a:buClr>
                <a:schemeClr val="dk1"/>
              </a:buClr>
              <a:buSzPts val="1400"/>
              <a:buFont typeface="Ubuntu"/>
              <a:buChar char="○"/>
              <a:defRPr>
                <a:solidFill>
                  <a:schemeClr val="dk1"/>
                </a:solidFill>
                <a:latin typeface="Ubuntu"/>
                <a:ea typeface="Ubuntu"/>
                <a:cs typeface="Ubuntu"/>
                <a:sym typeface="Ubuntu"/>
              </a:defRPr>
            </a:lvl8pPr>
            <a:lvl9pPr marL="4114800" lvl="8" indent="-317500">
              <a:lnSpc>
                <a:spcPct val="115000"/>
              </a:lnSpc>
              <a:spcBef>
                <a:spcPts val="1600"/>
              </a:spcBef>
              <a:spcAft>
                <a:spcPts val="1600"/>
              </a:spcAft>
              <a:buClr>
                <a:schemeClr val="dk1"/>
              </a:buClr>
              <a:buSzPts val="1400"/>
              <a:buFont typeface="Ubuntu"/>
              <a:buChar char="■"/>
              <a:defRPr>
                <a:solidFill>
                  <a:schemeClr val="dk1"/>
                </a:solidFill>
                <a:latin typeface="Ubuntu"/>
                <a:ea typeface="Ubuntu"/>
                <a:cs typeface="Ubuntu"/>
                <a:sym typeface="Ubuntu"/>
              </a:defRPr>
            </a:lvl9pPr>
          </a:lstStyle>
          <a:p>
            <a:endParaRPr/>
          </a:p>
        </p:txBody>
      </p:sp>
    </p:spTree>
    <p:extLst>
      <p:ext uri="{BB962C8B-B14F-4D97-AF65-F5344CB8AC3E}">
        <p14:creationId xmlns:p14="http://schemas.microsoft.com/office/powerpoint/2010/main" val="695027559"/>
      </p:ext>
    </p:extLst>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7.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4.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30.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1.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4.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41"/>
        <p:cNvGrpSpPr/>
        <p:nvPr/>
      </p:nvGrpSpPr>
      <p:grpSpPr>
        <a:xfrm>
          <a:off x="0" y="0"/>
          <a:ext cx="0" cy="0"/>
          <a:chOff x="0" y="0"/>
          <a:chExt cx="0" cy="0"/>
        </a:xfrm>
      </p:grpSpPr>
      <p:pic>
        <p:nvPicPr>
          <p:cNvPr id="2" name="Picture 1">
            <a:extLst>
              <a:ext uri="{FF2B5EF4-FFF2-40B4-BE49-F238E27FC236}">
                <a16:creationId xmlns:a16="http://schemas.microsoft.com/office/drawing/2014/main" xmlns="" id="{BE54FB7D-D1C4-885D-9189-60F50853F509}"/>
              </a:ext>
            </a:extLst>
          </p:cNvPr>
          <p:cNvPicPr>
            <a:picLocks noChangeAspect="1"/>
          </p:cNvPicPr>
          <p:nvPr/>
        </p:nvPicPr>
        <p:blipFill>
          <a:blip r:embed="rId3"/>
          <a:stretch>
            <a:fillRect/>
          </a:stretch>
        </p:blipFill>
        <p:spPr>
          <a:xfrm>
            <a:off x="1075233" y="1258242"/>
            <a:ext cx="2274005" cy="1767993"/>
          </a:xfrm>
          <a:prstGeom prst="rect">
            <a:avLst/>
          </a:prstGeom>
        </p:spPr>
      </p:pic>
      <p:sp>
        <p:nvSpPr>
          <p:cNvPr id="4" name="TextBox 3">
            <a:extLst>
              <a:ext uri="{FF2B5EF4-FFF2-40B4-BE49-F238E27FC236}">
                <a16:creationId xmlns:a16="http://schemas.microsoft.com/office/drawing/2014/main" xmlns="" id="{B4A85960-D440-46D5-C4E6-AFB57B467461}"/>
              </a:ext>
            </a:extLst>
          </p:cNvPr>
          <p:cNvSpPr txBox="1"/>
          <p:nvPr/>
        </p:nvSpPr>
        <p:spPr>
          <a:xfrm>
            <a:off x="5086350" y="3962400"/>
            <a:ext cx="21431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72162"/>
                </a:solidFill>
                <a:effectLst/>
                <a:uLnTx/>
                <a:uFillTx/>
                <a:latin typeface="Arial"/>
                <a:ea typeface="+mn-ea"/>
                <a:cs typeface="+mn-cs"/>
              </a:rPr>
              <a:t>(</a:t>
            </a:r>
            <a:r>
              <a:rPr kumimoji="0" lang="en-US" sz="3200" b="1" i="0" u="none" strike="noStrike" kern="1200" cap="none" spc="0" normalizeH="0" baseline="0" noProof="0" dirty="0" err="1">
                <a:ln>
                  <a:noFill/>
                </a:ln>
                <a:solidFill>
                  <a:srgbClr val="072162"/>
                </a:solidFill>
                <a:effectLst/>
                <a:uLnTx/>
                <a:uFillTx/>
                <a:latin typeface="Arial"/>
                <a:ea typeface="+mn-ea"/>
                <a:cs typeface="+mn-cs"/>
              </a:rPr>
              <a:t>Tiết</a:t>
            </a:r>
            <a:r>
              <a:rPr kumimoji="0" lang="en-US" sz="3200" b="1" i="0" u="none" strike="noStrike" kern="1200" cap="none" spc="0" normalizeH="0" baseline="0" noProof="0" dirty="0">
                <a:ln>
                  <a:noFill/>
                </a:ln>
                <a:solidFill>
                  <a:srgbClr val="072162"/>
                </a:solidFill>
                <a:effectLst/>
                <a:uLnTx/>
                <a:uFillTx/>
                <a:latin typeface="Arial"/>
                <a:ea typeface="+mn-ea"/>
                <a:cs typeface="+mn-cs"/>
              </a:rPr>
              <a:t> 2)</a:t>
            </a:r>
          </a:p>
        </p:txBody>
      </p:sp>
      <p:pic>
        <p:nvPicPr>
          <p:cNvPr id="5" name="Picture 4">
            <a:extLst>
              <a:ext uri="{FF2B5EF4-FFF2-40B4-BE49-F238E27FC236}">
                <a16:creationId xmlns:a16="http://schemas.microsoft.com/office/drawing/2014/main" xmlns="" id="{73E1BECE-7E5B-633A-AB1B-3514454F3013}"/>
              </a:ext>
            </a:extLst>
          </p:cNvPr>
          <p:cNvPicPr>
            <a:picLocks noChangeAspect="1"/>
          </p:cNvPicPr>
          <p:nvPr/>
        </p:nvPicPr>
        <p:blipFill>
          <a:blip r:embed="rId4"/>
          <a:stretch>
            <a:fillRect/>
          </a:stretch>
        </p:blipFill>
        <p:spPr>
          <a:xfrm>
            <a:off x="1360490" y="2168200"/>
            <a:ext cx="9626418" cy="2017951"/>
          </a:xfrm>
          <a:prstGeom prst="rect">
            <a:avLst/>
          </a:prstGeom>
        </p:spPr>
      </p:pic>
    </p:spTree>
    <p:extLst>
      <p:ext uri="{BB962C8B-B14F-4D97-AF65-F5344CB8AC3E}">
        <p14:creationId xmlns:p14="http://schemas.microsoft.com/office/powerpoint/2010/main" val="41010312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240E50B5-4965-F595-0E38-F1E5DD428E60}"/>
              </a:ext>
            </a:extLst>
          </p:cNvPr>
          <p:cNvSpPr/>
          <p:nvPr/>
        </p:nvSpPr>
        <p:spPr>
          <a:xfrm>
            <a:off x="390525" y="152400"/>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xmlns="" id="{C4FB5201-2526-6CDA-1A81-1625A77CEA35}"/>
              </a:ext>
            </a:extLst>
          </p:cNvPr>
          <p:cNvSpPr txBox="1"/>
          <p:nvPr/>
        </p:nvSpPr>
        <p:spPr>
          <a:xfrm>
            <a:off x="1622573" y="257611"/>
            <a:ext cx="983600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24 hộp sữa chua đóng đều được vào 6 vỉ. Hỏi 16 hộp sữa chua cùng loại sẽ đóng được mấy vỉ như vậy?</a:t>
            </a:r>
          </a:p>
        </p:txBody>
      </p:sp>
      <p:sp>
        <p:nvSpPr>
          <p:cNvPr id="13" name="Oval 12">
            <a:extLst>
              <a:ext uri="{FF2B5EF4-FFF2-40B4-BE49-F238E27FC236}">
                <a16:creationId xmlns:a16="http://schemas.microsoft.com/office/drawing/2014/main" xmlns="" id="{C9D04219-D831-D6F1-6EC8-54F6B4A934B4}"/>
              </a:ext>
            </a:extLst>
          </p:cNvPr>
          <p:cNvSpPr/>
          <p:nvPr/>
        </p:nvSpPr>
        <p:spPr>
          <a:xfrm>
            <a:off x="904875" y="332105"/>
            <a:ext cx="721995" cy="74422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mn-cs"/>
              </a:rPr>
              <a:t>2</a:t>
            </a:r>
          </a:p>
        </p:txBody>
      </p:sp>
      <p:sp>
        <p:nvSpPr>
          <p:cNvPr id="15" name="TextBox 14">
            <a:extLst>
              <a:ext uri="{FF2B5EF4-FFF2-40B4-BE49-F238E27FC236}">
                <a16:creationId xmlns:a16="http://schemas.microsoft.com/office/drawing/2014/main" xmlns="" id="{B6C7E055-8D01-6126-1942-43C9912FD500}"/>
              </a:ext>
            </a:extLst>
          </p:cNvPr>
          <p:cNvSpPr txBox="1"/>
          <p:nvPr/>
        </p:nvSpPr>
        <p:spPr>
          <a:xfrm>
            <a:off x="542925" y="1843385"/>
            <a:ext cx="6096000"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Tóm tắt</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lvl="0" algn="just"/>
            <a:r>
              <a:rPr lang="vi-VN" sz="3600" dirty="0">
                <a:solidFill>
                  <a:srgbClr val="000000"/>
                </a:solidFill>
                <a:latin typeface="Calibri" panose="020F0502020204030204" pitchFamily="34" charset="0"/>
                <a:cs typeface="Calibri" panose="020F0502020204030204" pitchFamily="34" charset="0"/>
              </a:rPr>
              <a:t>24 hộp: 6 vỉ</a:t>
            </a:r>
          </a:p>
          <a:p>
            <a:pPr lvl="0" algn="just"/>
            <a:r>
              <a:rPr lang="vi-VN" sz="3600" dirty="0">
                <a:solidFill>
                  <a:srgbClr val="000000"/>
                </a:solidFill>
                <a:latin typeface="Calibri" panose="020F0502020204030204" pitchFamily="34" charset="0"/>
                <a:cs typeface="Calibri" panose="020F0502020204030204" pitchFamily="34" charset="0"/>
              </a:rPr>
              <a:t>16 hộp: ... vỉ</a:t>
            </a:r>
            <a:r>
              <a:rPr lang="en-US" sz="3600" dirty="0">
                <a:solidFill>
                  <a:srgbClr val="000000"/>
                </a:solidFill>
                <a:latin typeface="Calibri" panose="020F0502020204030204" pitchFamily="34" charset="0"/>
                <a:cs typeface="Calibri" panose="020F0502020204030204" pitchFamily="34" charset="0"/>
              </a:rPr>
              <a:t>?</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6" name="TextBox 15">
            <a:extLst>
              <a:ext uri="{FF2B5EF4-FFF2-40B4-BE49-F238E27FC236}">
                <a16:creationId xmlns:a16="http://schemas.microsoft.com/office/drawing/2014/main" xmlns="" id="{6FA32836-CA50-E81C-EC71-1C6521D0B1C4}"/>
              </a:ext>
            </a:extLst>
          </p:cNvPr>
          <p:cNvSpPr txBox="1"/>
          <p:nvPr/>
        </p:nvSpPr>
        <p:spPr>
          <a:xfrm>
            <a:off x="2228850" y="3310235"/>
            <a:ext cx="8705850"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Bài giải</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lvl="0" algn="ctr"/>
            <a:r>
              <a:rPr lang="vi-VN" sz="3600" dirty="0">
                <a:solidFill>
                  <a:srgbClr val="FF0000"/>
                </a:solidFill>
                <a:latin typeface="Calibri" panose="020F0502020204030204" pitchFamily="34" charset="0"/>
                <a:cs typeface="Calibri" panose="020F0502020204030204" pitchFamily="34" charset="0"/>
              </a:rPr>
              <a:t>Số hộp sữa đựng trong 1 vỉ là: </a:t>
            </a:r>
          </a:p>
          <a:p>
            <a:pPr lvl="0" algn="ctr"/>
            <a:r>
              <a:rPr lang="vi-VN" sz="3600" dirty="0">
                <a:solidFill>
                  <a:srgbClr val="FF0000"/>
                </a:solidFill>
                <a:latin typeface="Calibri" panose="020F0502020204030204" pitchFamily="34" charset="0"/>
                <a:cs typeface="Calibri" panose="020F0502020204030204" pitchFamily="34" charset="0"/>
              </a:rPr>
              <a:t>24 : 6 = 4 (hộp)</a:t>
            </a:r>
          </a:p>
          <a:p>
            <a:pPr lvl="0" algn="ctr"/>
            <a:r>
              <a:rPr lang="vi-VN" sz="3600" dirty="0">
                <a:solidFill>
                  <a:srgbClr val="FF0000"/>
                </a:solidFill>
                <a:latin typeface="Calibri" panose="020F0502020204030204" pitchFamily="34" charset="0"/>
                <a:cs typeface="Calibri" panose="020F0502020204030204" pitchFamily="34" charset="0"/>
              </a:rPr>
              <a:t>        16 hộp </a:t>
            </a:r>
            <a:r>
              <a:rPr lang="en-US" sz="3600" dirty="0" err="1">
                <a:solidFill>
                  <a:srgbClr val="FF0000"/>
                </a:solidFill>
                <a:latin typeface="Calibri" panose="020F0502020204030204" pitchFamily="34" charset="0"/>
                <a:cs typeface="Calibri" panose="020F0502020204030204" pitchFamily="34" charset="0"/>
              </a:rPr>
              <a:t>sữa</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chua</a:t>
            </a:r>
            <a:r>
              <a:rPr lang="en-US" sz="3600" dirty="0">
                <a:solidFill>
                  <a:srgbClr val="FF0000"/>
                </a:solidFill>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đóng được vào số vỉ là:</a:t>
            </a:r>
          </a:p>
          <a:p>
            <a:pPr lvl="0" algn="ctr"/>
            <a:r>
              <a:rPr lang="vi-VN" sz="3600" dirty="0">
                <a:solidFill>
                  <a:srgbClr val="FF0000"/>
                </a:solidFill>
                <a:latin typeface="Calibri" panose="020F0502020204030204" pitchFamily="34" charset="0"/>
                <a:cs typeface="Calibri" panose="020F0502020204030204" pitchFamily="34" charset="0"/>
              </a:rPr>
              <a:t>16 :</a:t>
            </a:r>
            <a:r>
              <a:rPr lang="en-US" sz="3600" dirty="0">
                <a:solidFill>
                  <a:srgbClr val="FF0000"/>
                </a:solidFill>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4 =  4</a:t>
            </a:r>
            <a:r>
              <a:rPr lang="en-US" sz="3600" dirty="0">
                <a:solidFill>
                  <a:srgbClr val="FF0000"/>
                </a:solidFill>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(vỉ)</a:t>
            </a:r>
          </a:p>
          <a:p>
            <a:pPr lvl="0" algn="r"/>
            <a:r>
              <a:rPr lang="vi-VN" sz="3600" dirty="0">
                <a:solidFill>
                  <a:srgbClr val="FF0000"/>
                </a:solidFill>
                <a:latin typeface="Calibri" panose="020F0502020204030204" pitchFamily="34" charset="0"/>
                <a:cs typeface="Calibri" panose="020F0502020204030204" pitchFamily="34" charset="0"/>
              </a:rPr>
              <a:t>Đáp số: 4 vỉ sữa</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chua</a:t>
            </a:r>
            <a:endParaRPr lang="vi-VN" sz="3600" dirty="0">
              <a:solidFill>
                <a:srgbClr val="FF0000"/>
              </a:solidFill>
              <a:latin typeface="Calibri" panose="020F0502020204030204" pitchFamily="34" charset="0"/>
              <a:cs typeface="Calibri" panose="020F0502020204030204" pitchFamily="34" charset="0"/>
            </a:endParaRPr>
          </a:p>
        </p:txBody>
      </p:sp>
      <p:pic>
        <p:nvPicPr>
          <p:cNvPr id="3074" name="Picture 2" descr="Lốc 4 hộp sữa chua Vinamilk không đường 100g">
            <a:extLst>
              <a:ext uri="{FF2B5EF4-FFF2-40B4-BE49-F238E27FC236}">
                <a16:creationId xmlns:a16="http://schemas.microsoft.com/office/drawing/2014/main" xmlns="" id="{DD475FA8-634D-4F98-F955-DF3B88ECDF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34349" y="1331119"/>
            <a:ext cx="3114675" cy="2336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5975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animEffect transition="in" filter="wipe(down)">
                                      <p:cBhvr>
                                        <p:cTn id="23" dur="500"/>
                                        <p:tgtEl>
                                          <p:spTgt spid="1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xEl>
                                              <p:pRg st="1" end="1"/>
                                            </p:txEl>
                                          </p:spTgt>
                                        </p:tgtEl>
                                        <p:attrNameLst>
                                          <p:attrName>style.visibility</p:attrName>
                                        </p:attrNameLst>
                                      </p:cBhvr>
                                      <p:to>
                                        <p:strVal val="visible"/>
                                      </p:to>
                                    </p:set>
                                    <p:animEffect transition="in" filter="wipe(down)">
                                      <p:cBhvr>
                                        <p:cTn id="28" dur="500"/>
                                        <p:tgtEl>
                                          <p:spTgt spid="16">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6">
                                            <p:txEl>
                                              <p:pRg st="2" end="2"/>
                                            </p:txEl>
                                          </p:spTgt>
                                        </p:tgtEl>
                                        <p:attrNameLst>
                                          <p:attrName>style.visibility</p:attrName>
                                        </p:attrNameLst>
                                      </p:cBhvr>
                                      <p:to>
                                        <p:strVal val="visible"/>
                                      </p:to>
                                    </p:set>
                                    <p:animEffect transition="in" filter="wipe(down)">
                                      <p:cBhvr>
                                        <p:cTn id="33" dur="500"/>
                                        <p:tgtEl>
                                          <p:spTgt spid="16">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6">
                                            <p:txEl>
                                              <p:pRg st="3" end="3"/>
                                            </p:txEl>
                                          </p:spTgt>
                                        </p:tgtEl>
                                        <p:attrNameLst>
                                          <p:attrName>style.visibility</p:attrName>
                                        </p:attrNameLst>
                                      </p:cBhvr>
                                      <p:to>
                                        <p:strVal val="visible"/>
                                      </p:to>
                                    </p:set>
                                    <p:animEffect transition="in" filter="wipe(down)">
                                      <p:cBhvr>
                                        <p:cTn id="38" dur="500"/>
                                        <p:tgtEl>
                                          <p:spTgt spid="16">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6">
                                            <p:txEl>
                                              <p:pRg st="4" end="4"/>
                                            </p:txEl>
                                          </p:spTgt>
                                        </p:tgtEl>
                                        <p:attrNameLst>
                                          <p:attrName>style.visibility</p:attrName>
                                        </p:attrNameLst>
                                      </p:cBhvr>
                                      <p:to>
                                        <p:strVal val="visible"/>
                                      </p:to>
                                    </p:set>
                                    <p:animEffect transition="in" filter="wipe(down)">
                                      <p:cBhvr>
                                        <p:cTn id="43" dur="500"/>
                                        <p:tgtEl>
                                          <p:spTgt spid="16">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6">
                                            <p:txEl>
                                              <p:pRg st="5" end="5"/>
                                            </p:txEl>
                                          </p:spTgt>
                                        </p:tgtEl>
                                        <p:attrNameLst>
                                          <p:attrName>style.visibility</p:attrName>
                                        </p:attrNameLst>
                                      </p:cBhvr>
                                      <p:to>
                                        <p:strVal val="visible"/>
                                      </p:to>
                                    </p:set>
                                    <p:animEffect transition="in" filter="wipe(down)">
                                      <p:cBhvr>
                                        <p:cTn id="48"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5" grpId="0"/>
      <p:bldP spid="1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19"/>
        <p:cNvGrpSpPr/>
        <p:nvPr/>
      </p:nvGrpSpPr>
      <p:grpSpPr>
        <a:xfrm>
          <a:off x="0" y="0"/>
          <a:ext cx="0" cy="0"/>
          <a:chOff x="0" y="0"/>
          <a:chExt cx="0" cy="0"/>
        </a:xfrm>
      </p:grpSpPr>
      <p:sp>
        <p:nvSpPr>
          <p:cNvPr id="8" name="TextBox 7">
            <a:extLst>
              <a:ext uri="{FF2B5EF4-FFF2-40B4-BE49-F238E27FC236}">
                <a16:creationId xmlns:a16="http://schemas.microsoft.com/office/drawing/2014/main" xmlns="" id="{7387BF87-F2CF-4A62-A5DB-B6C78D87FA56}"/>
              </a:ext>
            </a:extLst>
          </p:cNvPr>
          <p:cNvSpPr txBox="1"/>
          <p:nvPr/>
        </p:nvSpPr>
        <p:spPr>
          <a:xfrm>
            <a:off x="10501901" y="204959"/>
            <a:ext cx="6968836"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4400" b="1" i="0" u="none" strike="noStrike" kern="0" cap="none" spc="0" normalizeH="0" baseline="0" noProof="0" dirty="0">
                <a:ln>
                  <a:solidFill>
                    <a:srgbClr val="002060"/>
                  </a:solidFill>
                </a:ln>
                <a:solidFill>
                  <a:srgbClr val="FFFF66"/>
                </a:solidFill>
                <a:effectLst/>
                <a:uLnTx/>
                <a:uFillTx/>
                <a:latin typeface="SVN-Wallington" panose="00000500000000000000" pitchFamily="2" charset="0"/>
                <a:ea typeface="+mn-ea"/>
                <a:cs typeface="Arial"/>
                <a:sym typeface="Gochi Hand"/>
              </a:rPr>
              <a:t>Toán</a:t>
            </a:r>
            <a:endParaRPr kumimoji="0" lang="en-US" sz="4400" b="1" i="0" u="none" strike="noStrike" kern="0" cap="none" spc="0" normalizeH="0" baseline="0" noProof="0" dirty="0">
              <a:ln>
                <a:solidFill>
                  <a:srgbClr val="002060"/>
                </a:solidFill>
              </a:ln>
              <a:solidFill>
                <a:srgbClr val="FFFF66"/>
              </a:solidFill>
              <a:effectLst/>
              <a:uLnTx/>
              <a:uFillTx/>
              <a:latin typeface="SVN-Wallington" panose="00000500000000000000" pitchFamily="2" charset="0"/>
              <a:ea typeface="+mn-ea"/>
              <a:cs typeface="Arial"/>
              <a:sym typeface="Arial"/>
            </a:endParaRPr>
          </a:p>
        </p:txBody>
      </p:sp>
      <p:pic>
        <p:nvPicPr>
          <p:cNvPr id="12" name="Picture 11" descr="A picture containing toy, doll&#10;&#10;Description automatically generated">
            <a:extLst>
              <a:ext uri="{FF2B5EF4-FFF2-40B4-BE49-F238E27FC236}">
                <a16:creationId xmlns:a16="http://schemas.microsoft.com/office/drawing/2014/main" xmlns="" id="{7F20AD43-C14B-4D53-BF83-39D4D5D2766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5" b="94149" l="9985" r="89998">
                        <a14:foregroundMark x1="43024" y1="25438" x2="40840" y2="33206"/>
                        <a14:foregroundMark x1="53359" y1="24621" x2="54442" y2="32922"/>
                        <a14:foregroundMark x1="54442" y1="32922" x2="54442" y2="32922"/>
                        <a14:foregroundMark x1="40840" y1="27205" x2="40840" y2="27205"/>
                        <a14:foregroundMark x1="42607" y1="26538" x2="41107" y2="32522"/>
                        <a14:foregroundMark x1="55126" y1="26938" x2="55676" y2="30755"/>
                        <a14:foregroundMark x1="36206" y1="51292" x2="43291" y2="50075"/>
                        <a14:foregroundMark x1="43291" y1="50075" x2="43291" y2="50075"/>
                        <a14:foregroundMark x1="40423" y1="26804" x2="38940" y2="31839"/>
                        <a14:foregroundMark x1="46691" y1="33606" x2="48591" y2="35639"/>
                        <a14:foregroundMark x1="48591" y1="50075" x2="48325" y2="54292"/>
                        <a14:foregroundMark x1="48812" y1="92124" x2="55093" y2="94149"/>
                        <a14:foregroundMark x1="47095" y1="91571" x2="48104" y2="91896"/>
                        <a14:foregroundMark x1="39890" y1="89248" x2="46676" y2="91436"/>
                        <a14:foregroundMark x1="55093" y1="94149" x2="55393" y2="94149"/>
                        <a14:backgroundMark x1="47775" y1="91699" x2="47908" y2="92782"/>
                        <a14:backgroundMark x1="48458" y1="91432" x2="48458" y2="92932"/>
                        <a14:backgroundMark x1="46691" y1="91432" x2="47091" y2="92932"/>
                        <a14:backgroundMark x1="55393" y1="93882" x2="55393" y2="93882"/>
                      </a14:backgroundRemoval>
                    </a14:imgEffect>
                  </a14:imgLayer>
                </a14:imgProps>
              </a:ext>
            </a:extLst>
          </a:blip>
          <a:stretch>
            <a:fillRect/>
          </a:stretch>
        </p:blipFill>
        <p:spPr>
          <a:xfrm>
            <a:off x="7987181" y="974400"/>
            <a:ext cx="5999138" cy="5999138"/>
          </a:xfrm>
          <a:prstGeom prst="rect">
            <a:avLst/>
          </a:prstGeom>
        </p:spPr>
      </p:pic>
      <p:pic>
        <p:nvPicPr>
          <p:cNvPr id="3" name="Picture 2">
            <a:extLst>
              <a:ext uri="{FF2B5EF4-FFF2-40B4-BE49-F238E27FC236}">
                <a16:creationId xmlns:a16="http://schemas.microsoft.com/office/drawing/2014/main" xmlns="" id="{E4E217CB-2394-3B40-F070-17BC21837382}"/>
              </a:ext>
            </a:extLst>
          </p:cNvPr>
          <p:cNvPicPr>
            <a:picLocks noChangeAspect="1"/>
          </p:cNvPicPr>
          <p:nvPr/>
        </p:nvPicPr>
        <p:blipFill>
          <a:blip r:embed="rId5"/>
          <a:stretch>
            <a:fillRect/>
          </a:stretch>
        </p:blipFill>
        <p:spPr>
          <a:xfrm>
            <a:off x="3575085" y="1327552"/>
            <a:ext cx="5041829" cy="4517528"/>
          </a:xfrm>
          <a:prstGeom prst="rect">
            <a:avLst/>
          </a:prstGeom>
        </p:spPr>
      </p:pic>
    </p:spTree>
    <p:extLst>
      <p:ext uri="{BB962C8B-B14F-4D97-AF65-F5344CB8AC3E}">
        <p14:creationId xmlns:p14="http://schemas.microsoft.com/office/powerpoint/2010/main" val="782761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240E50B5-4965-F595-0E38-F1E5DD428E60}"/>
              </a:ext>
            </a:extLst>
          </p:cNvPr>
          <p:cNvSpPr/>
          <p:nvPr/>
        </p:nvSpPr>
        <p:spPr>
          <a:xfrm>
            <a:off x="390525" y="152400"/>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xmlns="" id="{C4FB5201-2526-6CDA-1A81-1625A77CEA35}"/>
              </a:ext>
            </a:extLst>
          </p:cNvPr>
          <p:cNvSpPr txBox="1"/>
          <p:nvPr/>
        </p:nvSpPr>
        <p:spPr>
          <a:xfrm>
            <a:off x="1622573" y="257611"/>
            <a:ext cx="9836002" cy="1569660"/>
          </a:xfrm>
          <a:prstGeom prst="rect">
            <a:avLst/>
          </a:prstGeom>
          <a:noFill/>
        </p:spPr>
        <p:txBody>
          <a:bodyPr wrap="square" rtlCol="0">
            <a:spAutoFit/>
          </a:bodyPr>
          <a:lstStyle/>
          <a:p>
            <a:pPr lvl="0" algn="just">
              <a:spcBef>
                <a:spcPts val="600"/>
              </a:spcBef>
              <a:spcAft>
                <a:spcPts val="600"/>
              </a:spcAft>
              <a:defRPr/>
            </a:pPr>
            <a:r>
              <a:rPr lang="vi-VN" sz="3200" b="1" dirty="0">
                <a:solidFill>
                  <a:srgbClr val="002060"/>
                </a:solidFill>
                <a:latin typeface="Calibri" panose="020F0502020204030204" pitchFamily="34" charset="0"/>
                <a:cs typeface="Calibri" panose="020F0502020204030204" pitchFamily="34" charset="0"/>
              </a:rPr>
              <a:t>Trong phong trào "Đổi giấy lấy cây xanh", Việt đã đổi 9 kg giấy để được 3 cây. Hỏi Mai đổi 12 kg giấy cùng loại đó thì được mấy cây như vậy?</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13" name="Oval 12">
            <a:extLst>
              <a:ext uri="{FF2B5EF4-FFF2-40B4-BE49-F238E27FC236}">
                <a16:creationId xmlns:a16="http://schemas.microsoft.com/office/drawing/2014/main" xmlns="" id="{C9D04219-D831-D6F1-6EC8-54F6B4A934B4}"/>
              </a:ext>
            </a:extLst>
          </p:cNvPr>
          <p:cNvSpPr/>
          <p:nvPr/>
        </p:nvSpPr>
        <p:spPr>
          <a:xfrm>
            <a:off x="904875" y="332105"/>
            <a:ext cx="721995" cy="74422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mn-cs"/>
              </a:rPr>
              <a:t>1</a:t>
            </a:r>
          </a:p>
        </p:txBody>
      </p:sp>
      <p:pic>
        <p:nvPicPr>
          <p:cNvPr id="4098" name="Picture 2" descr="Đổi giấy lấy... cây xanh">
            <a:extLst>
              <a:ext uri="{FF2B5EF4-FFF2-40B4-BE49-F238E27FC236}">
                <a16:creationId xmlns:a16="http://schemas.microsoft.com/office/drawing/2014/main" xmlns="" id="{0A471590-D4F9-6BA0-E5A4-94B1773A65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0978" y="1400175"/>
            <a:ext cx="2634735" cy="34813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9B46A84D-96BD-33B8-CD5C-3B07AB74E083}"/>
              </a:ext>
            </a:extLst>
          </p:cNvPr>
          <p:cNvSpPr txBox="1"/>
          <p:nvPr/>
        </p:nvSpPr>
        <p:spPr>
          <a:xfrm>
            <a:off x="542925" y="1843385"/>
            <a:ext cx="6096000" cy="1754326"/>
          </a:xfrm>
          <a:prstGeom prst="rect">
            <a:avLst/>
          </a:prstGeom>
          <a:noFill/>
        </p:spPr>
        <p:txBody>
          <a:bodyPr wrap="square">
            <a:spAutoFit/>
          </a:bodyPr>
          <a:lstStyle/>
          <a:p>
            <a:pPr algn="ctr" latinLnBrk="0"/>
            <a:r>
              <a:rPr lang="vi-VN" sz="3600" b="1" i="0" dirty="0">
                <a:solidFill>
                  <a:srgbClr val="000000"/>
                </a:solidFill>
                <a:effectLst/>
                <a:latin typeface="Calibri" panose="020F0502020204030204" pitchFamily="34" charset="0"/>
                <a:cs typeface="Calibri" panose="020F0502020204030204" pitchFamily="34" charset="0"/>
              </a:rPr>
              <a:t>Tóm tắt</a:t>
            </a:r>
            <a:r>
              <a:rPr lang="en-US" sz="3600" b="1" i="0" dirty="0">
                <a:solidFill>
                  <a:srgbClr val="000000"/>
                </a:solidFill>
                <a:effectLst/>
                <a:latin typeface="Calibri" panose="020F0502020204030204" pitchFamily="34" charset="0"/>
                <a:cs typeface="Calibri" panose="020F0502020204030204" pitchFamily="34" charset="0"/>
              </a:rPr>
              <a:t>:</a:t>
            </a:r>
            <a:endParaRPr lang="vi-VN" sz="3600" dirty="0">
              <a:solidFill>
                <a:srgbClr val="000000"/>
              </a:solidFill>
              <a:latin typeface="Calibri" panose="020F0502020204030204" pitchFamily="34" charset="0"/>
              <a:cs typeface="Calibri" panose="020F0502020204030204" pitchFamily="34" charset="0"/>
            </a:endParaRPr>
          </a:p>
          <a:p>
            <a:pPr algn="just"/>
            <a:r>
              <a:rPr lang="vi-VN" sz="3600" dirty="0">
                <a:solidFill>
                  <a:srgbClr val="000000"/>
                </a:solidFill>
                <a:latin typeface="Calibri" panose="020F0502020204030204" pitchFamily="34" charset="0"/>
                <a:cs typeface="Calibri" panose="020F0502020204030204" pitchFamily="34" charset="0"/>
              </a:rPr>
              <a:t>9 kg giấy: 3 cây</a:t>
            </a:r>
          </a:p>
          <a:p>
            <a:pPr algn="just"/>
            <a:r>
              <a:rPr lang="vi-VN" sz="3600" dirty="0">
                <a:solidFill>
                  <a:srgbClr val="000000"/>
                </a:solidFill>
                <a:latin typeface="Calibri" panose="020F0502020204030204" pitchFamily="34" charset="0"/>
                <a:cs typeface="Calibri" panose="020F0502020204030204" pitchFamily="34" charset="0"/>
              </a:rPr>
              <a:t>12 kg giấy</a:t>
            </a:r>
            <a:r>
              <a:rPr lang="en-US" sz="3600" dirty="0">
                <a:solidFill>
                  <a:srgbClr val="000000"/>
                </a:solidFill>
                <a:latin typeface="Calibri" panose="020F0502020204030204" pitchFamily="34" charset="0"/>
                <a:cs typeface="Calibri" panose="020F0502020204030204" pitchFamily="34" charset="0"/>
              </a:rPr>
              <a:t>:…</a:t>
            </a:r>
            <a:r>
              <a:rPr lang="vi-VN" sz="3600" dirty="0">
                <a:solidFill>
                  <a:srgbClr val="000000"/>
                </a:solidFill>
                <a:latin typeface="Calibri" panose="020F0502020204030204" pitchFamily="34" charset="0"/>
                <a:cs typeface="Calibri" panose="020F0502020204030204" pitchFamily="34" charset="0"/>
              </a:rPr>
              <a:t>cây</a:t>
            </a:r>
            <a:r>
              <a:rPr lang="en-US" sz="3600" dirty="0">
                <a:solidFill>
                  <a:srgbClr val="000000"/>
                </a:solidFill>
                <a:latin typeface="Calibri" panose="020F0502020204030204" pitchFamily="34" charset="0"/>
                <a:cs typeface="Calibri" panose="020F0502020204030204" pitchFamily="34" charset="0"/>
              </a:rPr>
              <a:t>?</a:t>
            </a:r>
            <a:endParaRPr lang="vi-VN" sz="3600" b="0" i="0" dirty="0">
              <a:solidFill>
                <a:srgbClr val="000000"/>
              </a:solidFill>
              <a:effectLst/>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xmlns="" id="{184F6736-52F5-9F30-BAC1-8A45FD115542}"/>
              </a:ext>
            </a:extLst>
          </p:cNvPr>
          <p:cNvSpPr txBox="1"/>
          <p:nvPr/>
        </p:nvSpPr>
        <p:spPr>
          <a:xfrm>
            <a:off x="790575" y="3310235"/>
            <a:ext cx="9410700" cy="3416320"/>
          </a:xfrm>
          <a:prstGeom prst="rect">
            <a:avLst/>
          </a:prstGeom>
          <a:noFill/>
        </p:spPr>
        <p:txBody>
          <a:bodyPr wrap="square">
            <a:spAutoFit/>
          </a:bodyPr>
          <a:lstStyle/>
          <a:p>
            <a:pPr algn="ctr"/>
            <a:r>
              <a:rPr lang="vi-VN" sz="3600" b="1" dirty="0">
                <a:solidFill>
                  <a:srgbClr val="FF0000"/>
                </a:solidFill>
                <a:latin typeface="Calibri" panose="020F0502020204030204" pitchFamily="34" charset="0"/>
                <a:cs typeface="Calibri" panose="020F0502020204030204" pitchFamily="34" charset="0"/>
              </a:rPr>
              <a:t> Bài giải</a:t>
            </a:r>
            <a:r>
              <a:rPr lang="en-US" sz="3600" b="1" dirty="0">
                <a:solidFill>
                  <a:srgbClr val="FF0000"/>
                </a:solidFill>
                <a:latin typeface="Calibri" panose="020F0502020204030204" pitchFamily="34" charset="0"/>
                <a:cs typeface="Calibri" panose="020F0502020204030204" pitchFamily="34" charset="0"/>
              </a:rPr>
              <a:t>:</a:t>
            </a:r>
            <a:endParaRPr lang="vi-VN" sz="3600" b="1" dirty="0">
              <a:solidFill>
                <a:srgbClr val="FF0000"/>
              </a:solidFill>
              <a:latin typeface="Calibri" panose="020F0502020204030204" pitchFamily="34" charset="0"/>
              <a:cs typeface="Calibri" panose="020F0502020204030204" pitchFamily="34" charset="0"/>
            </a:endParaRPr>
          </a:p>
          <a:p>
            <a:pPr algn="ctr"/>
            <a:r>
              <a:rPr lang="vi-VN" sz="3600" b="1" dirty="0">
                <a:solidFill>
                  <a:srgbClr val="FF0000"/>
                </a:solidFill>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Số ki-lô-gam giấy đổi  1 cây xanh  là:</a:t>
            </a:r>
          </a:p>
          <a:p>
            <a:pPr algn="ctr"/>
            <a:r>
              <a:rPr lang="vi-VN" sz="3600" dirty="0">
                <a:solidFill>
                  <a:srgbClr val="FF0000"/>
                </a:solidFill>
                <a:latin typeface="Calibri" panose="020F0502020204030204" pitchFamily="34" charset="0"/>
                <a:cs typeface="Calibri" panose="020F0502020204030204" pitchFamily="34" charset="0"/>
              </a:rPr>
              <a:t>                  9 : 3 = 3 (kg)</a:t>
            </a:r>
          </a:p>
          <a:p>
            <a:pPr algn="ctr"/>
            <a:r>
              <a:rPr lang="vi-VN" sz="3600" dirty="0">
                <a:solidFill>
                  <a:srgbClr val="FF0000"/>
                </a:solidFill>
                <a:latin typeface="Calibri" panose="020F0502020204030204" pitchFamily="34" charset="0"/>
                <a:cs typeface="Calibri" panose="020F0502020204030204" pitchFamily="34" charset="0"/>
              </a:rPr>
              <a:t>   12 kg giấy đổi được số cây xanh là:</a:t>
            </a:r>
          </a:p>
          <a:p>
            <a:pPr algn="ctr"/>
            <a:r>
              <a:rPr lang="vi-VN" sz="3600" dirty="0">
                <a:solidFill>
                  <a:srgbClr val="FF0000"/>
                </a:solidFill>
                <a:latin typeface="Calibri" panose="020F0502020204030204" pitchFamily="34" charset="0"/>
                <a:cs typeface="Calibri" panose="020F0502020204030204" pitchFamily="34" charset="0"/>
              </a:rPr>
              <a:t>                 12 : 3 = 4 ( cây)</a:t>
            </a:r>
          </a:p>
          <a:p>
            <a:pPr algn="ctr"/>
            <a:r>
              <a:rPr lang="vi-VN" sz="3600" dirty="0">
                <a:solidFill>
                  <a:srgbClr val="FF0000"/>
                </a:solidFill>
                <a:latin typeface="Calibri" panose="020F0502020204030204" pitchFamily="34" charset="0"/>
                <a:cs typeface="Calibri" panose="020F0502020204030204" pitchFamily="34" charset="0"/>
              </a:rPr>
              <a:t>                         Đáp số:</a:t>
            </a:r>
            <a:r>
              <a:rPr lang="en-US" sz="3600" dirty="0">
                <a:solidFill>
                  <a:srgbClr val="FF0000"/>
                </a:solidFill>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4 cây xanh</a:t>
            </a:r>
          </a:p>
        </p:txBody>
      </p:sp>
    </p:spTree>
    <p:extLst>
      <p:ext uri="{BB962C8B-B14F-4D97-AF65-F5344CB8AC3E}">
        <p14:creationId xmlns:p14="http://schemas.microsoft.com/office/powerpoint/2010/main" val="16325202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fade">
                                      <p:cBhvr>
                                        <p:cTn id="13" dur="500"/>
                                        <p:tgtEl>
                                          <p:spTgt spid="409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wipe(down)">
                                      <p:cBhvr>
                                        <p:cTn id="23" dur="500"/>
                                        <p:tgtEl>
                                          <p:spTgt spid="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wipe(down)">
                                      <p:cBhvr>
                                        <p:cTn id="28" dur="500"/>
                                        <p:tgtEl>
                                          <p:spTgt spid="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wipe(down)">
                                      <p:cBhvr>
                                        <p:cTn id="33" dur="500"/>
                                        <p:tgtEl>
                                          <p:spTgt spid="4">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Effect transition="in" filter="wipe(down)">
                                      <p:cBhvr>
                                        <p:cTn id="38" dur="500"/>
                                        <p:tgtEl>
                                          <p:spTgt spid="4">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Effect transition="in" filter="wipe(down)">
                                      <p:cBhvr>
                                        <p:cTn id="43" dur="500"/>
                                        <p:tgtEl>
                                          <p:spTgt spid="4">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4">
                                            <p:txEl>
                                              <p:pRg st="5" end="5"/>
                                            </p:txEl>
                                          </p:spTgt>
                                        </p:tgtEl>
                                        <p:attrNameLst>
                                          <p:attrName>style.visibility</p:attrName>
                                        </p:attrNameLst>
                                      </p:cBhvr>
                                      <p:to>
                                        <p:strVal val="visible"/>
                                      </p:to>
                                    </p:set>
                                    <p:animEffect transition="in" filter="wipe(down)">
                                      <p:cBhvr>
                                        <p:cTn id="48"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3" grpId="0"/>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240E50B5-4965-F595-0E38-F1E5DD428E60}"/>
              </a:ext>
            </a:extLst>
          </p:cNvPr>
          <p:cNvSpPr/>
          <p:nvPr/>
        </p:nvSpPr>
        <p:spPr>
          <a:xfrm>
            <a:off x="390525" y="152400"/>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xmlns="" id="{C4FB5201-2526-6CDA-1A81-1625A77CEA35}"/>
              </a:ext>
            </a:extLst>
          </p:cNvPr>
          <p:cNvSpPr txBox="1"/>
          <p:nvPr/>
        </p:nvSpPr>
        <p:spPr>
          <a:xfrm>
            <a:off x="1622573" y="257611"/>
            <a:ext cx="9836002" cy="1200329"/>
          </a:xfrm>
          <a:prstGeom prst="rect">
            <a:avLst/>
          </a:prstGeom>
          <a:noFill/>
        </p:spPr>
        <p:txBody>
          <a:bodyPr wrap="square" rtlCol="0">
            <a:spAutoFit/>
          </a:bodyPr>
          <a:lstStyle/>
          <a:p>
            <a:pPr lvl="0" algn="just">
              <a:spcBef>
                <a:spcPts val="600"/>
              </a:spcBef>
              <a:spcAft>
                <a:spcPts val="600"/>
              </a:spcAft>
              <a:defRPr/>
            </a:pPr>
            <a:r>
              <a:rPr lang="vi-VN" sz="2400" b="1" dirty="0">
                <a:solidFill>
                  <a:srgbClr val="002060"/>
                </a:solidFill>
                <a:latin typeface="Calibri" panose="020F0502020204030204" pitchFamily="34" charset="0"/>
                <a:cs typeface="Calibri" panose="020F0502020204030204" pitchFamily="34" charset="0"/>
              </a:rPr>
              <a:t>Bạn Việt xếp 4 que tính để được một hình vuông có chu vi 60 cm. Dùng các que tính loại đó, bạn Mai xếp được các hình dưới đây (khoảng cách giữa các que tính là không đáng kể). Hỏi chu vi mỗi hình đó là bao nhiêu xăng-ti-mét?</a:t>
            </a:r>
            <a:endParaRPr kumimoji="0" lang="vi-VN" sz="2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3" name="Oval 12">
            <a:extLst>
              <a:ext uri="{FF2B5EF4-FFF2-40B4-BE49-F238E27FC236}">
                <a16:creationId xmlns:a16="http://schemas.microsoft.com/office/drawing/2014/main" xmlns="" id="{C9D04219-D831-D6F1-6EC8-54F6B4A934B4}"/>
              </a:ext>
            </a:extLst>
          </p:cNvPr>
          <p:cNvSpPr/>
          <p:nvPr/>
        </p:nvSpPr>
        <p:spPr>
          <a:xfrm>
            <a:off x="904875" y="332105"/>
            <a:ext cx="721995" cy="74422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mn-cs"/>
              </a:rPr>
              <a:t>2</a:t>
            </a:r>
          </a:p>
        </p:txBody>
      </p:sp>
      <p:pic>
        <p:nvPicPr>
          <p:cNvPr id="6" name="Picture 5">
            <a:extLst>
              <a:ext uri="{FF2B5EF4-FFF2-40B4-BE49-F238E27FC236}">
                <a16:creationId xmlns:a16="http://schemas.microsoft.com/office/drawing/2014/main" xmlns="" id="{189F06BD-02B8-329E-24C0-7F0505076F1D}"/>
              </a:ext>
            </a:extLst>
          </p:cNvPr>
          <p:cNvPicPr>
            <a:picLocks noChangeAspect="1"/>
          </p:cNvPicPr>
          <p:nvPr/>
        </p:nvPicPr>
        <p:blipFill>
          <a:blip r:embed="rId2"/>
          <a:stretch>
            <a:fillRect/>
          </a:stretch>
        </p:blipFill>
        <p:spPr>
          <a:xfrm>
            <a:off x="1900237" y="1557337"/>
            <a:ext cx="8367075" cy="1462088"/>
          </a:xfrm>
          <a:prstGeom prst="rect">
            <a:avLst/>
          </a:prstGeom>
        </p:spPr>
      </p:pic>
      <p:sp>
        <p:nvSpPr>
          <p:cNvPr id="7" name="TextBox 6">
            <a:extLst>
              <a:ext uri="{FF2B5EF4-FFF2-40B4-BE49-F238E27FC236}">
                <a16:creationId xmlns:a16="http://schemas.microsoft.com/office/drawing/2014/main" xmlns="" id="{61A07CB7-3E75-7E11-DE14-7FD010396316}"/>
              </a:ext>
            </a:extLst>
          </p:cNvPr>
          <p:cNvSpPr txBox="1"/>
          <p:nvPr/>
        </p:nvSpPr>
        <p:spPr>
          <a:xfrm>
            <a:off x="733425" y="3209925"/>
            <a:ext cx="10401300" cy="3477875"/>
          </a:xfrm>
          <a:prstGeom prst="rect">
            <a:avLst/>
          </a:prstGeom>
          <a:noFill/>
        </p:spPr>
        <p:txBody>
          <a:bodyPr wrap="square" rtlCol="0">
            <a:spAutoFit/>
          </a:bodyPr>
          <a:lstStyle/>
          <a:p>
            <a:pPr algn="ctr"/>
            <a:r>
              <a:rPr lang="en-US" sz="2200" b="1" dirty="0" err="1">
                <a:solidFill>
                  <a:srgbClr val="FF0000"/>
                </a:solidFill>
              </a:rPr>
              <a:t>Bài</a:t>
            </a:r>
            <a:r>
              <a:rPr lang="en-US" sz="2200" b="1" dirty="0">
                <a:solidFill>
                  <a:srgbClr val="FF0000"/>
                </a:solidFill>
              </a:rPr>
              <a:t> </a:t>
            </a:r>
            <a:r>
              <a:rPr lang="en-US" sz="2200" b="1" dirty="0" err="1">
                <a:solidFill>
                  <a:srgbClr val="FF0000"/>
                </a:solidFill>
              </a:rPr>
              <a:t>giải</a:t>
            </a:r>
            <a:r>
              <a:rPr lang="en-US" sz="2200" b="1" dirty="0">
                <a:solidFill>
                  <a:srgbClr val="FF0000"/>
                </a:solidFill>
              </a:rPr>
              <a:t>:</a:t>
            </a:r>
          </a:p>
          <a:p>
            <a:pPr algn="ctr"/>
            <a:r>
              <a:rPr lang="en-US" sz="2200" dirty="0">
                <a:solidFill>
                  <a:srgbClr val="FF0000"/>
                </a:solidFill>
              </a:rPr>
              <a:t> </a:t>
            </a:r>
            <a:r>
              <a:rPr lang="en-US" sz="2200" dirty="0" err="1">
                <a:solidFill>
                  <a:srgbClr val="FF0000"/>
                </a:solidFill>
              </a:rPr>
              <a:t>Độ</a:t>
            </a:r>
            <a:r>
              <a:rPr lang="en-US" sz="2200" dirty="0">
                <a:solidFill>
                  <a:srgbClr val="FF0000"/>
                </a:solidFill>
              </a:rPr>
              <a:t> </a:t>
            </a:r>
            <a:r>
              <a:rPr lang="en-US" sz="2200" dirty="0" err="1">
                <a:solidFill>
                  <a:srgbClr val="FF0000"/>
                </a:solidFill>
              </a:rPr>
              <a:t>dài</a:t>
            </a:r>
            <a:r>
              <a:rPr lang="en-US" sz="2200" dirty="0">
                <a:solidFill>
                  <a:srgbClr val="FF0000"/>
                </a:solidFill>
              </a:rPr>
              <a:t> 1 que </a:t>
            </a:r>
            <a:r>
              <a:rPr lang="en-US" sz="2200" dirty="0" err="1">
                <a:solidFill>
                  <a:srgbClr val="FF0000"/>
                </a:solidFill>
              </a:rPr>
              <a:t>tính</a:t>
            </a:r>
            <a:r>
              <a:rPr lang="en-US" sz="2200" dirty="0">
                <a:solidFill>
                  <a:srgbClr val="FF0000"/>
                </a:solidFill>
              </a:rPr>
              <a:t> </a:t>
            </a:r>
            <a:r>
              <a:rPr lang="en-US" sz="2200" dirty="0" err="1">
                <a:solidFill>
                  <a:srgbClr val="FF0000"/>
                </a:solidFill>
              </a:rPr>
              <a:t>là</a:t>
            </a:r>
            <a:r>
              <a:rPr lang="en-US" sz="2200" dirty="0">
                <a:solidFill>
                  <a:srgbClr val="FF0000"/>
                </a:solidFill>
              </a:rPr>
              <a:t>:</a:t>
            </a:r>
          </a:p>
          <a:p>
            <a:pPr algn="ctr"/>
            <a:r>
              <a:rPr lang="en-US" sz="2200" dirty="0">
                <a:solidFill>
                  <a:srgbClr val="FF0000"/>
                </a:solidFill>
              </a:rPr>
              <a:t>60 : 4 = 15 (cm)</a:t>
            </a:r>
          </a:p>
          <a:p>
            <a:pPr algn="ctr"/>
            <a:r>
              <a:rPr lang="en-US" sz="2200" dirty="0">
                <a:solidFill>
                  <a:srgbClr val="FF0000"/>
                </a:solidFill>
              </a:rPr>
              <a:t>Chu vi </a:t>
            </a:r>
            <a:r>
              <a:rPr lang="en-US" sz="2200" dirty="0" err="1">
                <a:solidFill>
                  <a:srgbClr val="FF0000"/>
                </a:solidFill>
              </a:rPr>
              <a:t>hình</a:t>
            </a:r>
            <a:r>
              <a:rPr lang="en-US" sz="2200" dirty="0">
                <a:solidFill>
                  <a:srgbClr val="FF0000"/>
                </a:solidFill>
              </a:rPr>
              <a:t> tam </a:t>
            </a:r>
            <a:r>
              <a:rPr lang="en-US" sz="2200" dirty="0" err="1">
                <a:solidFill>
                  <a:srgbClr val="FF0000"/>
                </a:solidFill>
              </a:rPr>
              <a:t>giác</a:t>
            </a:r>
            <a:r>
              <a:rPr lang="en-US" sz="2200" dirty="0">
                <a:solidFill>
                  <a:srgbClr val="FF0000"/>
                </a:solidFill>
              </a:rPr>
              <a:t> </a:t>
            </a:r>
            <a:r>
              <a:rPr lang="en-US" sz="2200" dirty="0" err="1">
                <a:solidFill>
                  <a:srgbClr val="FF0000"/>
                </a:solidFill>
              </a:rPr>
              <a:t>là</a:t>
            </a:r>
            <a:r>
              <a:rPr lang="en-US" sz="2200" dirty="0">
                <a:solidFill>
                  <a:srgbClr val="FF0000"/>
                </a:solidFill>
              </a:rPr>
              <a:t>:</a:t>
            </a:r>
          </a:p>
          <a:p>
            <a:pPr algn="ctr"/>
            <a:r>
              <a:rPr lang="en-US" sz="2200" dirty="0">
                <a:solidFill>
                  <a:srgbClr val="FF0000"/>
                </a:solidFill>
              </a:rPr>
              <a:t>15 x 3 = 45 (cm)</a:t>
            </a:r>
          </a:p>
          <a:p>
            <a:pPr algn="ctr"/>
            <a:r>
              <a:rPr lang="en-US" sz="2200" dirty="0">
                <a:solidFill>
                  <a:srgbClr val="FF0000"/>
                </a:solidFill>
              </a:rPr>
              <a:t>Chu vi </a:t>
            </a:r>
            <a:r>
              <a:rPr lang="en-US" sz="2200" dirty="0" err="1">
                <a:solidFill>
                  <a:srgbClr val="FF0000"/>
                </a:solidFill>
              </a:rPr>
              <a:t>hình</a:t>
            </a:r>
            <a:r>
              <a:rPr lang="en-US" sz="2200" dirty="0">
                <a:solidFill>
                  <a:srgbClr val="FF0000"/>
                </a:solidFill>
              </a:rPr>
              <a:t> </a:t>
            </a:r>
            <a:r>
              <a:rPr lang="en-US" sz="2200" dirty="0" err="1">
                <a:solidFill>
                  <a:srgbClr val="FF0000"/>
                </a:solidFill>
              </a:rPr>
              <a:t>chữ</a:t>
            </a:r>
            <a:r>
              <a:rPr lang="en-US" sz="2200" dirty="0">
                <a:solidFill>
                  <a:srgbClr val="FF0000"/>
                </a:solidFill>
              </a:rPr>
              <a:t> </a:t>
            </a:r>
            <a:r>
              <a:rPr lang="en-US" sz="2200" dirty="0" err="1">
                <a:solidFill>
                  <a:srgbClr val="FF0000"/>
                </a:solidFill>
              </a:rPr>
              <a:t>nhật</a:t>
            </a:r>
            <a:r>
              <a:rPr lang="en-US" sz="2200" dirty="0">
                <a:solidFill>
                  <a:srgbClr val="FF0000"/>
                </a:solidFill>
              </a:rPr>
              <a:t> </a:t>
            </a:r>
            <a:r>
              <a:rPr lang="en-US" sz="2200" dirty="0" err="1">
                <a:solidFill>
                  <a:srgbClr val="FF0000"/>
                </a:solidFill>
              </a:rPr>
              <a:t>gồm</a:t>
            </a:r>
            <a:r>
              <a:rPr lang="en-US" sz="2200" dirty="0">
                <a:solidFill>
                  <a:srgbClr val="FF0000"/>
                </a:solidFill>
              </a:rPr>
              <a:t> 6 que </a:t>
            </a:r>
            <a:r>
              <a:rPr lang="en-US" sz="2200" dirty="0" err="1">
                <a:solidFill>
                  <a:srgbClr val="FF0000"/>
                </a:solidFill>
              </a:rPr>
              <a:t>tính</a:t>
            </a:r>
            <a:r>
              <a:rPr lang="en-US" sz="2200" dirty="0">
                <a:solidFill>
                  <a:srgbClr val="FF0000"/>
                </a:solidFill>
              </a:rPr>
              <a:t> </a:t>
            </a:r>
            <a:r>
              <a:rPr lang="en-US" sz="2200" dirty="0" err="1">
                <a:solidFill>
                  <a:srgbClr val="FF0000"/>
                </a:solidFill>
              </a:rPr>
              <a:t>là</a:t>
            </a:r>
            <a:r>
              <a:rPr lang="en-US" sz="2200" dirty="0">
                <a:solidFill>
                  <a:srgbClr val="FF0000"/>
                </a:solidFill>
              </a:rPr>
              <a:t>:</a:t>
            </a:r>
          </a:p>
          <a:p>
            <a:pPr algn="ctr"/>
            <a:r>
              <a:rPr lang="en-US" sz="2200" dirty="0">
                <a:solidFill>
                  <a:srgbClr val="FF0000"/>
                </a:solidFill>
              </a:rPr>
              <a:t>15 x 6 = 90 (cm)</a:t>
            </a:r>
          </a:p>
          <a:p>
            <a:pPr algn="ctr"/>
            <a:r>
              <a:rPr lang="en-US" sz="2200" dirty="0">
                <a:solidFill>
                  <a:srgbClr val="FF0000"/>
                </a:solidFill>
              </a:rPr>
              <a:t>Chu vi </a:t>
            </a:r>
            <a:r>
              <a:rPr lang="en-US" sz="2200" dirty="0" err="1">
                <a:solidFill>
                  <a:srgbClr val="FF0000"/>
                </a:solidFill>
              </a:rPr>
              <a:t>hình</a:t>
            </a:r>
            <a:r>
              <a:rPr lang="en-US" sz="2200" dirty="0">
                <a:solidFill>
                  <a:srgbClr val="FF0000"/>
                </a:solidFill>
              </a:rPr>
              <a:t> </a:t>
            </a:r>
            <a:r>
              <a:rPr lang="en-US" sz="2200" dirty="0" err="1">
                <a:solidFill>
                  <a:srgbClr val="FF0000"/>
                </a:solidFill>
              </a:rPr>
              <a:t>tứ</a:t>
            </a:r>
            <a:r>
              <a:rPr lang="en-US" sz="2200" dirty="0">
                <a:solidFill>
                  <a:srgbClr val="FF0000"/>
                </a:solidFill>
              </a:rPr>
              <a:t> </a:t>
            </a:r>
            <a:r>
              <a:rPr lang="en-US" sz="2200" dirty="0" err="1">
                <a:solidFill>
                  <a:srgbClr val="FF0000"/>
                </a:solidFill>
              </a:rPr>
              <a:t>giác</a:t>
            </a:r>
            <a:r>
              <a:rPr lang="en-US" sz="2200" dirty="0">
                <a:solidFill>
                  <a:srgbClr val="FF0000"/>
                </a:solidFill>
              </a:rPr>
              <a:t> </a:t>
            </a:r>
            <a:r>
              <a:rPr lang="en-US" sz="2200" dirty="0" err="1">
                <a:solidFill>
                  <a:srgbClr val="FF0000"/>
                </a:solidFill>
              </a:rPr>
              <a:t>gồm</a:t>
            </a:r>
            <a:r>
              <a:rPr lang="en-US" sz="2200" dirty="0">
                <a:solidFill>
                  <a:srgbClr val="FF0000"/>
                </a:solidFill>
              </a:rPr>
              <a:t> 7 que </a:t>
            </a:r>
            <a:r>
              <a:rPr lang="en-US" sz="2200" dirty="0" err="1">
                <a:solidFill>
                  <a:srgbClr val="FF0000"/>
                </a:solidFill>
              </a:rPr>
              <a:t>tính</a:t>
            </a:r>
            <a:r>
              <a:rPr lang="en-US" sz="2200" dirty="0">
                <a:solidFill>
                  <a:srgbClr val="FF0000"/>
                </a:solidFill>
              </a:rPr>
              <a:t> </a:t>
            </a:r>
            <a:r>
              <a:rPr lang="en-US" sz="2200" dirty="0" err="1">
                <a:solidFill>
                  <a:srgbClr val="FF0000"/>
                </a:solidFill>
              </a:rPr>
              <a:t>là</a:t>
            </a:r>
            <a:r>
              <a:rPr lang="en-US" sz="2200" dirty="0">
                <a:solidFill>
                  <a:srgbClr val="FF0000"/>
                </a:solidFill>
              </a:rPr>
              <a:t>:</a:t>
            </a:r>
          </a:p>
          <a:p>
            <a:pPr algn="ctr"/>
            <a:r>
              <a:rPr lang="en-US" sz="2200" dirty="0">
                <a:solidFill>
                  <a:srgbClr val="FF0000"/>
                </a:solidFill>
              </a:rPr>
              <a:t>15 x7 = 105 (cm)</a:t>
            </a:r>
          </a:p>
          <a:p>
            <a:pPr algn="r"/>
            <a:r>
              <a:rPr lang="en-US" sz="2200" dirty="0" err="1">
                <a:solidFill>
                  <a:srgbClr val="FF0000"/>
                </a:solidFill>
              </a:rPr>
              <a:t>Đáp</a:t>
            </a:r>
            <a:r>
              <a:rPr lang="en-US" sz="2200" dirty="0">
                <a:solidFill>
                  <a:srgbClr val="FF0000"/>
                </a:solidFill>
              </a:rPr>
              <a:t> </a:t>
            </a:r>
            <a:r>
              <a:rPr lang="en-US" sz="2200" dirty="0" err="1">
                <a:solidFill>
                  <a:srgbClr val="FF0000"/>
                </a:solidFill>
              </a:rPr>
              <a:t>số</a:t>
            </a:r>
            <a:r>
              <a:rPr lang="en-US" sz="2200" dirty="0">
                <a:solidFill>
                  <a:srgbClr val="FF0000"/>
                </a:solidFill>
              </a:rPr>
              <a:t>: 45 cm, 90 cm, 105 cm</a:t>
            </a:r>
          </a:p>
        </p:txBody>
      </p:sp>
    </p:spTree>
    <p:extLst>
      <p:ext uri="{BB962C8B-B14F-4D97-AF65-F5344CB8AC3E}">
        <p14:creationId xmlns:p14="http://schemas.microsoft.com/office/powerpoint/2010/main" val="4318451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down)">
                                      <p:cBhvr>
                                        <p:cTn id="18" dur="500"/>
                                        <p:tgtEl>
                                          <p:spTgt spid="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wipe(down)">
                                      <p:cBhvr>
                                        <p:cTn id="23" dur="500"/>
                                        <p:tgtEl>
                                          <p:spTgt spid="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wipe(down)">
                                      <p:cBhvr>
                                        <p:cTn id="28" dur="500"/>
                                        <p:tgtEl>
                                          <p:spTgt spid="7">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animEffect transition="in" filter="wipe(down)">
                                      <p:cBhvr>
                                        <p:cTn id="33" dur="500"/>
                                        <p:tgtEl>
                                          <p:spTgt spid="7">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7">
                                            <p:txEl>
                                              <p:pRg st="4" end="4"/>
                                            </p:txEl>
                                          </p:spTgt>
                                        </p:tgtEl>
                                        <p:attrNameLst>
                                          <p:attrName>style.visibility</p:attrName>
                                        </p:attrNameLst>
                                      </p:cBhvr>
                                      <p:to>
                                        <p:strVal val="visible"/>
                                      </p:to>
                                    </p:set>
                                    <p:animEffect transition="in" filter="wipe(down)">
                                      <p:cBhvr>
                                        <p:cTn id="38" dur="500"/>
                                        <p:tgtEl>
                                          <p:spTgt spid="7">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7">
                                            <p:txEl>
                                              <p:pRg st="5" end="5"/>
                                            </p:txEl>
                                          </p:spTgt>
                                        </p:tgtEl>
                                        <p:attrNameLst>
                                          <p:attrName>style.visibility</p:attrName>
                                        </p:attrNameLst>
                                      </p:cBhvr>
                                      <p:to>
                                        <p:strVal val="visible"/>
                                      </p:to>
                                    </p:set>
                                    <p:animEffect transition="in" filter="wipe(down)">
                                      <p:cBhvr>
                                        <p:cTn id="43" dur="500"/>
                                        <p:tgtEl>
                                          <p:spTgt spid="7">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7">
                                            <p:txEl>
                                              <p:pRg st="6" end="6"/>
                                            </p:txEl>
                                          </p:spTgt>
                                        </p:tgtEl>
                                        <p:attrNameLst>
                                          <p:attrName>style.visibility</p:attrName>
                                        </p:attrNameLst>
                                      </p:cBhvr>
                                      <p:to>
                                        <p:strVal val="visible"/>
                                      </p:to>
                                    </p:set>
                                    <p:animEffect transition="in" filter="wipe(down)">
                                      <p:cBhvr>
                                        <p:cTn id="48" dur="500"/>
                                        <p:tgtEl>
                                          <p:spTgt spid="7">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7">
                                            <p:txEl>
                                              <p:pRg st="7" end="7"/>
                                            </p:txEl>
                                          </p:spTgt>
                                        </p:tgtEl>
                                        <p:attrNameLst>
                                          <p:attrName>style.visibility</p:attrName>
                                        </p:attrNameLst>
                                      </p:cBhvr>
                                      <p:to>
                                        <p:strVal val="visible"/>
                                      </p:to>
                                    </p:set>
                                    <p:animEffect transition="in" filter="wipe(down)">
                                      <p:cBhvr>
                                        <p:cTn id="53" dur="500"/>
                                        <p:tgtEl>
                                          <p:spTgt spid="7">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7">
                                            <p:txEl>
                                              <p:pRg st="8" end="8"/>
                                            </p:txEl>
                                          </p:spTgt>
                                        </p:tgtEl>
                                        <p:attrNameLst>
                                          <p:attrName>style.visibility</p:attrName>
                                        </p:attrNameLst>
                                      </p:cBhvr>
                                      <p:to>
                                        <p:strVal val="visible"/>
                                      </p:to>
                                    </p:set>
                                    <p:animEffect transition="in" filter="wipe(down)">
                                      <p:cBhvr>
                                        <p:cTn id="58" dur="500"/>
                                        <p:tgtEl>
                                          <p:spTgt spid="7">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7">
                                            <p:txEl>
                                              <p:pRg st="9" end="9"/>
                                            </p:txEl>
                                          </p:spTgt>
                                        </p:tgtEl>
                                        <p:attrNameLst>
                                          <p:attrName>style.visibility</p:attrName>
                                        </p:attrNameLst>
                                      </p:cBhvr>
                                      <p:to>
                                        <p:strVal val="visible"/>
                                      </p:to>
                                    </p:set>
                                    <p:animEffect transition="in" filter="wipe(down)">
                                      <p:cBhvr>
                                        <p:cTn id="63"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41"/>
        <p:cNvGrpSpPr/>
        <p:nvPr/>
      </p:nvGrpSpPr>
      <p:grpSpPr>
        <a:xfrm>
          <a:off x="0" y="0"/>
          <a:ext cx="0" cy="0"/>
          <a:chOff x="0" y="0"/>
          <a:chExt cx="0" cy="0"/>
        </a:xfrm>
      </p:grpSpPr>
      <p:pic>
        <p:nvPicPr>
          <p:cNvPr id="7" name="Picture 6">
            <a:extLst>
              <a:ext uri="{FF2B5EF4-FFF2-40B4-BE49-F238E27FC236}">
                <a16:creationId xmlns:a16="http://schemas.microsoft.com/office/drawing/2014/main" xmlns="" id="{C767F0D3-81E8-435A-B319-C1C2ED895BD6}"/>
              </a:ext>
            </a:extLst>
          </p:cNvPr>
          <p:cNvPicPr>
            <a:picLocks noChangeAspect="1"/>
          </p:cNvPicPr>
          <p:nvPr/>
        </p:nvPicPr>
        <p:blipFill>
          <a:blip r:embed="rId3"/>
          <a:stretch>
            <a:fillRect/>
          </a:stretch>
        </p:blipFill>
        <p:spPr>
          <a:xfrm>
            <a:off x="3069182" y="4945067"/>
            <a:ext cx="994555" cy="1691259"/>
          </a:xfrm>
          <a:prstGeom prst="rect">
            <a:avLst/>
          </a:prstGeom>
        </p:spPr>
      </p:pic>
      <p:pic>
        <p:nvPicPr>
          <p:cNvPr id="2" name="Picture 1">
            <a:extLst>
              <a:ext uri="{FF2B5EF4-FFF2-40B4-BE49-F238E27FC236}">
                <a16:creationId xmlns:a16="http://schemas.microsoft.com/office/drawing/2014/main" xmlns="" id="{8EDE4A73-AC44-42A9-8CE6-D94F9D469345}"/>
              </a:ext>
            </a:extLst>
          </p:cNvPr>
          <p:cNvPicPr>
            <a:picLocks noChangeAspect="1"/>
          </p:cNvPicPr>
          <p:nvPr/>
        </p:nvPicPr>
        <p:blipFill>
          <a:blip r:embed="rId4"/>
          <a:stretch>
            <a:fillRect/>
          </a:stretch>
        </p:blipFill>
        <p:spPr>
          <a:xfrm>
            <a:off x="5188336" y="2644887"/>
            <a:ext cx="6681795" cy="3145809"/>
          </a:xfrm>
          <a:prstGeom prst="rect">
            <a:avLst/>
          </a:prstGeom>
        </p:spPr>
      </p:pic>
    </p:spTree>
    <p:extLst>
      <p:ext uri="{BB962C8B-B14F-4D97-AF65-F5344CB8AC3E}">
        <p14:creationId xmlns:p14="http://schemas.microsoft.com/office/powerpoint/2010/main" val="1719588089"/>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240E50B5-4965-F595-0E38-F1E5DD428E60}"/>
              </a:ext>
            </a:extLst>
          </p:cNvPr>
          <p:cNvSpPr/>
          <p:nvPr/>
        </p:nvSpPr>
        <p:spPr>
          <a:xfrm>
            <a:off x="390525" y="152400"/>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xmlns="" id="{C4FB5201-2526-6CDA-1A81-1625A77CEA35}"/>
              </a:ext>
            </a:extLst>
          </p:cNvPr>
          <p:cNvSpPr txBox="1"/>
          <p:nvPr/>
        </p:nvSpPr>
        <p:spPr>
          <a:xfrm>
            <a:off x="1095375" y="400486"/>
            <a:ext cx="10287000" cy="1077218"/>
          </a:xfrm>
          <a:prstGeom prst="rect">
            <a:avLst/>
          </a:prstGeom>
          <a:noFill/>
        </p:spPr>
        <p:txBody>
          <a:bodyPr wrap="square" rtlCol="0">
            <a:spAutoFit/>
          </a:bodyPr>
          <a:lstStyle/>
          <a:p>
            <a:pPr lvl="0" algn="just">
              <a:spcBef>
                <a:spcPts val="600"/>
              </a:spcBef>
              <a:spcAft>
                <a:spcPts val="600"/>
              </a:spcAft>
              <a:defRPr/>
            </a:pPr>
            <a:r>
              <a:rPr lang="vi-VN" sz="3200" b="1" dirty="0">
                <a:solidFill>
                  <a:srgbClr val="002060"/>
                </a:solidFill>
                <a:latin typeface="Calibri" panose="020F0502020204030204" pitchFamily="34" charset="0"/>
                <a:cs typeface="Calibri" panose="020F0502020204030204" pitchFamily="34" charset="0"/>
              </a:rPr>
              <a:t>Có 9 thùng dầu như nhau chứa 414 lít. Hỏi 6 thùng dầu như thế chứa bao nhiêu lít dầu?</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xmlns="" id="{11C0B023-CC73-07A3-5A5A-7B20DDCC38E4}"/>
              </a:ext>
            </a:extLst>
          </p:cNvPr>
          <p:cNvSpPr txBox="1"/>
          <p:nvPr/>
        </p:nvSpPr>
        <p:spPr>
          <a:xfrm>
            <a:off x="990600" y="1510010"/>
            <a:ext cx="6096000" cy="1754326"/>
          </a:xfrm>
          <a:prstGeom prst="rect">
            <a:avLst/>
          </a:prstGeom>
          <a:noFill/>
        </p:spPr>
        <p:txBody>
          <a:bodyPr wrap="square">
            <a:spAutoFit/>
          </a:bodyPr>
          <a:lstStyle/>
          <a:p>
            <a:pPr algn="ctr" latinLnBrk="0"/>
            <a:r>
              <a:rPr lang="vi-VN" sz="3600" b="1" i="0" dirty="0">
                <a:solidFill>
                  <a:srgbClr val="000000"/>
                </a:solidFill>
                <a:effectLst/>
                <a:latin typeface="Calibri" panose="020F0502020204030204" pitchFamily="34" charset="0"/>
                <a:cs typeface="Calibri" panose="020F0502020204030204" pitchFamily="34" charset="0"/>
              </a:rPr>
              <a:t>Tóm tắt</a:t>
            </a:r>
            <a:r>
              <a:rPr lang="en-US" sz="3600" b="1" i="0" dirty="0">
                <a:solidFill>
                  <a:srgbClr val="000000"/>
                </a:solidFill>
                <a:effectLst/>
                <a:latin typeface="Calibri" panose="020F0502020204030204" pitchFamily="34" charset="0"/>
                <a:cs typeface="Calibri" panose="020F0502020204030204" pitchFamily="34" charset="0"/>
              </a:rPr>
              <a:t>:</a:t>
            </a:r>
            <a:endParaRPr lang="vi-VN" sz="3600" dirty="0">
              <a:solidFill>
                <a:srgbClr val="000000"/>
              </a:solidFill>
              <a:latin typeface="Calibri" panose="020F0502020204030204" pitchFamily="34" charset="0"/>
              <a:cs typeface="Calibri" panose="020F0502020204030204" pitchFamily="34" charset="0"/>
            </a:endParaRPr>
          </a:p>
          <a:p>
            <a:pPr algn="just"/>
            <a:r>
              <a:rPr lang="vi-VN" sz="3600" dirty="0">
                <a:solidFill>
                  <a:srgbClr val="000000"/>
                </a:solidFill>
                <a:latin typeface="Calibri" panose="020F0502020204030204" pitchFamily="34" charset="0"/>
                <a:cs typeface="Calibri" panose="020F0502020204030204" pitchFamily="34" charset="0"/>
              </a:rPr>
              <a:t>9 thùng: 414 lít</a:t>
            </a:r>
          </a:p>
          <a:p>
            <a:pPr algn="just"/>
            <a:r>
              <a:rPr lang="vi-VN" sz="3600" dirty="0">
                <a:solidFill>
                  <a:srgbClr val="000000"/>
                </a:solidFill>
                <a:latin typeface="Calibri" panose="020F0502020204030204" pitchFamily="34" charset="0"/>
                <a:cs typeface="Calibri" panose="020F0502020204030204" pitchFamily="34" charset="0"/>
              </a:rPr>
              <a:t>6 thùng: </a:t>
            </a:r>
            <a:r>
              <a:rPr lang="en-US" sz="3600" dirty="0">
                <a:solidFill>
                  <a:srgbClr val="000000"/>
                </a:solidFill>
                <a:latin typeface="Calibri" panose="020F0502020204030204" pitchFamily="34" charset="0"/>
                <a:cs typeface="Calibri" panose="020F0502020204030204" pitchFamily="34" charset="0"/>
              </a:rPr>
              <a:t>…</a:t>
            </a:r>
            <a:r>
              <a:rPr lang="vi-VN" sz="3600" dirty="0">
                <a:solidFill>
                  <a:srgbClr val="000000"/>
                </a:solidFill>
                <a:latin typeface="Calibri" panose="020F0502020204030204" pitchFamily="34" charset="0"/>
                <a:cs typeface="Calibri" panose="020F0502020204030204" pitchFamily="34" charset="0"/>
              </a:rPr>
              <a:t>lít</a:t>
            </a:r>
            <a:r>
              <a:rPr lang="en-US" sz="3600" dirty="0">
                <a:solidFill>
                  <a:srgbClr val="000000"/>
                </a:solidFill>
                <a:latin typeface="Calibri" panose="020F0502020204030204" pitchFamily="34" charset="0"/>
                <a:cs typeface="Calibri" panose="020F0502020204030204" pitchFamily="34" charset="0"/>
              </a:rPr>
              <a:t>?</a:t>
            </a:r>
            <a:endParaRPr lang="vi-VN" sz="3600" dirty="0">
              <a:solidFill>
                <a:srgbClr val="00000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xmlns="" id="{0EEB921C-ED29-1622-525F-5453EA5A2AFE}"/>
              </a:ext>
            </a:extLst>
          </p:cNvPr>
          <p:cNvSpPr txBox="1"/>
          <p:nvPr/>
        </p:nvSpPr>
        <p:spPr>
          <a:xfrm>
            <a:off x="2124075" y="2967335"/>
            <a:ext cx="9410700" cy="3416320"/>
          </a:xfrm>
          <a:prstGeom prst="rect">
            <a:avLst/>
          </a:prstGeom>
          <a:noFill/>
        </p:spPr>
        <p:txBody>
          <a:bodyPr wrap="square">
            <a:spAutoFit/>
          </a:bodyPr>
          <a:lstStyle/>
          <a:p>
            <a:pPr algn="ctr"/>
            <a:r>
              <a:rPr lang="vi-VN" sz="3600" b="1" dirty="0">
                <a:solidFill>
                  <a:srgbClr val="FF0000"/>
                </a:solidFill>
                <a:latin typeface="Calibri" panose="020F0502020204030204" pitchFamily="34" charset="0"/>
                <a:cs typeface="Calibri" panose="020F0502020204030204" pitchFamily="34" charset="0"/>
              </a:rPr>
              <a:t>Bài giải</a:t>
            </a:r>
            <a:r>
              <a:rPr lang="en-US" sz="3600" b="1" dirty="0">
                <a:solidFill>
                  <a:srgbClr val="FF0000"/>
                </a:solidFill>
                <a:latin typeface="Calibri" panose="020F0502020204030204" pitchFamily="34" charset="0"/>
                <a:cs typeface="Calibri" panose="020F0502020204030204" pitchFamily="34" charset="0"/>
              </a:rPr>
              <a:t>:</a:t>
            </a:r>
            <a:endParaRPr lang="vi-VN" sz="3600" b="1" dirty="0">
              <a:solidFill>
                <a:srgbClr val="FF0000"/>
              </a:solidFill>
              <a:latin typeface="Calibri" panose="020F0502020204030204" pitchFamily="34" charset="0"/>
              <a:cs typeface="Calibri" panose="020F0502020204030204" pitchFamily="34" charset="0"/>
            </a:endParaRPr>
          </a:p>
          <a:p>
            <a:pPr algn="ctr"/>
            <a:r>
              <a:rPr lang="vi-VN" sz="3600" b="1" dirty="0">
                <a:solidFill>
                  <a:srgbClr val="FF0000"/>
                </a:solidFill>
                <a:latin typeface="Calibri" panose="020F0502020204030204" pitchFamily="34" charset="0"/>
                <a:cs typeface="Calibri" panose="020F0502020204030204" pitchFamily="34" charset="0"/>
              </a:rPr>
              <a:t>Số lít dầu chứa trong một thùng là:</a:t>
            </a:r>
          </a:p>
          <a:p>
            <a:pPr algn="ctr"/>
            <a:r>
              <a:rPr lang="vi-VN" sz="3600" b="1" dirty="0">
                <a:solidFill>
                  <a:srgbClr val="FF0000"/>
                </a:solidFill>
                <a:latin typeface="Calibri" panose="020F0502020204030204" pitchFamily="34" charset="0"/>
                <a:cs typeface="Calibri" panose="020F0502020204030204" pitchFamily="34" charset="0"/>
              </a:rPr>
              <a:t>414 : 9 = 46 (</a:t>
            </a:r>
            <a:r>
              <a:rPr lang="vi-VN" sz="3600" b="1" i="1" dirty="0">
                <a:solidFill>
                  <a:srgbClr val="FF0000"/>
                </a:solidFill>
                <a:latin typeface="Calibri" panose="020F0502020204030204" pitchFamily="34" charset="0"/>
                <a:cs typeface="Calibri" panose="020F0502020204030204" pitchFamily="34" charset="0"/>
              </a:rPr>
              <a:t>l</a:t>
            </a:r>
            <a:r>
              <a:rPr lang="vi-VN" sz="3600" b="1" dirty="0">
                <a:solidFill>
                  <a:srgbClr val="FF0000"/>
                </a:solidFill>
                <a:latin typeface="Calibri" panose="020F0502020204030204" pitchFamily="34" charset="0"/>
                <a:cs typeface="Calibri" panose="020F0502020204030204" pitchFamily="34" charset="0"/>
              </a:rPr>
              <a:t>)</a:t>
            </a:r>
          </a:p>
          <a:p>
            <a:pPr algn="ctr"/>
            <a:r>
              <a:rPr lang="vi-VN" sz="3600" b="1" dirty="0">
                <a:solidFill>
                  <a:srgbClr val="FF0000"/>
                </a:solidFill>
                <a:latin typeface="Calibri" panose="020F0502020204030204" pitchFamily="34" charset="0"/>
                <a:cs typeface="Calibri" panose="020F0502020204030204" pitchFamily="34" charset="0"/>
              </a:rPr>
              <a:t>Số lít dầu chứa trong 6 thùng là:</a:t>
            </a:r>
          </a:p>
          <a:p>
            <a:pPr algn="ctr"/>
            <a:r>
              <a:rPr lang="vi-VN" sz="3600" b="1" dirty="0">
                <a:solidFill>
                  <a:srgbClr val="FF0000"/>
                </a:solidFill>
                <a:latin typeface="Calibri" panose="020F0502020204030204" pitchFamily="34" charset="0"/>
                <a:cs typeface="Calibri" panose="020F0502020204030204" pitchFamily="34" charset="0"/>
              </a:rPr>
              <a:t>46 x 6 = 276 (</a:t>
            </a:r>
            <a:r>
              <a:rPr lang="vi-VN" sz="3600" b="1" i="1" dirty="0">
                <a:solidFill>
                  <a:srgbClr val="FF0000"/>
                </a:solidFill>
                <a:latin typeface="Calibri" panose="020F0502020204030204" pitchFamily="34" charset="0"/>
                <a:cs typeface="Calibri" panose="020F0502020204030204" pitchFamily="34" charset="0"/>
              </a:rPr>
              <a:t>l</a:t>
            </a:r>
            <a:r>
              <a:rPr lang="vi-VN" sz="3600" b="1" dirty="0">
                <a:solidFill>
                  <a:srgbClr val="FF0000"/>
                </a:solidFill>
                <a:latin typeface="Calibri" panose="020F0502020204030204" pitchFamily="34" charset="0"/>
                <a:cs typeface="Calibri" panose="020F0502020204030204" pitchFamily="34" charset="0"/>
              </a:rPr>
              <a:t>)</a:t>
            </a:r>
          </a:p>
          <a:p>
            <a:pPr algn="ctr"/>
            <a:r>
              <a:rPr lang="vi-VN" sz="3600" b="1" dirty="0">
                <a:solidFill>
                  <a:srgbClr val="FF0000"/>
                </a:solidFill>
                <a:latin typeface="Calibri" panose="020F0502020204030204" pitchFamily="34" charset="0"/>
                <a:cs typeface="Calibri" panose="020F0502020204030204" pitchFamily="34" charset="0"/>
              </a:rPr>
              <a:t>                                   Đáp số: 276 lít</a:t>
            </a:r>
          </a:p>
        </p:txBody>
      </p:sp>
    </p:spTree>
    <p:extLst>
      <p:ext uri="{BB962C8B-B14F-4D97-AF65-F5344CB8AC3E}">
        <p14:creationId xmlns:p14="http://schemas.microsoft.com/office/powerpoint/2010/main" val="3196036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down)">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down)">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wipe(down)">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wipe(down)">
                                      <p:cBhvr>
                                        <p:cTn id="37" dur="5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wipe(down)">
                                      <p:cBhvr>
                                        <p:cTn id="4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240E50B5-4965-F595-0E38-F1E5DD428E60}"/>
              </a:ext>
            </a:extLst>
          </p:cNvPr>
          <p:cNvSpPr/>
          <p:nvPr/>
        </p:nvSpPr>
        <p:spPr>
          <a:xfrm>
            <a:off x="390525" y="152400"/>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xmlns="" id="{C4FB5201-2526-6CDA-1A81-1625A77CEA35}"/>
              </a:ext>
            </a:extLst>
          </p:cNvPr>
          <p:cNvSpPr txBox="1"/>
          <p:nvPr/>
        </p:nvSpPr>
        <p:spPr>
          <a:xfrm>
            <a:off x="1095375" y="400486"/>
            <a:ext cx="10287000" cy="1077218"/>
          </a:xfrm>
          <a:prstGeom prst="rect">
            <a:avLst/>
          </a:prstGeom>
          <a:noFill/>
        </p:spPr>
        <p:txBody>
          <a:bodyPr wrap="square" rtlCol="0">
            <a:spAutoFit/>
          </a:bodyPr>
          <a:lstStyle/>
          <a:p>
            <a:pPr lvl="0" algn="just">
              <a:spcBef>
                <a:spcPts val="600"/>
              </a:spcBef>
              <a:spcAft>
                <a:spcPts val="600"/>
              </a:spcAft>
              <a:defRPr/>
            </a:pPr>
            <a:r>
              <a:rPr lang="vi-VN" sz="3200" b="1" dirty="0">
                <a:solidFill>
                  <a:srgbClr val="002060"/>
                </a:solidFill>
                <a:latin typeface="Calibri" panose="020F0502020204030204" pitchFamily="34" charset="0"/>
                <a:cs typeface="Calibri" panose="020F0502020204030204" pitchFamily="34" charset="0"/>
              </a:rPr>
              <a:t>Có 72 kg gạo đừng đều trong 8 bao. Hỏi 54 kg gạo đựng đều trong bao nhiêu bao như thế?</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xmlns="" id="{11C0B023-CC73-07A3-5A5A-7B20DDCC38E4}"/>
              </a:ext>
            </a:extLst>
          </p:cNvPr>
          <p:cNvSpPr txBox="1"/>
          <p:nvPr/>
        </p:nvSpPr>
        <p:spPr>
          <a:xfrm>
            <a:off x="990600" y="1510010"/>
            <a:ext cx="6096000"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Tóm tắt</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lvl="0" algn="just"/>
            <a:r>
              <a:rPr lang="vi-VN" sz="3600" dirty="0">
                <a:solidFill>
                  <a:srgbClr val="000000"/>
                </a:solidFill>
                <a:latin typeface="Calibri" panose="020F0502020204030204" pitchFamily="34" charset="0"/>
                <a:cs typeface="Calibri" panose="020F0502020204030204" pitchFamily="34" charset="0"/>
              </a:rPr>
              <a:t>72 kg gạo: 8 bao</a:t>
            </a:r>
          </a:p>
          <a:p>
            <a:pPr lvl="0" algn="just"/>
            <a:r>
              <a:rPr lang="vi-VN" sz="3600" dirty="0">
                <a:solidFill>
                  <a:srgbClr val="000000"/>
                </a:solidFill>
                <a:latin typeface="Calibri" panose="020F0502020204030204" pitchFamily="34" charset="0"/>
                <a:cs typeface="Calibri" panose="020F0502020204030204" pitchFamily="34" charset="0"/>
              </a:rPr>
              <a:t>54 kg gạo: </a:t>
            </a:r>
            <a:r>
              <a:rPr lang="en-US" sz="3600" dirty="0">
                <a:solidFill>
                  <a:srgbClr val="000000"/>
                </a:solidFill>
                <a:latin typeface="Calibri" panose="020F0502020204030204" pitchFamily="34" charset="0"/>
                <a:cs typeface="Calibri" panose="020F0502020204030204" pitchFamily="34" charset="0"/>
              </a:rPr>
              <a:t>…</a:t>
            </a:r>
            <a:r>
              <a:rPr lang="vi-VN" sz="3600" dirty="0">
                <a:solidFill>
                  <a:srgbClr val="000000"/>
                </a:solidFill>
                <a:latin typeface="Calibri" panose="020F0502020204030204" pitchFamily="34" charset="0"/>
                <a:cs typeface="Calibri" panose="020F0502020204030204" pitchFamily="34" charset="0"/>
              </a:rPr>
              <a:t>bao</a:t>
            </a:r>
            <a:r>
              <a:rPr lang="en-US" sz="3600" dirty="0">
                <a:solidFill>
                  <a:srgbClr val="000000"/>
                </a:solidFill>
                <a:latin typeface="Calibri" panose="020F0502020204030204" pitchFamily="34" charset="0"/>
                <a:cs typeface="Calibri" panose="020F0502020204030204" pitchFamily="34" charset="0"/>
              </a:rPr>
              <a:t>?</a:t>
            </a:r>
            <a:endParaRPr lang="vi-VN" sz="3600" dirty="0">
              <a:solidFill>
                <a:srgbClr val="00000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xmlns="" id="{0EEB921C-ED29-1622-525F-5453EA5A2AFE}"/>
              </a:ext>
            </a:extLst>
          </p:cNvPr>
          <p:cNvSpPr txBox="1"/>
          <p:nvPr/>
        </p:nvSpPr>
        <p:spPr>
          <a:xfrm>
            <a:off x="2609850" y="2948285"/>
            <a:ext cx="8362950" cy="3416320"/>
          </a:xfrm>
          <a:prstGeom prst="rect">
            <a:avLst/>
          </a:prstGeom>
          <a:noFill/>
        </p:spPr>
        <p:txBody>
          <a:bodyPr wrap="square">
            <a:spAutoFit/>
          </a:bodyPr>
          <a:lstStyle/>
          <a:p>
            <a:pPr lvl="0" algn="ctr"/>
            <a:r>
              <a:rPr lang="vi-VN" sz="3600" b="1" dirty="0">
                <a:solidFill>
                  <a:srgbClr val="FF0000"/>
                </a:solidFill>
                <a:latin typeface="Calibri" panose="020F0502020204030204" pitchFamily="34" charset="0"/>
                <a:cs typeface="Calibri" panose="020F0502020204030204" pitchFamily="34" charset="0"/>
              </a:rPr>
              <a:t>Bài giải</a:t>
            </a:r>
            <a:r>
              <a:rPr lang="en-US" sz="3600" b="1" dirty="0">
                <a:solidFill>
                  <a:srgbClr val="FF0000"/>
                </a:solidFill>
                <a:latin typeface="Calibri" panose="020F0502020204030204" pitchFamily="34" charset="0"/>
                <a:cs typeface="Calibri" panose="020F0502020204030204" pitchFamily="34" charset="0"/>
              </a:rPr>
              <a:t>:</a:t>
            </a:r>
            <a:endParaRPr lang="vi-VN" sz="3600" b="1" dirty="0">
              <a:solidFill>
                <a:srgbClr val="FF0000"/>
              </a:solidFill>
              <a:latin typeface="Calibri" panose="020F0502020204030204" pitchFamily="34" charset="0"/>
              <a:cs typeface="Calibri" panose="020F0502020204030204" pitchFamily="34" charset="0"/>
            </a:endParaRPr>
          </a:p>
          <a:p>
            <a:pPr lvl="0" algn="ctr"/>
            <a:r>
              <a:rPr lang="vi-VN" sz="3600" b="1" dirty="0">
                <a:solidFill>
                  <a:srgbClr val="FF0000"/>
                </a:solidFill>
                <a:latin typeface="Calibri" panose="020F0502020204030204" pitchFamily="34" charset="0"/>
                <a:cs typeface="Calibri" panose="020F0502020204030204" pitchFamily="34" charset="0"/>
              </a:rPr>
              <a:t>Số gạo đựng trong mỗi bao là:</a:t>
            </a:r>
          </a:p>
          <a:p>
            <a:pPr lvl="0" algn="ctr"/>
            <a:r>
              <a:rPr lang="vi-VN" sz="3600" b="1" dirty="0">
                <a:solidFill>
                  <a:srgbClr val="FF0000"/>
                </a:solidFill>
                <a:latin typeface="Calibri" panose="020F0502020204030204" pitchFamily="34" charset="0"/>
                <a:cs typeface="Calibri" panose="020F0502020204030204" pitchFamily="34" charset="0"/>
              </a:rPr>
              <a:t> 72 : 8 = 9 (kg)</a:t>
            </a:r>
          </a:p>
          <a:p>
            <a:pPr lvl="0" algn="ctr"/>
            <a:r>
              <a:rPr lang="vi-VN" sz="3600" b="1" dirty="0">
                <a:solidFill>
                  <a:srgbClr val="FF0000"/>
                </a:solidFill>
                <a:latin typeface="Calibri" panose="020F0502020204030204" pitchFamily="34" charset="0"/>
                <a:cs typeface="Calibri" panose="020F0502020204030204" pitchFamily="34" charset="0"/>
              </a:rPr>
              <a:t>Số bao chứa 54 kg gạo là:</a:t>
            </a:r>
          </a:p>
          <a:p>
            <a:pPr lvl="0" algn="ctr"/>
            <a:r>
              <a:rPr lang="vi-VN" sz="3600" b="1" dirty="0">
                <a:solidFill>
                  <a:srgbClr val="FF0000"/>
                </a:solidFill>
                <a:latin typeface="Calibri" panose="020F0502020204030204" pitchFamily="34" charset="0"/>
                <a:cs typeface="Calibri" panose="020F0502020204030204" pitchFamily="34" charset="0"/>
              </a:rPr>
              <a:t>54 : 9 = 6 (bao)</a:t>
            </a:r>
          </a:p>
          <a:p>
            <a:pPr lvl="0" algn="r"/>
            <a:r>
              <a:rPr lang="vi-VN" sz="3600" b="1" dirty="0">
                <a:solidFill>
                  <a:srgbClr val="FF0000"/>
                </a:solidFill>
                <a:latin typeface="Calibri" panose="020F0502020204030204" pitchFamily="34" charset="0"/>
                <a:cs typeface="Calibri" panose="020F0502020204030204" pitchFamily="34" charset="0"/>
              </a:rPr>
              <a:t>Đáp số: 6 bao</a:t>
            </a:r>
          </a:p>
        </p:txBody>
      </p:sp>
    </p:spTree>
    <p:extLst>
      <p:ext uri="{BB962C8B-B14F-4D97-AF65-F5344CB8AC3E}">
        <p14:creationId xmlns:p14="http://schemas.microsoft.com/office/powerpoint/2010/main" val="3169619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down)">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down)">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wipe(down)">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wipe(down)">
                                      <p:cBhvr>
                                        <p:cTn id="37" dur="5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wipe(down)">
                                      <p:cBhvr>
                                        <p:cTn id="4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662"/>
        <p:cNvGrpSpPr/>
        <p:nvPr/>
      </p:nvGrpSpPr>
      <p:grpSpPr>
        <a:xfrm>
          <a:off x="0" y="0"/>
          <a:ext cx="0" cy="0"/>
          <a:chOff x="0" y="0"/>
          <a:chExt cx="0" cy="0"/>
        </a:xfrm>
      </p:grpSpPr>
      <p:sp>
        <p:nvSpPr>
          <p:cNvPr id="16" name="Text Box 9">
            <a:extLst>
              <a:ext uri="{FF2B5EF4-FFF2-40B4-BE49-F238E27FC236}">
                <a16:creationId xmlns:a16="http://schemas.microsoft.com/office/drawing/2014/main" xmlns="" id="{F106F69A-5534-4327-B22B-96BF77DCB4A6}"/>
              </a:ext>
            </a:extLst>
          </p:cNvPr>
          <p:cNvSpPr txBox="1">
            <a:spLocks noChangeArrowheads="1"/>
          </p:cNvSpPr>
          <p:nvPr/>
        </p:nvSpPr>
        <p:spPr bwMode="auto">
          <a:xfrm>
            <a:off x="6048375" y="1988999"/>
            <a:ext cx="5063067"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lvl="0" algn="ctr">
              <a:spcBef>
                <a:spcPct val="50000"/>
              </a:spcBef>
              <a:buClrTx/>
              <a:buSzTx/>
              <a:buNone/>
            </a:pP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Em</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có</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nhận</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xét</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gì</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về</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2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kiểu</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dạng</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bài</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chúng</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ta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vừa</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giải</a:t>
            </a:r>
            <a:endParaRPr kumimoji="0" lang="en-US" altLang="en-US" sz="4400" b="1" i="0" u="none" strike="noStrike" kern="0" cap="none" spc="0" normalizeH="0" baseline="0" noProof="0" dirty="0">
              <a:ln>
                <a:noFill/>
              </a:ln>
              <a:solidFill>
                <a:srgbClr val="171717"/>
              </a:solidFill>
              <a:effectLst/>
              <a:uLnTx/>
              <a:uFillTx/>
              <a:latin typeface="Cambria" panose="02040503050406030204" pitchFamily="18" charset="0"/>
              <a:ea typeface="Cambria" panose="02040503050406030204" pitchFamily="18" charset="0"/>
              <a:cs typeface="Arial"/>
              <a:sym typeface="Arial"/>
            </a:endParaRPr>
          </a:p>
        </p:txBody>
      </p:sp>
      <p:pic>
        <p:nvPicPr>
          <p:cNvPr id="19" name="图片 26">
            <a:extLst>
              <a:ext uri="{FF2B5EF4-FFF2-40B4-BE49-F238E27FC236}">
                <a16:creationId xmlns:a16="http://schemas.microsoft.com/office/drawing/2014/main" xmlns="" id="{42A76854-B3E7-4CE0-B802-B49E9C1C48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03" y="3169433"/>
            <a:ext cx="6513576" cy="4261401"/>
          </a:xfrm>
          <a:prstGeom prst="rect">
            <a:avLst/>
          </a:prstGeom>
        </p:spPr>
      </p:pic>
    </p:spTree>
    <p:extLst>
      <p:ext uri="{BB962C8B-B14F-4D97-AF65-F5344CB8AC3E}">
        <p14:creationId xmlns:p14="http://schemas.microsoft.com/office/powerpoint/2010/main" val="41472175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strVal val="#ppt_w*0.70"/>
                                          </p:val>
                                        </p:tav>
                                        <p:tav tm="100000">
                                          <p:val>
                                            <p:strVal val="#ppt_w"/>
                                          </p:val>
                                        </p:tav>
                                      </p:tavLst>
                                    </p:anim>
                                    <p:anim calcmode="lin" valueType="num">
                                      <p:cBhvr>
                                        <p:cTn id="8" dur="1000" fill="hold"/>
                                        <p:tgtEl>
                                          <p:spTgt spid="16"/>
                                        </p:tgtEl>
                                        <p:attrNameLst>
                                          <p:attrName>ppt_h</p:attrName>
                                        </p:attrNameLst>
                                      </p:cBhvr>
                                      <p:tavLst>
                                        <p:tav tm="0">
                                          <p:val>
                                            <p:strVal val="#ppt_h"/>
                                          </p:val>
                                        </p:tav>
                                        <p:tav tm="100000">
                                          <p:val>
                                            <p:strVal val="#ppt_h"/>
                                          </p:val>
                                        </p:tav>
                                      </p:tavLst>
                                    </p:anim>
                                    <p:animEffect transition="in" filter="fade">
                                      <p:cBhvr>
                                        <p:cTn id="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240E50B5-4965-F595-0E38-F1E5DD428E60}"/>
              </a:ext>
            </a:extLst>
          </p:cNvPr>
          <p:cNvSpPr/>
          <p:nvPr/>
        </p:nvSpPr>
        <p:spPr>
          <a:xfrm>
            <a:off x="390525" y="152400"/>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cxnSp>
        <p:nvCxnSpPr>
          <p:cNvPr id="4" name="Straight Connector 3">
            <a:extLst>
              <a:ext uri="{FF2B5EF4-FFF2-40B4-BE49-F238E27FC236}">
                <a16:creationId xmlns:a16="http://schemas.microsoft.com/office/drawing/2014/main" xmlns="" id="{6A3C3C56-E209-FDFE-70DE-7FD2D228F443}"/>
              </a:ext>
            </a:extLst>
          </p:cNvPr>
          <p:cNvCxnSpPr>
            <a:cxnSpLocks/>
          </p:cNvCxnSpPr>
          <p:nvPr/>
        </p:nvCxnSpPr>
        <p:spPr>
          <a:xfrm>
            <a:off x="6257925" y="1038225"/>
            <a:ext cx="0" cy="2695575"/>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图片 1">
            <a:extLst>
              <a:ext uri="{FF2B5EF4-FFF2-40B4-BE49-F238E27FC236}">
                <a16:creationId xmlns:a16="http://schemas.microsoft.com/office/drawing/2014/main" xmlns="" id="{79460FEC-68F4-2C69-94A6-F84A2F5250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746" y="4171949"/>
            <a:ext cx="2161616" cy="2572135"/>
          </a:xfrm>
          <a:prstGeom prst="rect">
            <a:avLst/>
          </a:prstGeom>
        </p:spPr>
      </p:pic>
      <p:sp>
        <p:nvSpPr>
          <p:cNvPr id="8" name="TextBox 7">
            <a:extLst>
              <a:ext uri="{FF2B5EF4-FFF2-40B4-BE49-F238E27FC236}">
                <a16:creationId xmlns:a16="http://schemas.microsoft.com/office/drawing/2014/main" xmlns="" id="{B89E96D2-E1C0-37A8-B520-51825BDAE450}"/>
              </a:ext>
            </a:extLst>
          </p:cNvPr>
          <p:cNvSpPr txBox="1"/>
          <p:nvPr/>
        </p:nvSpPr>
        <p:spPr>
          <a:xfrm>
            <a:off x="581026" y="1096926"/>
            <a:ext cx="5648324" cy="2062103"/>
          </a:xfrm>
          <a:prstGeom prst="rect">
            <a:avLst/>
          </a:prstGeom>
          <a:noFill/>
        </p:spPr>
        <p:txBody>
          <a:bodyPr wrap="square" rtlCol="0">
            <a:spAutoFit/>
          </a:bodyPr>
          <a:lstStyle/>
          <a:p>
            <a:pPr algn="ctr"/>
            <a:r>
              <a:rPr lang="vi-VN" sz="3200" b="1" dirty="0">
                <a:solidFill>
                  <a:srgbClr val="002060"/>
                </a:solidFill>
                <a:latin typeface="Cambria" panose="02040503050406030204" pitchFamily="18" charset="0"/>
                <a:ea typeface="Cambria" panose="02040503050406030204" pitchFamily="18" charset="0"/>
              </a:rPr>
              <a:t>Bài thứ nhấ</a:t>
            </a:r>
            <a:r>
              <a:rPr lang="en-US" sz="3200" b="1" dirty="0">
                <a:solidFill>
                  <a:srgbClr val="002060"/>
                </a:solidFill>
                <a:latin typeface="Cambria" panose="02040503050406030204" pitchFamily="18" charset="0"/>
                <a:ea typeface="Cambria" panose="02040503050406030204" pitchFamily="18" charset="0"/>
              </a:rPr>
              <a:t>t:</a:t>
            </a:r>
            <a:endParaRPr lang="vi-VN" sz="3200" b="1" dirty="0">
              <a:solidFill>
                <a:srgbClr val="00206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vi-VN" sz="3200" b="1" i="1" dirty="0">
                <a:solidFill>
                  <a:srgbClr val="002060"/>
                </a:solidFill>
                <a:latin typeface="Cambria" panose="02040503050406030204" pitchFamily="18" charset="0"/>
                <a:ea typeface="Cambria" panose="02040503050406030204" pitchFamily="18" charset="0"/>
              </a:rPr>
              <a:t>Rút về đơn vị - tức là tìm giá trị 1 phần</a:t>
            </a:r>
          </a:p>
          <a:p>
            <a:pPr marL="457200" indent="-457200" algn="just">
              <a:buFont typeface="Arial" panose="020B0604020202020204" pitchFamily="34" charset="0"/>
              <a:buChar char="•"/>
            </a:pPr>
            <a:r>
              <a:rPr lang="vi-VN" sz="3200" b="1" i="1" dirty="0">
                <a:solidFill>
                  <a:srgbClr val="002060"/>
                </a:solidFill>
                <a:latin typeface="Cambria" panose="02040503050406030204" pitchFamily="18" charset="0"/>
                <a:ea typeface="Cambria" panose="02040503050406030204" pitchFamily="18" charset="0"/>
              </a:rPr>
              <a:t>Tìm giá trị nhiều phần</a:t>
            </a:r>
          </a:p>
        </p:txBody>
      </p:sp>
      <p:sp>
        <p:nvSpPr>
          <p:cNvPr id="9" name="TextBox 8">
            <a:extLst>
              <a:ext uri="{FF2B5EF4-FFF2-40B4-BE49-F238E27FC236}">
                <a16:creationId xmlns:a16="http://schemas.microsoft.com/office/drawing/2014/main" xmlns="" id="{59CC94EF-F049-B818-10AE-2B89AFF40758}"/>
              </a:ext>
            </a:extLst>
          </p:cNvPr>
          <p:cNvSpPr txBox="1"/>
          <p:nvPr/>
        </p:nvSpPr>
        <p:spPr>
          <a:xfrm>
            <a:off x="6372225" y="1096926"/>
            <a:ext cx="5334000" cy="2062103"/>
          </a:xfrm>
          <a:prstGeom prst="rect">
            <a:avLst/>
          </a:prstGeom>
          <a:noFill/>
        </p:spPr>
        <p:txBody>
          <a:bodyPr wrap="square" rtlCol="0">
            <a:spAutoFit/>
          </a:bodyPr>
          <a:lstStyle/>
          <a:p>
            <a:pPr algn="ctr"/>
            <a:r>
              <a:rPr lang="vi-VN" sz="3200" b="1" dirty="0">
                <a:solidFill>
                  <a:srgbClr val="002060"/>
                </a:solidFill>
                <a:latin typeface="Cambria" panose="02040503050406030204" pitchFamily="18" charset="0"/>
                <a:ea typeface="Cambria" panose="02040503050406030204" pitchFamily="18" charset="0"/>
              </a:rPr>
              <a:t>Bài thứ hai</a:t>
            </a:r>
          </a:p>
          <a:p>
            <a:pPr marL="457200" indent="-457200" algn="just">
              <a:buFont typeface="Arial" panose="020B0604020202020204" pitchFamily="34" charset="0"/>
              <a:buChar char="•"/>
            </a:pPr>
            <a:r>
              <a:rPr lang="vi-VN" sz="3200" b="1" i="1" dirty="0">
                <a:solidFill>
                  <a:srgbClr val="002060"/>
                </a:solidFill>
                <a:latin typeface="Cambria" panose="02040503050406030204" pitchFamily="18" charset="0"/>
                <a:ea typeface="Cambria" panose="02040503050406030204" pitchFamily="18" charset="0"/>
              </a:rPr>
              <a:t>Rút về đơn vị - tức là tìm giá trị 1 phần</a:t>
            </a:r>
            <a:endParaRPr lang="en-US" sz="3200" b="1" i="1" dirty="0">
              <a:solidFill>
                <a:srgbClr val="00206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vi-VN" sz="3200" b="1" i="1" dirty="0">
                <a:solidFill>
                  <a:srgbClr val="002060"/>
                </a:solidFill>
                <a:latin typeface="Cambria" panose="02040503050406030204" pitchFamily="18" charset="0"/>
                <a:ea typeface="Cambria" panose="02040503050406030204" pitchFamily="18" charset="0"/>
              </a:rPr>
              <a:t>Tìm số phần</a:t>
            </a:r>
          </a:p>
        </p:txBody>
      </p:sp>
    </p:spTree>
    <p:extLst>
      <p:ext uri="{BB962C8B-B14F-4D97-AF65-F5344CB8AC3E}">
        <p14:creationId xmlns:p14="http://schemas.microsoft.com/office/powerpoint/2010/main" val="36196841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11"/>
        <p:cNvGrpSpPr/>
        <p:nvPr/>
      </p:nvGrpSpPr>
      <p:grpSpPr>
        <a:xfrm>
          <a:off x="0" y="0"/>
          <a:ext cx="0" cy="0"/>
          <a:chOff x="0" y="0"/>
          <a:chExt cx="0" cy="0"/>
        </a:xfrm>
      </p:grpSpPr>
      <p:grpSp>
        <p:nvGrpSpPr>
          <p:cNvPr id="49" name="Google Shape;4208;p38">
            <a:extLst>
              <a:ext uri="{FF2B5EF4-FFF2-40B4-BE49-F238E27FC236}">
                <a16:creationId xmlns:a16="http://schemas.microsoft.com/office/drawing/2014/main" xmlns="" id="{1ADDF268-3C8F-4A5D-841C-D63A319D20FC}"/>
              </a:ext>
            </a:extLst>
          </p:cNvPr>
          <p:cNvGrpSpPr/>
          <p:nvPr/>
        </p:nvGrpSpPr>
        <p:grpSpPr>
          <a:xfrm rot="8100000">
            <a:off x="8921399" y="2500495"/>
            <a:ext cx="4062899" cy="3068545"/>
            <a:chOff x="5102217" y="2695575"/>
            <a:chExt cx="1971523" cy="1489013"/>
          </a:xfrm>
        </p:grpSpPr>
        <p:sp>
          <p:nvSpPr>
            <p:cNvPr id="50" name="Google Shape;4209;p38">
              <a:extLst>
                <a:ext uri="{FF2B5EF4-FFF2-40B4-BE49-F238E27FC236}">
                  <a16:creationId xmlns:a16="http://schemas.microsoft.com/office/drawing/2014/main" xmlns="" id="{CFF1ADB8-49C8-43BE-8E5F-07550F1D5D8E}"/>
                </a:ext>
              </a:extLst>
            </p:cNvPr>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 name="Google Shape;4210;p38">
              <a:extLst>
                <a:ext uri="{FF2B5EF4-FFF2-40B4-BE49-F238E27FC236}">
                  <a16:creationId xmlns:a16="http://schemas.microsoft.com/office/drawing/2014/main" xmlns="" id="{708C59D8-DAD8-4DF7-93CE-6BFBE2D777D5}"/>
                </a:ext>
              </a:extLst>
            </p:cNvPr>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 name="Google Shape;4211;p38">
              <a:extLst>
                <a:ext uri="{FF2B5EF4-FFF2-40B4-BE49-F238E27FC236}">
                  <a16:creationId xmlns:a16="http://schemas.microsoft.com/office/drawing/2014/main" xmlns="" id="{FE857028-B8B3-4967-AAD5-4C77647388F2}"/>
                </a:ext>
              </a:extLst>
            </p:cNvPr>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 name="Google Shape;4212;p38">
              <a:extLst>
                <a:ext uri="{FF2B5EF4-FFF2-40B4-BE49-F238E27FC236}">
                  <a16:creationId xmlns:a16="http://schemas.microsoft.com/office/drawing/2014/main" xmlns="" id="{43EE489D-68BD-4CBA-BEED-9074A25C5734}"/>
                </a:ext>
              </a:extLst>
            </p:cNvPr>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4" name="Google Shape;4213;p38">
              <a:extLst>
                <a:ext uri="{FF2B5EF4-FFF2-40B4-BE49-F238E27FC236}">
                  <a16:creationId xmlns:a16="http://schemas.microsoft.com/office/drawing/2014/main" xmlns="" id="{A458F0E2-CEEB-4132-910C-B0D07C77F803}"/>
                </a:ext>
              </a:extLst>
            </p:cNvPr>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5" name="Google Shape;4214;p38">
              <a:extLst>
                <a:ext uri="{FF2B5EF4-FFF2-40B4-BE49-F238E27FC236}">
                  <a16:creationId xmlns:a16="http://schemas.microsoft.com/office/drawing/2014/main" xmlns="" id="{972F5905-A829-44EE-A071-0C0DA34C074B}"/>
                </a:ext>
              </a:extLst>
            </p:cNvPr>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6" name="Google Shape;4215;p38">
              <a:extLst>
                <a:ext uri="{FF2B5EF4-FFF2-40B4-BE49-F238E27FC236}">
                  <a16:creationId xmlns:a16="http://schemas.microsoft.com/office/drawing/2014/main" xmlns="" id="{EA3701D3-0CC3-429A-BF19-BB078630B811}"/>
                </a:ext>
              </a:extLst>
            </p:cNvPr>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7" name="Google Shape;4216;p38">
              <a:extLst>
                <a:ext uri="{FF2B5EF4-FFF2-40B4-BE49-F238E27FC236}">
                  <a16:creationId xmlns:a16="http://schemas.microsoft.com/office/drawing/2014/main" xmlns="" id="{EFEAECF1-5ACB-49CC-8F5F-9BE7AAB20B1F}"/>
                </a:ext>
              </a:extLst>
            </p:cNvPr>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 name="Google Shape;4217;p38">
              <a:extLst>
                <a:ext uri="{FF2B5EF4-FFF2-40B4-BE49-F238E27FC236}">
                  <a16:creationId xmlns:a16="http://schemas.microsoft.com/office/drawing/2014/main" xmlns="" id="{5A699440-C48B-4656-AE1E-B10D055F6EB1}"/>
                </a:ext>
              </a:extLst>
            </p:cNvPr>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9" name="Google Shape;4218;p38">
              <a:extLst>
                <a:ext uri="{FF2B5EF4-FFF2-40B4-BE49-F238E27FC236}">
                  <a16:creationId xmlns:a16="http://schemas.microsoft.com/office/drawing/2014/main" xmlns="" id="{B5060FB3-371A-4706-AAD4-47CABE083BC4}"/>
                </a:ext>
              </a:extLst>
            </p:cNvPr>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 name="Google Shape;4219;p38">
              <a:extLst>
                <a:ext uri="{FF2B5EF4-FFF2-40B4-BE49-F238E27FC236}">
                  <a16:creationId xmlns:a16="http://schemas.microsoft.com/office/drawing/2014/main" xmlns="" id="{A49464FA-99FF-42F2-8627-213291774C0E}"/>
                </a:ext>
              </a:extLst>
            </p:cNvPr>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 name="Google Shape;4220;p38">
              <a:extLst>
                <a:ext uri="{FF2B5EF4-FFF2-40B4-BE49-F238E27FC236}">
                  <a16:creationId xmlns:a16="http://schemas.microsoft.com/office/drawing/2014/main" xmlns="" id="{809145FA-E610-4FC4-902B-F20EBDF274F7}"/>
                </a:ext>
              </a:extLst>
            </p:cNvPr>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 name="Google Shape;4221;p38">
              <a:extLst>
                <a:ext uri="{FF2B5EF4-FFF2-40B4-BE49-F238E27FC236}">
                  <a16:creationId xmlns:a16="http://schemas.microsoft.com/office/drawing/2014/main" xmlns="" id="{F3F527ED-CA86-42E4-AFAB-3416CFF31ECD}"/>
                </a:ext>
              </a:extLst>
            </p:cNvPr>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 name="Google Shape;4222;p38">
              <a:extLst>
                <a:ext uri="{FF2B5EF4-FFF2-40B4-BE49-F238E27FC236}">
                  <a16:creationId xmlns:a16="http://schemas.microsoft.com/office/drawing/2014/main" xmlns="" id="{2C2C678A-0C6F-4BDB-BF18-0B90DCC1F7B8}"/>
                </a:ext>
              </a:extLst>
            </p:cNvPr>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4" name="Google Shape;4223;p38">
              <a:extLst>
                <a:ext uri="{FF2B5EF4-FFF2-40B4-BE49-F238E27FC236}">
                  <a16:creationId xmlns:a16="http://schemas.microsoft.com/office/drawing/2014/main" xmlns="" id="{DA6393D3-3F2E-4B2E-8AEF-74399393D2B1}"/>
                </a:ext>
              </a:extLst>
            </p:cNvPr>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65" name="Google Shape;4234;p38">
            <a:extLst>
              <a:ext uri="{FF2B5EF4-FFF2-40B4-BE49-F238E27FC236}">
                <a16:creationId xmlns:a16="http://schemas.microsoft.com/office/drawing/2014/main" xmlns="" id="{FCB2DD32-0FB3-4349-9782-A0CBD8FE5755}"/>
              </a:ext>
            </a:extLst>
          </p:cNvPr>
          <p:cNvGrpSpPr/>
          <p:nvPr/>
        </p:nvGrpSpPr>
        <p:grpSpPr>
          <a:xfrm>
            <a:off x="10143403" y="1958303"/>
            <a:ext cx="809446" cy="861588"/>
            <a:chOff x="5867114" y="3186397"/>
            <a:chExt cx="457961" cy="487489"/>
          </a:xfrm>
        </p:grpSpPr>
        <p:sp>
          <p:nvSpPr>
            <p:cNvPr id="66" name="Google Shape;4235;p38">
              <a:extLst>
                <a:ext uri="{FF2B5EF4-FFF2-40B4-BE49-F238E27FC236}">
                  <a16:creationId xmlns:a16="http://schemas.microsoft.com/office/drawing/2014/main" xmlns="" id="{96D8F42A-8F73-4F3D-AC9C-61A67E48F8F8}"/>
                </a:ext>
              </a:extLst>
            </p:cNvPr>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7" name="Google Shape;4236;p38">
              <a:extLst>
                <a:ext uri="{FF2B5EF4-FFF2-40B4-BE49-F238E27FC236}">
                  <a16:creationId xmlns:a16="http://schemas.microsoft.com/office/drawing/2014/main" xmlns="" id="{F191D0F2-DB5F-4B9D-82C0-81248EA4674E}"/>
                </a:ext>
              </a:extLst>
            </p:cNvPr>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 name="Google Shape;4237;p38">
              <a:extLst>
                <a:ext uri="{FF2B5EF4-FFF2-40B4-BE49-F238E27FC236}">
                  <a16:creationId xmlns:a16="http://schemas.microsoft.com/office/drawing/2014/main" xmlns="" id="{76A727CB-CA7F-452B-B4C6-8A26C587F486}"/>
                </a:ext>
              </a:extLst>
            </p:cNvPr>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 name="Google Shape;4238;p38">
              <a:extLst>
                <a:ext uri="{FF2B5EF4-FFF2-40B4-BE49-F238E27FC236}">
                  <a16:creationId xmlns:a16="http://schemas.microsoft.com/office/drawing/2014/main" xmlns="" id="{11BDF6B7-0A10-4427-9D0A-24146EE90350}"/>
                </a:ext>
              </a:extLst>
            </p:cNvPr>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 name="Google Shape;4239;p38">
              <a:extLst>
                <a:ext uri="{FF2B5EF4-FFF2-40B4-BE49-F238E27FC236}">
                  <a16:creationId xmlns:a16="http://schemas.microsoft.com/office/drawing/2014/main" xmlns="" id="{939852C1-82FA-429C-8ABA-4F940EEAC6EF}"/>
                </a:ext>
              </a:extLst>
            </p:cNvPr>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71" name="Google Shape;4240;p38">
            <a:extLst>
              <a:ext uri="{FF2B5EF4-FFF2-40B4-BE49-F238E27FC236}">
                <a16:creationId xmlns:a16="http://schemas.microsoft.com/office/drawing/2014/main" xmlns="" id="{60D31B6A-60CC-4FFD-A2F1-201A16E3C4C3}"/>
              </a:ext>
            </a:extLst>
          </p:cNvPr>
          <p:cNvGrpSpPr/>
          <p:nvPr/>
        </p:nvGrpSpPr>
        <p:grpSpPr>
          <a:xfrm rot="3179054">
            <a:off x="9909337" y="1151810"/>
            <a:ext cx="501864" cy="859719"/>
            <a:chOff x="5953125" y="3186112"/>
            <a:chExt cx="283939" cy="486441"/>
          </a:xfrm>
        </p:grpSpPr>
        <p:sp>
          <p:nvSpPr>
            <p:cNvPr id="72" name="Google Shape;4241;p38">
              <a:extLst>
                <a:ext uri="{FF2B5EF4-FFF2-40B4-BE49-F238E27FC236}">
                  <a16:creationId xmlns:a16="http://schemas.microsoft.com/office/drawing/2014/main" xmlns="" id="{F61B1E3E-576B-408C-896E-DA27A3624334}"/>
                </a:ext>
              </a:extLst>
            </p:cNvPr>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3" name="Google Shape;4242;p38">
              <a:extLst>
                <a:ext uri="{FF2B5EF4-FFF2-40B4-BE49-F238E27FC236}">
                  <a16:creationId xmlns:a16="http://schemas.microsoft.com/office/drawing/2014/main" xmlns="" id="{7BFBA2AE-157F-4619-B021-D9E605C08907}"/>
                </a:ext>
              </a:extLst>
            </p:cNvPr>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4" name="Google Shape;4243;p38">
              <a:extLst>
                <a:ext uri="{FF2B5EF4-FFF2-40B4-BE49-F238E27FC236}">
                  <a16:creationId xmlns:a16="http://schemas.microsoft.com/office/drawing/2014/main" xmlns="" id="{B69DE2FD-6369-43B8-8996-C14A4ECA6593}"/>
                </a:ext>
              </a:extLst>
            </p:cNvPr>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76" name="Picture 75" descr="A picture containing toy, doll&#10;&#10;Description automatically generated">
            <a:extLst>
              <a:ext uri="{FF2B5EF4-FFF2-40B4-BE49-F238E27FC236}">
                <a16:creationId xmlns:a16="http://schemas.microsoft.com/office/drawing/2014/main" xmlns="" id="{83042D32-7BD1-44B4-9B8D-245E7344EAE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5" b="94149" l="9985" r="89998">
                        <a14:foregroundMark x1="43024" y1="25438" x2="40840" y2="33206"/>
                        <a14:foregroundMark x1="53359" y1="24621" x2="54442" y2="32922"/>
                        <a14:foregroundMark x1="54442" y1="32922" x2="54442" y2="32922"/>
                        <a14:foregroundMark x1="40840" y1="27205" x2="40840" y2="27205"/>
                        <a14:foregroundMark x1="42607" y1="26538" x2="41107" y2="32522"/>
                        <a14:foregroundMark x1="55126" y1="26938" x2="55676" y2="30755"/>
                        <a14:foregroundMark x1="36206" y1="51292" x2="43291" y2="50075"/>
                        <a14:foregroundMark x1="43291" y1="50075" x2="43291" y2="50075"/>
                        <a14:foregroundMark x1="40423" y1="26804" x2="38940" y2="31839"/>
                        <a14:foregroundMark x1="46691" y1="33606" x2="48591" y2="35639"/>
                        <a14:foregroundMark x1="48591" y1="50075" x2="48325" y2="54292"/>
                        <a14:foregroundMark x1="48812" y1="92124" x2="55093" y2="94149"/>
                        <a14:foregroundMark x1="47095" y1="91571" x2="48104" y2="91896"/>
                        <a14:foregroundMark x1="39890" y1="89248" x2="46676" y2="91436"/>
                        <a14:foregroundMark x1="55093" y1="94149" x2="55393" y2="94149"/>
                        <a14:backgroundMark x1="47775" y1="91699" x2="47908" y2="92782"/>
                        <a14:backgroundMark x1="48458" y1="91432" x2="48458" y2="92932"/>
                        <a14:backgroundMark x1="46691" y1="91432" x2="47091" y2="92932"/>
                        <a14:backgroundMark x1="55393" y1="93882" x2="55393" y2="93882"/>
                      </a14:backgroundRemoval>
                    </a14:imgEffect>
                  </a14:imgLayer>
                </a14:imgProps>
              </a:ext>
            </a:extLst>
          </a:blip>
          <a:stretch>
            <a:fillRect/>
          </a:stretch>
        </p:blipFill>
        <p:spPr>
          <a:xfrm>
            <a:off x="324084" y="1070892"/>
            <a:ext cx="6192096" cy="6192096"/>
          </a:xfrm>
          <a:prstGeom prst="rect">
            <a:avLst/>
          </a:prstGeom>
        </p:spPr>
      </p:pic>
      <p:pic>
        <p:nvPicPr>
          <p:cNvPr id="2" name="Picture 1">
            <a:extLst>
              <a:ext uri="{FF2B5EF4-FFF2-40B4-BE49-F238E27FC236}">
                <a16:creationId xmlns:a16="http://schemas.microsoft.com/office/drawing/2014/main" xmlns="" id="{E9482524-F856-427D-94B1-E986A678940B}"/>
              </a:ext>
            </a:extLst>
          </p:cNvPr>
          <p:cNvPicPr>
            <a:picLocks noChangeAspect="1"/>
          </p:cNvPicPr>
          <p:nvPr/>
        </p:nvPicPr>
        <p:blipFill>
          <a:blip r:embed="rId5"/>
          <a:stretch>
            <a:fillRect/>
          </a:stretch>
        </p:blipFill>
        <p:spPr>
          <a:xfrm>
            <a:off x="3999701" y="2615824"/>
            <a:ext cx="7370703" cy="3267739"/>
          </a:xfrm>
          <a:prstGeom prst="rect">
            <a:avLst/>
          </a:prstGeom>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741"/>
        <p:cNvGrpSpPr/>
        <p:nvPr/>
      </p:nvGrpSpPr>
      <p:grpSpPr>
        <a:xfrm>
          <a:off x="0" y="0"/>
          <a:ext cx="0" cy="0"/>
          <a:chOff x="0" y="0"/>
          <a:chExt cx="0" cy="0"/>
        </a:xfrm>
      </p:grpSpPr>
      <p:pic>
        <p:nvPicPr>
          <p:cNvPr id="2" name="Picture 1">
            <a:extLst>
              <a:ext uri="{FF2B5EF4-FFF2-40B4-BE49-F238E27FC236}">
                <a16:creationId xmlns:a16="http://schemas.microsoft.com/office/drawing/2014/main" xmlns="" id="{34CED96C-485B-4B9A-A6BA-8AE2F4708620}"/>
              </a:ext>
            </a:extLst>
          </p:cNvPr>
          <p:cNvPicPr>
            <a:picLocks noChangeAspect="1"/>
          </p:cNvPicPr>
          <p:nvPr/>
        </p:nvPicPr>
        <p:blipFill>
          <a:blip r:embed="rId3"/>
          <a:stretch>
            <a:fillRect/>
          </a:stretch>
        </p:blipFill>
        <p:spPr>
          <a:xfrm>
            <a:off x="5285704" y="2729347"/>
            <a:ext cx="6687892" cy="3151905"/>
          </a:xfrm>
          <a:prstGeom prst="rect">
            <a:avLst/>
          </a:prstGeom>
        </p:spPr>
      </p:pic>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240E50B5-4965-F595-0E38-F1E5DD428E60}"/>
              </a:ext>
            </a:extLst>
          </p:cNvPr>
          <p:cNvSpPr/>
          <p:nvPr/>
        </p:nvSpPr>
        <p:spPr>
          <a:xfrm>
            <a:off x="476250" y="485775"/>
            <a:ext cx="11420475" cy="5981699"/>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Arial"/>
              <a:ea typeface="+mn-ea"/>
              <a:cs typeface="+mn-cs"/>
            </a:endParaRPr>
          </a:p>
        </p:txBody>
      </p:sp>
      <p:pic>
        <p:nvPicPr>
          <p:cNvPr id="8" name="Picture 2" descr="Cartoon students Royalty Free Vector Image - VectorStock">
            <a:extLst>
              <a:ext uri="{FF2B5EF4-FFF2-40B4-BE49-F238E27FC236}">
                <a16:creationId xmlns:a16="http://schemas.microsoft.com/office/drawing/2014/main" xmlns="" id="{AA27A136-66B7-1E61-D841-99D359BD3A01}"/>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3704" b="81019" l="5000" r="48100">
                        <a14:foregroundMark x1="23400" y1="15000" x2="28200" y2="15000"/>
                        <a14:foregroundMark x1="16000" y1="13704" x2="16000" y2="13704"/>
                        <a14:foregroundMark x1="23400" y1="31481" x2="24800" y2="36574"/>
                        <a14:foregroundMark x1="33000" y1="29074" x2="36700" y2="29074"/>
                        <a14:foregroundMark x1="28200" y1="13704" x2="28200" y2="13704"/>
                        <a14:foregroundMark x1="27800" y1="37963" x2="32600" y2="37963"/>
                        <a14:foregroundMark x1="35900" y1="47870" x2="35500" y2="50278"/>
                        <a14:foregroundMark x1="48100" y1="43426" x2="48100" y2="43426"/>
                        <a14:foregroundMark x1="32200" y1="75926" x2="34100" y2="81019"/>
                        <a14:foregroundMark x1="24800" y1="78611" x2="27400" y2="78611"/>
                        <a14:foregroundMark x1="21200" y1="56019" x2="26700" y2="48889"/>
                        <a14:foregroundMark x1="27100" y1="77593" x2="27400" y2="75556"/>
                        <a14:foregroundMark x1="33700" y1="78611" x2="35900" y2="78981"/>
                      </a14:backgroundRemoval>
                    </a14:imgEffect>
                  </a14:imgLayer>
                </a14:imgProps>
              </a:ext>
              <a:ext uri="{28A0092B-C50C-407E-A947-70E740481C1C}">
                <a14:useLocalDpi xmlns:a14="http://schemas.microsoft.com/office/drawing/2010/main" val="0"/>
              </a:ext>
            </a:extLst>
          </a:blip>
          <a:srcRect t="9160" r="50000" b="18251"/>
          <a:stretch/>
        </p:blipFill>
        <p:spPr bwMode="auto">
          <a:xfrm>
            <a:off x="227171" y="3674558"/>
            <a:ext cx="2030384" cy="318344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xmlns="" id="{8A9AE8ED-6C39-13F7-FD95-47162672DF15}"/>
              </a:ext>
            </a:extLst>
          </p:cNvPr>
          <p:cNvGraphicFramePr>
            <a:graphicFrameLocks noGrp="1"/>
          </p:cNvGraphicFramePr>
          <p:nvPr>
            <p:extLst>
              <p:ext uri="{D42A27DB-BD31-4B8C-83A1-F6EECF244321}">
                <p14:modId xmlns:p14="http://schemas.microsoft.com/office/powerpoint/2010/main" val="3832406151"/>
              </p:ext>
            </p:extLst>
          </p:nvPr>
        </p:nvGraphicFramePr>
        <p:xfrm>
          <a:off x="1943100" y="2114551"/>
          <a:ext cx="9077325" cy="1566671"/>
        </p:xfrm>
        <a:graphic>
          <a:graphicData uri="http://schemas.openxmlformats.org/drawingml/2006/table">
            <a:tbl>
              <a:tblPr firstRow="1" firstCol="1" bandRow="1">
                <a:tableStyleId>{93296810-A885-4BE3-A3E7-6D5BEEA58F35}</a:tableStyleId>
              </a:tblPr>
              <a:tblGrid>
                <a:gridCol w="3246777">
                  <a:extLst>
                    <a:ext uri="{9D8B030D-6E8A-4147-A177-3AD203B41FA5}">
                      <a16:colId xmlns:a16="http://schemas.microsoft.com/office/drawing/2014/main" xmlns="" val="947353440"/>
                    </a:ext>
                  </a:extLst>
                </a:gridCol>
                <a:gridCol w="1807981">
                  <a:extLst>
                    <a:ext uri="{9D8B030D-6E8A-4147-A177-3AD203B41FA5}">
                      <a16:colId xmlns:a16="http://schemas.microsoft.com/office/drawing/2014/main" xmlns="" val="3643828625"/>
                    </a:ext>
                  </a:extLst>
                </a:gridCol>
                <a:gridCol w="2112826">
                  <a:extLst>
                    <a:ext uri="{9D8B030D-6E8A-4147-A177-3AD203B41FA5}">
                      <a16:colId xmlns:a16="http://schemas.microsoft.com/office/drawing/2014/main" xmlns="" val="2878764728"/>
                    </a:ext>
                  </a:extLst>
                </a:gridCol>
                <a:gridCol w="1909741">
                  <a:extLst>
                    <a:ext uri="{9D8B030D-6E8A-4147-A177-3AD203B41FA5}">
                      <a16:colId xmlns:a16="http://schemas.microsoft.com/office/drawing/2014/main" xmlns="" val="3446464214"/>
                    </a:ext>
                  </a:extLst>
                </a:gridCol>
              </a:tblGrid>
              <a:tr h="501850">
                <a:tc>
                  <a:txBody>
                    <a:bodyPr/>
                    <a:lstStyle/>
                    <a:p>
                      <a:pPr marL="0" marR="0">
                        <a:lnSpc>
                          <a:spcPct val="107000"/>
                        </a:lnSpc>
                        <a:spcBef>
                          <a:spcPts val="0"/>
                        </a:spcBef>
                        <a:spcAft>
                          <a:spcPts val="0"/>
                        </a:spcAft>
                      </a:pPr>
                      <a:r>
                        <a:rPr lang="en-US" sz="2400">
                          <a:solidFill>
                            <a:schemeClr val="tx2"/>
                          </a:solidFill>
                          <a:effectLst/>
                        </a:rPr>
                        <a:t>Số túi kẹo mua</a:t>
                      </a:r>
                      <a:endParaRPr lang="en-US" sz="2000">
                        <a:solidFill>
                          <a:schemeClr val="tx2"/>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600" dirty="0">
                          <a:solidFill>
                            <a:srgbClr val="002060"/>
                          </a:solidFill>
                          <a:effectLst/>
                        </a:rPr>
                        <a:t>2</a:t>
                      </a:r>
                      <a:endParaRPr lang="en-US" sz="28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a:lnSpc>
                          <a:spcPct val="107000"/>
                        </a:lnSpc>
                        <a:spcBef>
                          <a:spcPts val="0"/>
                        </a:spcBef>
                        <a:spcAft>
                          <a:spcPts val="0"/>
                        </a:spcAft>
                      </a:pPr>
                      <a:r>
                        <a:rPr lang="en-US" sz="36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rPr>
                        <a:t>3</a:t>
                      </a:r>
                      <a:endParaRPr lang="en-US" sz="28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a:lnSpc>
                          <a:spcPct val="107000"/>
                        </a:lnSpc>
                        <a:spcBef>
                          <a:spcPts val="0"/>
                        </a:spcBef>
                        <a:spcAft>
                          <a:spcPts val="0"/>
                        </a:spcAft>
                      </a:pPr>
                      <a:r>
                        <a:rPr lang="en-US" sz="3600">
                          <a:solidFill>
                            <a:srgbClr val="002060"/>
                          </a:solidFill>
                          <a:effectLst/>
                        </a:rPr>
                        <a:t>5</a:t>
                      </a:r>
                      <a:endParaRPr lang="en-US" sz="28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xmlns="" val="3650579977"/>
                  </a:ext>
                </a:extLst>
              </a:tr>
              <a:tr h="979613">
                <a:tc>
                  <a:txBody>
                    <a:bodyPr/>
                    <a:lstStyle/>
                    <a:p>
                      <a:pPr marL="0" marR="0">
                        <a:lnSpc>
                          <a:spcPct val="107000"/>
                        </a:lnSpc>
                        <a:spcBef>
                          <a:spcPts val="0"/>
                        </a:spcBef>
                        <a:spcAft>
                          <a:spcPts val="0"/>
                        </a:spcAft>
                      </a:pPr>
                      <a:r>
                        <a:rPr lang="vi-VN" sz="2400" dirty="0">
                          <a:solidFill>
                            <a:schemeClr val="tx2"/>
                          </a:solidFill>
                          <a:effectLst/>
                        </a:rPr>
                        <a:t>Số tiền tương ứng (đồng)</a:t>
                      </a:r>
                      <a:endParaRPr lang="en-US" sz="2000" dirty="0">
                        <a:solidFill>
                          <a:schemeClr val="tx2"/>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vi-VN" sz="3600" dirty="0">
                          <a:solidFill>
                            <a:srgbClr val="002060"/>
                          </a:solidFill>
                          <a:effectLst/>
                        </a:rPr>
                        <a:t>10.000</a:t>
                      </a:r>
                      <a:endParaRPr lang="en-US" sz="28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a:lnSpc>
                          <a:spcPct val="107000"/>
                        </a:lnSpc>
                        <a:spcBef>
                          <a:spcPts val="0"/>
                        </a:spcBef>
                        <a:spcAft>
                          <a:spcPts val="0"/>
                        </a:spcAft>
                      </a:pPr>
                      <a:r>
                        <a:rPr lang="en-US" sz="3600" dirty="0">
                          <a:solidFill>
                            <a:srgbClr val="002060"/>
                          </a:solidFill>
                          <a:effectLst/>
                        </a:rPr>
                        <a:t>15 000</a:t>
                      </a:r>
                      <a:endParaRPr lang="en-US" sz="28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a:lnSpc>
                          <a:spcPct val="107000"/>
                        </a:lnSpc>
                        <a:spcBef>
                          <a:spcPts val="0"/>
                        </a:spcBef>
                        <a:spcAft>
                          <a:spcPts val="0"/>
                        </a:spcAft>
                      </a:pPr>
                      <a:r>
                        <a:rPr lang="en-US" sz="3600" dirty="0">
                          <a:solidFill>
                            <a:srgbClr val="002060"/>
                          </a:solidFill>
                          <a:effectLst/>
                        </a:rPr>
                        <a:t>25 000</a:t>
                      </a:r>
                      <a:endParaRPr lang="en-US" sz="28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xmlns="" val="3421643713"/>
                  </a:ext>
                </a:extLst>
              </a:tr>
            </a:tbl>
          </a:graphicData>
        </a:graphic>
      </p:graphicFrame>
      <p:pic>
        <p:nvPicPr>
          <p:cNvPr id="4" name="Picture 3">
            <a:extLst>
              <a:ext uri="{FF2B5EF4-FFF2-40B4-BE49-F238E27FC236}">
                <a16:creationId xmlns:a16="http://schemas.microsoft.com/office/drawing/2014/main" xmlns="" id="{8D5D11BE-2568-4FCE-C9D3-8D8F2490FED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52501">
            <a:off x="6301446" y="2360134"/>
            <a:ext cx="2852455" cy="2724214"/>
          </a:xfrm>
          <a:prstGeom prst="rect">
            <a:avLst/>
          </a:prstGeom>
        </p:spPr>
      </p:pic>
      <p:grpSp>
        <p:nvGrpSpPr>
          <p:cNvPr id="5" name="Group 4">
            <a:extLst>
              <a:ext uri="{FF2B5EF4-FFF2-40B4-BE49-F238E27FC236}">
                <a16:creationId xmlns:a16="http://schemas.microsoft.com/office/drawing/2014/main" xmlns="" id="{FE897B0C-0BDD-84ED-8CBE-E6A72CC3993B}"/>
              </a:ext>
            </a:extLst>
          </p:cNvPr>
          <p:cNvGrpSpPr/>
          <p:nvPr/>
        </p:nvGrpSpPr>
        <p:grpSpPr>
          <a:xfrm>
            <a:off x="8763000" y="2419350"/>
            <a:ext cx="2590800" cy="2247900"/>
            <a:chOff x="701322" y="2356540"/>
            <a:chExt cx="2365728" cy="2004453"/>
          </a:xfrm>
        </p:grpSpPr>
        <p:pic>
          <p:nvPicPr>
            <p:cNvPr id="6" name="Picture 5">
              <a:extLst>
                <a:ext uri="{FF2B5EF4-FFF2-40B4-BE49-F238E27FC236}">
                  <a16:creationId xmlns:a16="http://schemas.microsoft.com/office/drawing/2014/main" xmlns="" id="{52B84C1E-CE82-F8CF-B180-3A40559BECEF}"/>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148" b="90000" l="10000" r="90000"/>
                      </a14:imgEffect>
                    </a14:imgLayer>
                  </a14:imgProps>
                </a:ext>
                <a:ext uri="{28A0092B-C50C-407E-A947-70E740481C1C}">
                  <a14:useLocalDpi xmlns:a14="http://schemas.microsoft.com/office/drawing/2010/main" val="0"/>
                </a:ext>
              </a:extLst>
            </a:blip>
            <a:stretch>
              <a:fillRect/>
            </a:stretch>
          </p:blipFill>
          <p:spPr>
            <a:xfrm>
              <a:off x="701322" y="2398843"/>
              <a:ext cx="1816806" cy="1962150"/>
            </a:xfrm>
            <a:prstGeom prst="rect">
              <a:avLst/>
            </a:prstGeom>
          </p:spPr>
        </p:pic>
        <p:pic>
          <p:nvPicPr>
            <p:cNvPr id="12" name="Picture 11">
              <a:extLst>
                <a:ext uri="{FF2B5EF4-FFF2-40B4-BE49-F238E27FC236}">
                  <a16:creationId xmlns:a16="http://schemas.microsoft.com/office/drawing/2014/main" xmlns="" id="{8CBF8314-1BBE-EEC1-8D1A-7DC271F74E2C}"/>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3148" b="90000" l="10000" r="90000"/>
                      </a14:imgEffect>
                    </a14:imgLayer>
                  </a14:imgProps>
                </a:ext>
                <a:ext uri="{28A0092B-C50C-407E-A947-70E740481C1C}">
                  <a14:useLocalDpi xmlns:a14="http://schemas.microsoft.com/office/drawing/2010/main" val="0"/>
                </a:ext>
              </a:extLst>
            </a:blip>
            <a:stretch>
              <a:fillRect/>
            </a:stretch>
          </p:blipFill>
          <p:spPr>
            <a:xfrm>
              <a:off x="1250244" y="2356540"/>
              <a:ext cx="1816806" cy="1962150"/>
            </a:xfrm>
            <a:prstGeom prst="rect">
              <a:avLst/>
            </a:prstGeom>
          </p:spPr>
        </p:pic>
      </p:grpSp>
    </p:spTree>
    <p:extLst>
      <p:ext uri="{BB962C8B-B14F-4D97-AF65-F5344CB8AC3E}">
        <p14:creationId xmlns:p14="http://schemas.microsoft.com/office/powerpoint/2010/main" val="42742153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xit" presetSubtype="32" fill="hold" nodeType="clickEffect">
                                  <p:stCondLst>
                                    <p:cond delay="0"/>
                                  </p:stCondLst>
                                  <p:childTnLst>
                                    <p:animEffect transition="out" filter="circle(out)">
                                      <p:cBhvr>
                                        <p:cTn id="20" dur="2000"/>
                                        <p:tgtEl>
                                          <p:spTgt spid="4"/>
                                        </p:tgtEl>
                                      </p:cBhvr>
                                    </p:animEffect>
                                    <p:set>
                                      <p:cBhvr>
                                        <p:cTn id="21" dur="1" fill="hold">
                                          <p:stCondLst>
                                            <p:cond delay="1999"/>
                                          </p:stCondLst>
                                        </p:cTn>
                                        <p:tgtEl>
                                          <p:spTgt spid="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6" presetClass="exit" presetSubtype="32" fill="hold" nodeType="clickEffect">
                                  <p:stCondLst>
                                    <p:cond delay="0"/>
                                  </p:stCondLst>
                                  <p:childTnLst>
                                    <p:animEffect transition="out" filter="circle(out)">
                                      <p:cBhvr>
                                        <p:cTn id="25" dur="2000"/>
                                        <p:tgtEl>
                                          <p:spTgt spid="5"/>
                                        </p:tgtEl>
                                      </p:cBhvr>
                                    </p:animEffect>
                                    <p:set>
                                      <p:cBhvr>
                                        <p:cTn id="26"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19"/>
        <p:cNvGrpSpPr/>
        <p:nvPr/>
      </p:nvGrpSpPr>
      <p:grpSpPr>
        <a:xfrm>
          <a:off x="0" y="0"/>
          <a:ext cx="0" cy="0"/>
          <a:chOff x="0" y="0"/>
          <a:chExt cx="0" cy="0"/>
        </a:xfrm>
      </p:grpSpPr>
      <p:sp>
        <p:nvSpPr>
          <p:cNvPr id="8" name="TextBox 7">
            <a:extLst>
              <a:ext uri="{FF2B5EF4-FFF2-40B4-BE49-F238E27FC236}">
                <a16:creationId xmlns:a16="http://schemas.microsoft.com/office/drawing/2014/main" xmlns="" id="{7387BF87-F2CF-4A62-A5DB-B6C78D87FA56}"/>
              </a:ext>
            </a:extLst>
          </p:cNvPr>
          <p:cNvSpPr txBox="1"/>
          <p:nvPr/>
        </p:nvSpPr>
        <p:spPr>
          <a:xfrm>
            <a:off x="10501901" y="204959"/>
            <a:ext cx="6968836"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4400" b="1" i="0" u="none" strike="noStrike" kern="0" cap="none" spc="0" normalizeH="0" baseline="0" noProof="0" dirty="0">
                <a:ln>
                  <a:solidFill>
                    <a:srgbClr val="002060"/>
                  </a:solidFill>
                </a:ln>
                <a:solidFill>
                  <a:srgbClr val="FFFF66"/>
                </a:solidFill>
                <a:effectLst/>
                <a:uLnTx/>
                <a:uFillTx/>
                <a:latin typeface="SVN-Wallington" panose="00000500000000000000" pitchFamily="2" charset="0"/>
                <a:ea typeface="+mn-ea"/>
                <a:cs typeface="Arial"/>
                <a:sym typeface="Gochi Hand"/>
              </a:rPr>
              <a:t>Toán</a:t>
            </a:r>
            <a:endParaRPr kumimoji="0" lang="en-US" sz="4400" b="1" i="0" u="none" strike="noStrike" kern="0" cap="none" spc="0" normalizeH="0" baseline="0" noProof="0" dirty="0">
              <a:ln>
                <a:solidFill>
                  <a:srgbClr val="002060"/>
                </a:solidFill>
              </a:ln>
              <a:solidFill>
                <a:srgbClr val="FFFF66"/>
              </a:solidFill>
              <a:effectLst/>
              <a:uLnTx/>
              <a:uFillTx/>
              <a:latin typeface="SVN-Wallington" panose="00000500000000000000" pitchFamily="2" charset="0"/>
              <a:ea typeface="+mn-ea"/>
              <a:cs typeface="Arial"/>
              <a:sym typeface="Arial"/>
            </a:endParaRPr>
          </a:p>
        </p:txBody>
      </p:sp>
      <p:pic>
        <p:nvPicPr>
          <p:cNvPr id="12" name="Picture 11" descr="A picture containing toy, doll&#10;&#10;Description automatically generated">
            <a:extLst>
              <a:ext uri="{FF2B5EF4-FFF2-40B4-BE49-F238E27FC236}">
                <a16:creationId xmlns:a16="http://schemas.microsoft.com/office/drawing/2014/main" xmlns="" id="{7F20AD43-C14B-4D53-BF83-39D4D5D2766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5" b="94149" l="9985" r="89998">
                        <a14:foregroundMark x1="43024" y1="25438" x2="40840" y2="33206"/>
                        <a14:foregroundMark x1="53359" y1="24621" x2="54442" y2="32922"/>
                        <a14:foregroundMark x1="54442" y1="32922" x2="54442" y2="32922"/>
                        <a14:foregroundMark x1="40840" y1="27205" x2="40840" y2="27205"/>
                        <a14:foregroundMark x1="42607" y1="26538" x2="41107" y2="32522"/>
                        <a14:foregroundMark x1="55126" y1="26938" x2="55676" y2="30755"/>
                        <a14:foregroundMark x1="36206" y1="51292" x2="43291" y2="50075"/>
                        <a14:foregroundMark x1="43291" y1="50075" x2="43291" y2="50075"/>
                        <a14:foregroundMark x1="40423" y1="26804" x2="38940" y2="31839"/>
                        <a14:foregroundMark x1="46691" y1="33606" x2="48591" y2="35639"/>
                        <a14:foregroundMark x1="48591" y1="50075" x2="48325" y2="54292"/>
                        <a14:foregroundMark x1="48812" y1="92124" x2="55093" y2="94149"/>
                        <a14:foregroundMark x1="47095" y1="91571" x2="48104" y2="91896"/>
                        <a14:foregroundMark x1="39890" y1="89248" x2="46676" y2="91436"/>
                        <a14:foregroundMark x1="55093" y1="94149" x2="55393" y2="94149"/>
                        <a14:backgroundMark x1="47775" y1="91699" x2="47908" y2="92782"/>
                        <a14:backgroundMark x1="48458" y1="91432" x2="48458" y2="92932"/>
                        <a14:backgroundMark x1="46691" y1="91432" x2="47091" y2="92932"/>
                        <a14:backgroundMark x1="55393" y1="93882" x2="55393" y2="93882"/>
                      </a14:backgroundRemoval>
                    </a14:imgEffect>
                  </a14:imgLayer>
                </a14:imgProps>
              </a:ext>
            </a:extLst>
          </a:blip>
          <a:stretch>
            <a:fillRect/>
          </a:stretch>
        </p:blipFill>
        <p:spPr>
          <a:xfrm>
            <a:off x="7987181" y="974400"/>
            <a:ext cx="5999138" cy="5999138"/>
          </a:xfrm>
          <a:prstGeom prst="rect">
            <a:avLst/>
          </a:prstGeom>
        </p:spPr>
      </p:pic>
      <p:sp>
        <p:nvSpPr>
          <p:cNvPr id="2" name="TextBox 1">
            <a:extLst>
              <a:ext uri="{FF2B5EF4-FFF2-40B4-BE49-F238E27FC236}">
                <a16:creationId xmlns:a16="http://schemas.microsoft.com/office/drawing/2014/main" xmlns="" id="{8D9BA128-AF9B-E0B9-1EA3-411F9AEAAC2E}"/>
              </a:ext>
            </a:extLst>
          </p:cNvPr>
          <p:cNvSpPr txBox="1"/>
          <p:nvPr/>
        </p:nvSpPr>
        <p:spPr>
          <a:xfrm rot="20811093">
            <a:off x="4385187" y="1951495"/>
            <a:ext cx="3687097" cy="2800767"/>
          </a:xfrm>
          <a:prstGeom prst="rect">
            <a:avLst/>
          </a:prstGeom>
          <a:noFill/>
        </p:spPr>
        <p:txBody>
          <a:bodyPr wrap="square" rtlCol="0">
            <a:spAutoFit/>
          </a:bodyPr>
          <a:lstStyle/>
          <a:p>
            <a:pPr algn="ctr"/>
            <a:r>
              <a:rPr lang="en-US" sz="8800" dirty="0">
                <a:latin typeface="UVN Banh Mi" pitchFamily="2" charset="0"/>
              </a:rPr>
              <a:t>KHÁM PHÁ</a:t>
            </a:r>
          </a:p>
        </p:txBody>
      </p:sp>
    </p:spTree>
    <p:extLst>
      <p:ext uri="{BB962C8B-B14F-4D97-AF65-F5344CB8AC3E}">
        <p14:creationId xmlns:p14="http://schemas.microsoft.com/office/powerpoint/2010/main" val="14830888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240E50B5-4965-F595-0E38-F1E5DD428E60}"/>
              </a:ext>
            </a:extLst>
          </p:cNvPr>
          <p:cNvSpPr/>
          <p:nvPr/>
        </p:nvSpPr>
        <p:spPr>
          <a:xfrm>
            <a:off x="390525" y="342900"/>
            <a:ext cx="11420475" cy="63055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Arial"/>
              <a:ea typeface="+mn-ea"/>
              <a:cs typeface="+mn-cs"/>
            </a:endParaRPr>
          </a:p>
        </p:txBody>
      </p:sp>
      <p:pic>
        <p:nvPicPr>
          <p:cNvPr id="7" name="Picture 6">
            <a:extLst>
              <a:ext uri="{FF2B5EF4-FFF2-40B4-BE49-F238E27FC236}">
                <a16:creationId xmlns:a16="http://schemas.microsoft.com/office/drawing/2014/main" xmlns="" id="{B569D0FD-430F-2717-4055-8524E3157CF6}"/>
              </a:ext>
            </a:extLst>
          </p:cNvPr>
          <p:cNvPicPr>
            <a:picLocks noChangeAspect="1"/>
          </p:cNvPicPr>
          <p:nvPr/>
        </p:nvPicPr>
        <p:blipFill>
          <a:blip r:embed="rId2"/>
          <a:stretch>
            <a:fillRect/>
          </a:stretch>
        </p:blipFill>
        <p:spPr>
          <a:xfrm>
            <a:off x="1223962" y="2800350"/>
            <a:ext cx="8566576" cy="1771650"/>
          </a:xfrm>
          <a:prstGeom prst="rect">
            <a:avLst/>
          </a:prstGeom>
        </p:spPr>
      </p:pic>
      <p:pic>
        <p:nvPicPr>
          <p:cNvPr id="8" name="Picture 7">
            <a:extLst>
              <a:ext uri="{FF2B5EF4-FFF2-40B4-BE49-F238E27FC236}">
                <a16:creationId xmlns:a16="http://schemas.microsoft.com/office/drawing/2014/main" xmlns="" id="{36C27E51-CF6F-72BA-1A23-C31C06CAD7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42" y="-95250"/>
            <a:ext cx="2151418" cy="1075709"/>
          </a:xfrm>
          <a:prstGeom prst="rect">
            <a:avLst/>
          </a:prstGeom>
        </p:spPr>
      </p:pic>
      <p:sp>
        <p:nvSpPr>
          <p:cNvPr id="9" name="Speech Bubble: Rectangle with Corners Rounded 8">
            <a:extLst>
              <a:ext uri="{FF2B5EF4-FFF2-40B4-BE49-F238E27FC236}">
                <a16:creationId xmlns:a16="http://schemas.microsoft.com/office/drawing/2014/main" xmlns="" id="{CF26C1FA-9EBE-55C6-D5B3-ED5ABE2B6EE5}"/>
              </a:ext>
            </a:extLst>
          </p:cNvPr>
          <p:cNvSpPr/>
          <p:nvPr/>
        </p:nvSpPr>
        <p:spPr>
          <a:xfrm>
            <a:off x="1232043" y="1736761"/>
            <a:ext cx="2537717" cy="883577"/>
          </a:xfrm>
          <a:prstGeom prst="wedgeRoundRectCallout">
            <a:avLst>
              <a:gd name="adj1" fmla="val -10808"/>
              <a:gd name="adj2" fmla="val 76199"/>
              <a:gd name="adj3" fmla="val 16667"/>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solidFill>
                  <a:srgbClr val="002060"/>
                </a:solidFill>
              </a:rPr>
              <a:t>Có</a:t>
            </a:r>
            <a:r>
              <a:rPr lang="en-US" sz="2000" dirty="0">
                <a:solidFill>
                  <a:srgbClr val="002060"/>
                </a:solidFill>
              </a:rPr>
              <a:t> 18 </a:t>
            </a:r>
            <a:r>
              <a:rPr lang="en-US" sz="2000" i="1" dirty="0">
                <a:solidFill>
                  <a:srgbClr val="002060"/>
                </a:solidFill>
              </a:rPr>
              <a:t>l </a:t>
            </a:r>
            <a:r>
              <a:rPr lang="en-US" sz="2000" dirty="0" err="1">
                <a:solidFill>
                  <a:srgbClr val="002060"/>
                </a:solidFill>
              </a:rPr>
              <a:t>mật</a:t>
            </a:r>
            <a:r>
              <a:rPr lang="en-US" sz="2000" dirty="0">
                <a:solidFill>
                  <a:srgbClr val="002060"/>
                </a:solidFill>
              </a:rPr>
              <a:t> </a:t>
            </a:r>
            <a:r>
              <a:rPr lang="en-US" sz="2000" dirty="0" err="1">
                <a:solidFill>
                  <a:srgbClr val="002060"/>
                </a:solidFill>
              </a:rPr>
              <a:t>ong</a:t>
            </a:r>
            <a:r>
              <a:rPr lang="en-US" sz="2000" dirty="0">
                <a:solidFill>
                  <a:srgbClr val="002060"/>
                </a:solidFill>
              </a:rPr>
              <a:t> </a:t>
            </a:r>
            <a:r>
              <a:rPr lang="en-US" sz="2000" dirty="0" err="1">
                <a:solidFill>
                  <a:srgbClr val="002060"/>
                </a:solidFill>
              </a:rPr>
              <a:t>đựng</a:t>
            </a:r>
            <a:r>
              <a:rPr lang="en-US" sz="2000" dirty="0">
                <a:solidFill>
                  <a:srgbClr val="002060"/>
                </a:solidFill>
              </a:rPr>
              <a:t> </a:t>
            </a:r>
            <a:r>
              <a:rPr lang="en-US" sz="2000" dirty="0" err="1">
                <a:solidFill>
                  <a:srgbClr val="002060"/>
                </a:solidFill>
              </a:rPr>
              <a:t>đều</a:t>
            </a:r>
            <a:r>
              <a:rPr lang="en-US" sz="2000" dirty="0">
                <a:solidFill>
                  <a:srgbClr val="002060"/>
                </a:solidFill>
              </a:rPr>
              <a:t> </a:t>
            </a:r>
            <a:r>
              <a:rPr lang="en-US" sz="2000" dirty="0" err="1">
                <a:solidFill>
                  <a:srgbClr val="002060"/>
                </a:solidFill>
              </a:rPr>
              <a:t>vào</a:t>
            </a:r>
            <a:r>
              <a:rPr lang="en-US" sz="2000" dirty="0">
                <a:solidFill>
                  <a:srgbClr val="002060"/>
                </a:solidFill>
              </a:rPr>
              <a:t> 6 can</a:t>
            </a:r>
          </a:p>
        </p:txBody>
      </p:sp>
      <p:sp>
        <p:nvSpPr>
          <p:cNvPr id="10" name="Speech Bubble: Rectangle with Corners Rounded 9">
            <a:extLst>
              <a:ext uri="{FF2B5EF4-FFF2-40B4-BE49-F238E27FC236}">
                <a16:creationId xmlns:a16="http://schemas.microsoft.com/office/drawing/2014/main" xmlns="" id="{3A574C3A-F374-6408-5713-E69189A13C66}"/>
              </a:ext>
            </a:extLst>
          </p:cNvPr>
          <p:cNvSpPr/>
          <p:nvPr/>
        </p:nvSpPr>
        <p:spPr>
          <a:xfrm>
            <a:off x="4171950" y="1647826"/>
            <a:ext cx="3105150" cy="1077288"/>
          </a:xfrm>
          <a:prstGeom prst="wedgeRoundRectCallout">
            <a:avLst>
              <a:gd name="adj1" fmla="val -10808"/>
              <a:gd name="adj2" fmla="val 76199"/>
              <a:gd name="adj3" fmla="val 16667"/>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solidFill>
                  <a:srgbClr val="002060"/>
                </a:solidFill>
              </a:rPr>
              <a:t>Nếu</a:t>
            </a:r>
            <a:r>
              <a:rPr lang="en-US" sz="2000" dirty="0">
                <a:solidFill>
                  <a:srgbClr val="002060"/>
                </a:solidFill>
              </a:rPr>
              <a:t> </a:t>
            </a:r>
            <a:r>
              <a:rPr lang="en-US" sz="2000" dirty="0" err="1">
                <a:solidFill>
                  <a:srgbClr val="002060"/>
                </a:solidFill>
              </a:rPr>
              <a:t>có</a:t>
            </a:r>
            <a:r>
              <a:rPr lang="en-US" sz="2000" dirty="0">
                <a:solidFill>
                  <a:srgbClr val="002060"/>
                </a:solidFill>
              </a:rPr>
              <a:t> 12 </a:t>
            </a:r>
            <a:r>
              <a:rPr lang="en-US" sz="2000" i="1" dirty="0">
                <a:solidFill>
                  <a:srgbClr val="002060"/>
                </a:solidFill>
              </a:rPr>
              <a:t>l</a:t>
            </a:r>
            <a:r>
              <a:rPr lang="en-US" sz="2000" dirty="0">
                <a:solidFill>
                  <a:srgbClr val="002060"/>
                </a:solidFill>
              </a:rPr>
              <a:t> </a:t>
            </a:r>
            <a:r>
              <a:rPr lang="en-US" sz="2000" dirty="0" err="1">
                <a:solidFill>
                  <a:srgbClr val="002060"/>
                </a:solidFill>
              </a:rPr>
              <a:t>mật</a:t>
            </a:r>
            <a:r>
              <a:rPr lang="en-US" sz="2000" dirty="0">
                <a:solidFill>
                  <a:srgbClr val="002060"/>
                </a:solidFill>
              </a:rPr>
              <a:t> </a:t>
            </a:r>
            <a:r>
              <a:rPr lang="en-US" sz="2000" dirty="0" err="1">
                <a:solidFill>
                  <a:srgbClr val="002060"/>
                </a:solidFill>
              </a:rPr>
              <a:t>ong</a:t>
            </a:r>
            <a:r>
              <a:rPr lang="en-US" sz="2000" dirty="0">
                <a:solidFill>
                  <a:srgbClr val="002060"/>
                </a:solidFill>
              </a:rPr>
              <a:t> </a:t>
            </a:r>
            <a:r>
              <a:rPr lang="en-US" sz="2000" dirty="0" err="1">
                <a:solidFill>
                  <a:srgbClr val="002060"/>
                </a:solidFill>
              </a:rPr>
              <a:t>thì</a:t>
            </a:r>
            <a:r>
              <a:rPr lang="en-US" sz="2000" dirty="0">
                <a:solidFill>
                  <a:srgbClr val="002060"/>
                </a:solidFill>
              </a:rPr>
              <a:t> </a:t>
            </a:r>
            <a:r>
              <a:rPr lang="en-US" sz="2000" dirty="0" err="1">
                <a:solidFill>
                  <a:srgbClr val="002060"/>
                </a:solidFill>
              </a:rPr>
              <a:t>đựng</a:t>
            </a:r>
            <a:r>
              <a:rPr lang="en-US" sz="2000" dirty="0">
                <a:solidFill>
                  <a:srgbClr val="002060"/>
                </a:solidFill>
              </a:rPr>
              <a:t> </a:t>
            </a:r>
            <a:r>
              <a:rPr lang="en-US" sz="2000" dirty="0" err="1">
                <a:solidFill>
                  <a:srgbClr val="002060"/>
                </a:solidFill>
              </a:rPr>
              <a:t>đều</a:t>
            </a:r>
            <a:r>
              <a:rPr lang="en-US" sz="2000" dirty="0">
                <a:solidFill>
                  <a:srgbClr val="002060"/>
                </a:solidFill>
              </a:rPr>
              <a:t> </a:t>
            </a:r>
            <a:r>
              <a:rPr lang="en-US" sz="2000" dirty="0" err="1">
                <a:solidFill>
                  <a:srgbClr val="002060"/>
                </a:solidFill>
              </a:rPr>
              <a:t>vào</a:t>
            </a:r>
            <a:r>
              <a:rPr lang="en-US" sz="2000" dirty="0">
                <a:solidFill>
                  <a:srgbClr val="002060"/>
                </a:solidFill>
              </a:rPr>
              <a:t> </a:t>
            </a:r>
            <a:r>
              <a:rPr lang="en-US" sz="2000" dirty="0" err="1">
                <a:solidFill>
                  <a:srgbClr val="002060"/>
                </a:solidFill>
              </a:rPr>
              <a:t>được</a:t>
            </a:r>
            <a:r>
              <a:rPr lang="en-US" sz="2000" dirty="0">
                <a:solidFill>
                  <a:srgbClr val="002060"/>
                </a:solidFill>
              </a:rPr>
              <a:t> </a:t>
            </a:r>
            <a:r>
              <a:rPr lang="en-US" sz="2000" dirty="0" err="1">
                <a:solidFill>
                  <a:srgbClr val="002060"/>
                </a:solidFill>
              </a:rPr>
              <a:t>mấy</a:t>
            </a:r>
            <a:r>
              <a:rPr lang="en-US" sz="2000" dirty="0">
                <a:solidFill>
                  <a:srgbClr val="002060"/>
                </a:solidFill>
              </a:rPr>
              <a:t> can </a:t>
            </a:r>
            <a:r>
              <a:rPr lang="en-US" sz="2000" dirty="0" err="1">
                <a:solidFill>
                  <a:srgbClr val="002060"/>
                </a:solidFill>
              </a:rPr>
              <a:t>như</a:t>
            </a:r>
            <a:r>
              <a:rPr lang="en-US" sz="2000" dirty="0">
                <a:solidFill>
                  <a:srgbClr val="002060"/>
                </a:solidFill>
              </a:rPr>
              <a:t> </a:t>
            </a:r>
            <a:r>
              <a:rPr lang="en-US" sz="2000" dirty="0" err="1">
                <a:solidFill>
                  <a:srgbClr val="002060"/>
                </a:solidFill>
              </a:rPr>
              <a:t>vậy</a:t>
            </a:r>
            <a:r>
              <a:rPr lang="en-US" sz="2000" dirty="0">
                <a:solidFill>
                  <a:srgbClr val="002060"/>
                </a:solidFill>
              </a:rPr>
              <a:t>?</a:t>
            </a:r>
          </a:p>
        </p:txBody>
      </p:sp>
      <p:sp>
        <p:nvSpPr>
          <p:cNvPr id="11" name="Speech Bubble: Rectangle with Corners Rounded 10">
            <a:extLst>
              <a:ext uri="{FF2B5EF4-FFF2-40B4-BE49-F238E27FC236}">
                <a16:creationId xmlns:a16="http://schemas.microsoft.com/office/drawing/2014/main" xmlns="" id="{82DF42E0-B719-4D6D-D941-29B7D466FE20}"/>
              </a:ext>
            </a:extLst>
          </p:cNvPr>
          <p:cNvSpPr/>
          <p:nvPr/>
        </p:nvSpPr>
        <p:spPr>
          <a:xfrm>
            <a:off x="7600949" y="1581151"/>
            <a:ext cx="3609975" cy="1077288"/>
          </a:xfrm>
          <a:prstGeom prst="wedgeRoundRectCallout">
            <a:avLst>
              <a:gd name="adj1" fmla="val -10808"/>
              <a:gd name="adj2" fmla="val 76199"/>
              <a:gd name="adj3" fmla="val 16667"/>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solidFill>
                  <a:srgbClr val="002060"/>
                </a:solidFill>
              </a:rPr>
              <a:t>Trước</a:t>
            </a:r>
            <a:r>
              <a:rPr lang="en-US" sz="2000" dirty="0">
                <a:solidFill>
                  <a:srgbClr val="002060"/>
                </a:solidFill>
              </a:rPr>
              <a:t> </a:t>
            </a:r>
            <a:r>
              <a:rPr lang="en-US" sz="2000" dirty="0" err="1">
                <a:solidFill>
                  <a:srgbClr val="002060"/>
                </a:solidFill>
              </a:rPr>
              <a:t>tiên</a:t>
            </a:r>
            <a:r>
              <a:rPr lang="en-US" sz="2000" dirty="0">
                <a:solidFill>
                  <a:srgbClr val="002060"/>
                </a:solidFill>
              </a:rPr>
              <a:t> </a:t>
            </a:r>
            <a:r>
              <a:rPr lang="en-US" sz="2000" dirty="0" err="1">
                <a:solidFill>
                  <a:srgbClr val="002060"/>
                </a:solidFill>
              </a:rPr>
              <a:t>tìm</a:t>
            </a:r>
            <a:r>
              <a:rPr lang="en-US" sz="2000" dirty="0">
                <a:solidFill>
                  <a:srgbClr val="002060"/>
                </a:solidFill>
              </a:rPr>
              <a:t> </a:t>
            </a:r>
            <a:r>
              <a:rPr lang="en-US" sz="2000" dirty="0" err="1">
                <a:solidFill>
                  <a:srgbClr val="002060"/>
                </a:solidFill>
              </a:rPr>
              <a:t>số</a:t>
            </a:r>
            <a:r>
              <a:rPr lang="en-US" sz="2000" dirty="0">
                <a:solidFill>
                  <a:srgbClr val="002060"/>
                </a:solidFill>
              </a:rPr>
              <a:t> </a:t>
            </a:r>
            <a:r>
              <a:rPr lang="en-US" sz="2000" dirty="0" err="1">
                <a:solidFill>
                  <a:srgbClr val="002060"/>
                </a:solidFill>
              </a:rPr>
              <a:t>lít</a:t>
            </a:r>
            <a:r>
              <a:rPr lang="en-US" sz="2000" dirty="0">
                <a:solidFill>
                  <a:srgbClr val="002060"/>
                </a:solidFill>
              </a:rPr>
              <a:t> </a:t>
            </a:r>
            <a:r>
              <a:rPr lang="en-US" sz="2000" dirty="0" err="1">
                <a:solidFill>
                  <a:srgbClr val="002060"/>
                </a:solidFill>
              </a:rPr>
              <a:t>mật</a:t>
            </a:r>
            <a:r>
              <a:rPr lang="en-US" sz="2000" dirty="0">
                <a:solidFill>
                  <a:srgbClr val="002060"/>
                </a:solidFill>
              </a:rPr>
              <a:t> </a:t>
            </a:r>
            <a:r>
              <a:rPr lang="en-US" sz="2000" dirty="0" err="1">
                <a:solidFill>
                  <a:srgbClr val="002060"/>
                </a:solidFill>
              </a:rPr>
              <a:t>ong</a:t>
            </a:r>
            <a:r>
              <a:rPr lang="en-US" sz="2000" dirty="0">
                <a:solidFill>
                  <a:srgbClr val="002060"/>
                </a:solidFill>
              </a:rPr>
              <a:t> </a:t>
            </a:r>
            <a:r>
              <a:rPr lang="en-US" sz="2000" dirty="0" err="1">
                <a:solidFill>
                  <a:srgbClr val="002060"/>
                </a:solidFill>
              </a:rPr>
              <a:t>trong</a:t>
            </a:r>
            <a:r>
              <a:rPr lang="en-US" sz="2000" dirty="0">
                <a:solidFill>
                  <a:srgbClr val="002060"/>
                </a:solidFill>
              </a:rPr>
              <a:t> 1 can </a:t>
            </a:r>
            <a:r>
              <a:rPr lang="en-US" sz="2000" dirty="0" err="1">
                <a:solidFill>
                  <a:srgbClr val="002060"/>
                </a:solidFill>
              </a:rPr>
              <a:t>rồi</a:t>
            </a:r>
            <a:r>
              <a:rPr lang="en-US" sz="2000" dirty="0">
                <a:solidFill>
                  <a:srgbClr val="002060"/>
                </a:solidFill>
              </a:rPr>
              <a:t> </a:t>
            </a:r>
            <a:r>
              <a:rPr lang="en-US" sz="2000" dirty="0" err="1">
                <a:solidFill>
                  <a:srgbClr val="002060"/>
                </a:solidFill>
              </a:rPr>
              <a:t>tìm</a:t>
            </a:r>
            <a:r>
              <a:rPr lang="en-US" sz="2000" dirty="0">
                <a:solidFill>
                  <a:srgbClr val="002060"/>
                </a:solidFill>
              </a:rPr>
              <a:t> </a:t>
            </a:r>
            <a:r>
              <a:rPr lang="en-US" sz="2000" dirty="0" err="1">
                <a:solidFill>
                  <a:srgbClr val="002060"/>
                </a:solidFill>
              </a:rPr>
              <a:t>số</a:t>
            </a:r>
            <a:r>
              <a:rPr lang="en-US" sz="2000" dirty="0">
                <a:solidFill>
                  <a:srgbClr val="002060"/>
                </a:solidFill>
              </a:rPr>
              <a:t> can </a:t>
            </a:r>
            <a:r>
              <a:rPr lang="en-US" sz="2000" dirty="0" err="1">
                <a:solidFill>
                  <a:srgbClr val="002060"/>
                </a:solidFill>
              </a:rPr>
              <a:t>để</a:t>
            </a:r>
            <a:r>
              <a:rPr lang="en-US" sz="2000" dirty="0">
                <a:solidFill>
                  <a:srgbClr val="002060"/>
                </a:solidFill>
              </a:rPr>
              <a:t> </a:t>
            </a:r>
            <a:r>
              <a:rPr lang="en-US" sz="2000" dirty="0" err="1">
                <a:solidFill>
                  <a:srgbClr val="002060"/>
                </a:solidFill>
              </a:rPr>
              <a:t>đựng</a:t>
            </a:r>
            <a:r>
              <a:rPr lang="en-US" sz="2000" dirty="0">
                <a:solidFill>
                  <a:srgbClr val="002060"/>
                </a:solidFill>
              </a:rPr>
              <a:t> 12 </a:t>
            </a:r>
            <a:r>
              <a:rPr lang="en-US" sz="2000" i="1" dirty="0">
                <a:solidFill>
                  <a:srgbClr val="002060"/>
                </a:solidFill>
              </a:rPr>
              <a:t>l</a:t>
            </a:r>
            <a:r>
              <a:rPr lang="en-US" sz="2000" dirty="0">
                <a:solidFill>
                  <a:srgbClr val="002060"/>
                </a:solidFill>
              </a:rPr>
              <a:t> </a:t>
            </a:r>
            <a:r>
              <a:rPr lang="en-US" sz="2000" dirty="0" err="1">
                <a:solidFill>
                  <a:srgbClr val="002060"/>
                </a:solidFill>
              </a:rPr>
              <a:t>mật</a:t>
            </a:r>
            <a:r>
              <a:rPr lang="en-US" sz="2000" dirty="0">
                <a:solidFill>
                  <a:srgbClr val="002060"/>
                </a:solidFill>
              </a:rPr>
              <a:t> </a:t>
            </a:r>
            <a:r>
              <a:rPr lang="en-US" sz="2000" dirty="0" err="1">
                <a:solidFill>
                  <a:srgbClr val="002060"/>
                </a:solidFill>
              </a:rPr>
              <a:t>ong</a:t>
            </a:r>
            <a:r>
              <a:rPr lang="en-US" sz="2000" dirty="0">
                <a:solidFill>
                  <a:srgbClr val="002060"/>
                </a:solidFill>
              </a:rPr>
              <a:t> </a:t>
            </a:r>
            <a:r>
              <a:rPr lang="en-US" sz="2000" dirty="0" err="1">
                <a:solidFill>
                  <a:srgbClr val="002060"/>
                </a:solidFill>
              </a:rPr>
              <a:t>nhé</a:t>
            </a:r>
            <a:r>
              <a:rPr lang="en-US" sz="2000" dirty="0">
                <a:solidFill>
                  <a:srgbClr val="002060"/>
                </a:solidFill>
              </a:rPr>
              <a:t>!</a:t>
            </a:r>
          </a:p>
        </p:txBody>
      </p:sp>
    </p:spTree>
    <p:extLst>
      <p:ext uri="{BB962C8B-B14F-4D97-AF65-F5344CB8AC3E}">
        <p14:creationId xmlns:p14="http://schemas.microsoft.com/office/powerpoint/2010/main" val="7405758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240E50B5-4965-F595-0E38-F1E5DD428E60}"/>
              </a:ext>
            </a:extLst>
          </p:cNvPr>
          <p:cNvSpPr/>
          <p:nvPr/>
        </p:nvSpPr>
        <p:spPr>
          <a:xfrm>
            <a:off x="390525" y="152400"/>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xmlns="" id="{E1909FBC-BBD7-B413-CD80-5AE3671DDCB3}"/>
              </a:ext>
            </a:extLst>
          </p:cNvPr>
          <p:cNvSpPr txBox="1"/>
          <p:nvPr/>
        </p:nvSpPr>
        <p:spPr>
          <a:xfrm>
            <a:off x="667820" y="698643"/>
            <a:ext cx="5034337" cy="1938992"/>
          </a:xfrm>
          <a:prstGeom prst="rect">
            <a:avLst/>
          </a:prstGeom>
          <a:noFill/>
        </p:spPr>
        <p:txBody>
          <a:bodyPr wrap="square" rtlCol="0">
            <a:spAutoFit/>
          </a:bodyPr>
          <a:lstStyle/>
          <a:p>
            <a:pPr algn="ctr"/>
            <a:r>
              <a:rPr lang="en-US" sz="4000" i="1" dirty="0" err="1">
                <a:solidFill>
                  <a:srgbClr val="002060"/>
                </a:solidFill>
              </a:rPr>
              <a:t>Tóm</a:t>
            </a:r>
            <a:r>
              <a:rPr lang="en-US" sz="4000" i="1" dirty="0">
                <a:solidFill>
                  <a:srgbClr val="002060"/>
                </a:solidFill>
              </a:rPr>
              <a:t> </a:t>
            </a:r>
            <a:r>
              <a:rPr lang="en-US" sz="4000" i="1" dirty="0" err="1">
                <a:solidFill>
                  <a:srgbClr val="002060"/>
                </a:solidFill>
              </a:rPr>
              <a:t>tắt</a:t>
            </a:r>
            <a:r>
              <a:rPr lang="en-US" sz="4000" i="1" dirty="0">
                <a:solidFill>
                  <a:srgbClr val="002060"/>
                </a:solidFill>
              </a:rPr>
              <a:t>:</a:t>
            </a:r>
          </a:p>
          <a:p>
            <a:r>
              <a:rPr lang="en-US" sz="4000" dirty="0">
                <a:solidFill>
                  <a:srgbClr val="002060"/>
                </a:solidFill>
              </a:rPr>
              <a:t>18 </a:t>
            </a:r>
            <a:r>
              <a:rPr lang="en-US" sz="4000" i="1" dirty="0">
                <a:solidFill>
                  <a:srgbClr val="002060"/>
                </a:solidFill>
              </a:rPr>
              <a:t>l</a:t>
            </a:r>
            <a:r>
              <a:rPr lang="en-US" sz="4000" dirty="0">
                <a:solidFill>
                  <a:srgbClr val="002060"/>
                </a:solidFill>
              </a:rPr>
              <a:t>: 6 can</a:t>
            </a:r>
          </a:p>
          <a:p>
            <a:r>
              <a:rPr lang="en-US" sz="4000" dirty="0">
                <a:solidFill>
                  <a:srgbClr val="002060"/>
                </a:solidFill>
              </a:rPr>
              <a:t>12 </a:t>
            </a:r>
            <a:r>
              <a:rPr lang="en-US" sz="4000" i="1" dirty="0">
                <a:solidFill>
                  <a:srgbClr val="002060"/>
                </a:solidFill>
              </a:rPr>
              <a:t>l</a:t>
            </a:r>
            <a:r>
              <a:rPr lang="en-US" sz="4000" dirty="0">
                <a:solidFill>
                  <a:srgbClr val="002060"/>
                </a:solidFill>
              </a:rPr>
              <a:t>: …can?</a:t>
            </a:r>
          </a:p>
        </p:txBody>
      </p:sp>
      <p:sp>
        <p:nvSpPr>
          <p:cNvPr id="5" name="Rectangle 4">
            <a:extLst>
              <a:ext uri="{FF2B5EF4-FFF2-40B4-BE49-F238E27FC236}">
                <a16:creationId xmlns:a16="http://schemas.microsoft.com/office/drawing/2014/main" xmlns="" id="{32DD612B-136C-A619-285F-9D33BCFCABEF}"/>
              </a:ext>
            </a:extLst>
          </p:cNvPr>
          <p:cNvSpPr/>
          <p:nvPr/>
        </p:nvSpPr>
        <p:spPr>
          <a:xfrm>
            <a:off x="4633645" y="2671280"/>
            <a:ext cx="6852863" cy="321581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xmlns="" id="{7F7F7F27-D349-7238-0B54-C6006CBA3953}"/>
              </a:ext>
            </a:extLst>
          </p:cNvPr>
          <p:cNvSpPr txBox="1"/>
          <p:nvPr/>
        </p:nvSpPr>
        <p:spPr>
          <a:xfrm>
            <a:off x="4095750" y="2674278"/>
            <a:ext cx="7324725" cy="3046988"/>
          </a:xfrm>
          <a:prstGeom prst="rect">
            <a:avLst/>
          </a:prstGeom>
          <a:noFill/>
        </p:spPr>
        <p:txBody>
          <a:bodyPr wrap="square" rtlCol="0">
            <a:spAutoFit/>
          </a:bodyPr>
          <a:lstStyle/>
          <a:p>
            <a:pPr algn="ctr"/>
            <a:r>
              <a:rPr lang="vi-VN" sz="3200" b="1" i="1" dirty="0">
                <a:solidFill>
                  <a:srgbClr val="002060"/>
                </a:solidFill>
                <a:effectLst/>
                <a:latin typeface="Calibri" panose="020F0502020204030204" pitchFamily="34" charset="0"/>
                <a:ea typeface="Arial" panose="020B0604020202020204" pitchFamily="34" charset="0"/>
                <a:cs typeface="Calibri" panose="020F0502020204030204" pitchFamily="34" charset="0"/>
              </a:rPr>
              <a:t> Bài giải</a:t>
            </a:r>
            <a:r>
              <a:rPr lang="en-US" sz="3200" b="1" i="1" dirty="0">
                <a:solidFill>
                  <a:srgbClr val="002060"/>
                </a:solidFill>
                <a:effectLst/>
                <a:latin typeface="Calibri" panose="020F0502020204030204" pitchFamily="34" charset="0"/>
                <a:ea typeface="Arial" panose="020B0604020202020204" pitchFamily="34" charset="0"/>
                <a:cs typeface="Calibri" panose="020F0502020204030204" pitchFamily="34" charset="0"/>
              </a:rPr>
              <a:t>:</a:t>
            </a:r>
          </a:p>
          <a:p>
            <a:pPr algn="ct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Số </a:t>
            </a:r>
            <a:r>
              <a:rPr lang="vi-VN" sz="3200" i="1" dirty="0">
                <a:solidFill>
                  <a:srgbClr val="002060"/>
                </a:solidFill>
                <a:latin typeface="Calibri" panose="020F0502020204030204" pitchFamily="34" charset="0"/>
                <a:ea typeface="Arial" panose="020B0604020202020204" pitchFamily="34" charset="0"/>
                <a:cs typeface="Calibri" panose="020F0502020204030204" pitchFamily="34" charset="0"/>
              </a:rPr>
              <a:t>l</a:t>
            </a: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 mật ong ở mỗi can là</a:t>
            </a:r>
            <a:endParaRPr lang="en-US" sz="3200" dirty="0">
              <a:solidFill>
                <a:srgbClr val="002060"/>
              </a:solidFill>
              <a:latin typeface="Calibri" panose="020F0502020204030204" pitchFamily="34" charset="0"/>
              <a:ea typeface="Arial" panose="020B0604020202020204" pitchFamily="34" charset="0"/>
              <a:cs typeface="Calibri" panose="020F0502020204030204" pitchFamily="34" charset="0"/>
            </a:endParaRPr>
          </a:p>
          <a:p>
            <a:pPr algn="ct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18 : 6 = 3 (</a:t>
            </a:r>
            <a:r>
              <a:rPr lang="vi-VN" sz="3200" i="1" dirty="0">
                <a:solidFill>
                  <a:srgbClr val="002060"/>
                </a:solidFill>
                <a:latin typeface="Calibri" panose="020F0502020204030204" pitchFamily="34" charset="0"/>
                <a:ea typeface="Arial" panose="020B0604020202020204" pitchFamily="34" charset="0"/>
                <a:cs typeface="Calibri" panose="020F0502020204030204" pitchFamily="34" charset="0"/>
              </a:rPr>
              <a:t>l</a:t>
            </a: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 </a:t>
            </a:r>
            <a:endParaRPr lang="en-US" sz="3200" dirty="0">
              <a:solidFill>
                <a:srgbClr val="002060"/>
              </a:solidFill>
              <a:latin typeface="Calibri" panose="020F0502020204030204" pitchFamily="34" charset="0"/>
              <a:ea typeface="Arial" panose="020B0604020202020204" pitchFamily="34" charset="0"/>
              <a:cs typeface="Calibri" panose="020F0502020204030204" pitchFamily="34" charset="0"/>
            </a:endParaRPr>
          </a:p>
          <a:p>
            <a:pPr algn="ct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12 </a:t>
            </a:r>
            <a:r>
              <a:rPr lang="vi-VN" sz="3200" i="1" dirty="0">
                <a:solidFill>
                  <a:srgbClr val="002060"/>
                </a:solidFill>
                <a:latin typeface="Calibri" panose="020F0502020204030204" pitchFamily="34" charset="0"/>
                <a:ea typeface="Arial" panose="020B0604020202020204" pitchFamily="34" charset="0"/>
                <a:cs typeface="Calibri" panose="020F0502020204030204" pitchFamily="34" charset="0"/>
              </a:rPr>
              <a:t>l</a:t>
            </a: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 mật ong đựng  đều vào số can là</a:t>
            </a:r>
            <a:r>
              <a:rPr lang="en-US" sz="3200" dirty="0">
                <a:solidFill>
                  <a:srgbClr val="002060"/>
                </a:solidFill>
                <a:latin typeface="Calibri" panose="020F0502020204030204" pitchFamily="34" charset="0"/>
                <a:ea typeface="Arial" panose="020B0604020202020204" pitchFamily="34" charset="0"/>
                <a:cs typeface="Calibri" panose="020F0502020204030204" pitchFamily="34" charset="0"/>
              </a:rPr>
              <a:t>:</a:t>
            </a:r>
            <a:endPar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endParaRPr>
          </a:p>
          <a:p>
            <a:pPr algn="ct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12 : 3 = 4 (can)</a:t>
            </a:r>
          </a:p>
          <a:p>
            <a:pPr algn="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Đáp số: 4 can</a:t>
            </a:r>
          </a:p>
        </p:txBody>
      </p:sp>
    </p:spTree>
    <p:extLst>
      <p:ext uri="{BB962C8B-B14F-4D97-AF65-F5344CB8AC3E}">
        <p14:creationId xmlns:p14="http://schemas.microsoft.com/office/powerpoint/2010/main" val="39641425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down)">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down)">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wipe(down)">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wipe(down)">
                                      <p:cBhvr>
                                        <p:cTn id="37" dur="5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wipe(down)">
                                      <p:cBhvr>
                                        <p:cTn id="4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6442"/>
        </a:solidFill>
        <a:effectLst/>
      </p:bgPr>
    </p:bg>
    <p:spTree>
      <p:nvGrpSpPr>
        <p:cNvPr id="1" name="Shape 688"/>
        <p:cNvGrpSpPr/>
        <p:nvPr/>
      </p:nvGrpSpPr>
      <p:grpSpPr>
        <a:xfrm>
          <a:off x="0" y="0"/>
          <a:ext cx="0" cy="0"/>
          <a:chOff x="0" y="0"/>
          <a:chExt cx="0" cy="0"/>
        </a:xfrm>
      </p:grpSpPr>
      <p:sp>
        <p:nvSpPr>
          <p:cNvPr id="5" name="Rectangle 4">
            <a:extLst>
              <a:ext uri="{FF2B5EF4-FFF2-40B4-BE49-F238E27FC236}">
                <a16:creationId xmlns:a16="http://schemas.microsoft.com/office/drawing/2014/main" xmlns="" id="{315FA2FE-88B1-CA3A-CBB3-0C730FCB10D1}"/>
              </a:ext>
            </a:extLst>
          </p:cNvPr>
          <p:cNvSpPr/>
          <p:nvPr/>
        </p:nvSpPr>
        <p:spPr>
          <a:xfrm>
            <a:off x="446566" y="233916"/>
            <a:ext cx="11323673" cy="652839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C7C7C"/>
              </a:solidFill>
              <a:effectLst/>
              <a:uLnTx/>
              <a:uFillTx/>
              <a:latin typeface="Cambria" panose="02040503050406030204" pitchFamily="18" charset="0"/>
              <a:ea typeface="Cambria" panose="02040503050406030204" pitchFamily="18" charset="0"/>
              <a:cs typeface="+mn-cs"/>
            </a:endParaRPr>
          </a:p>
        </p:txBody>
      </p:sp>
      <p:sp>
        <p:nvSpPr>
          <p:cNvPr id="10" name="Rectangle: Rounded Corners 9">
            <a:extLst>
              <a:ext uri="{FF2B5EF4-FFF2-40B4-BE49-F238E27FC236}">
                <a16:creationId xmlns:a16="http://schemas.microsoft.com/office/drawing/2014/main" xmlns="" id="{F266A5E6-C90A-75A7-92A4-DA3D40675104}"/>
              </a:ext>
            </a:extLst>
          </p:cNvPr>
          <p:cNvSpPr/>
          <p:nvPr/>
        </p:nvSpPr>
        <p:spPr>
          <a:xfrm>
            <a:off x="6124352" y="400932"/>
            <a:ext cx="4735432" cy="105800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Bước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1: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Phân tích đề</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Rectangle: Rounded Corners 2">
            <a:extLst>
              <a:ext uri="{FF2B5EF4-FFF2-40B4-BE49-F238E27FC236}">
                <a16:creationId xmlns:a16="http://schemas.microsoft.com/office/drawing/2014/main" xmlns="" id="{B2204EAA-A6E2-6068-00B8-5029C73A1DFC}"/>
              </a:ext>
            </a:extLst>
          </p:cNvPr>
          <p:cNvSpPr/>
          <p:nvPr/>
        </p:nvSpPr>
        <p:spPr>
          <a:xfrm>
            <a:off x="482885" y="2551544"/>
            <a:ext cx="3945278" cy="1712232"/>
          </a:xfrm>
          <a:custGeom>
            <a:avLst/>
            <a:gdLst>
              <a:gd name="connsiteX0" fmla="*/ 0 w 1431286"/>
              <a:gd name="connsiteY0" fmla="*/ 275171 h 550342"/>
              <a:gd name="connsiteX1" fmla="*/ 104267 w 1431286"/>
              <a:gd name="connsiteY1" fmla="*/ 0 h 550342"/>
              <a:gd name="connsiteX2" fmla="*/ 1327018 w 1431286"/>
              <a:gd name="connsiteY2" fmla="*/ 0 h 550342"/>
              <a:gd name="connsiteX3" fmla="*/ 1431286 w 1431286"/>
              <a:gd name="connsiteY3" fmla="*/ 275171 h 550342"/>
              <a:gd name="connsiteX4" fmla="*/ 1431285 w 1431286"/>
              <a:gd name="connsiteY4" fmla="*/ 275171 h 550342"/>
              <a:gd name="connsiteX5" fmla="*/ 1327018 w 1431286"/>
              <a:gd name="connsiteY5" fmla="*/ 550342 h 550342"/>
              <a:gd name="connsiteX6" fmla="*/ 104267 w 1431286"/>
              <a:gd name="connsiteY6" fmla="*/ 550342 h 550342"/>
              <a:gd name="connsiteX7" fmla="*/ 0 w 1431286"/>
              <a:gd name="connsiteY7" fmla="*/ 275170 h 550342"/>
              <a:gd name="connsiteX8" fmla="*/ 0 w 1431286"/>
              <a:gd name="connsiteY8" fmla="*/ 275171 h 550342"/>
              <a:gd name="connsiteX0" fmla="*/ 0 w 1431286"/>
              <a:gd name="connsiteY0" fmla="*/ 275171 h 550342"/>
              <a:gd name="connsiteX1" fmla="*/ 104267 w 1431286"/>
              <a:gd name="connsiteY1" fmla="*/ 0 h 550342"/>
              <a:gd name="connsiteX2" fmla="*/ 1327018 w 1431286"/>
              <a:gd name="connsiteY2" fmla="*/ 0 h 550342"/>
              <a:gd name="connsiteX3" fmla="*/ 1431286 w 1431286"/>
              <a:gd name="connsiteY3" fmla="*/ 275171 h 550342"/>
              <a:gd name="connsiteX4" fmla="*/ 1431285 w 1431286"/>
              <a:gd name="connsiteY4" fmla="*/ 275171 h 550342"/>
              <a:gd name="connsiteX5" fmla="*/ 1327018 w 1431286"/>
              <a:gd name="connsiteY5" fmla="*/ 550342 h 550342"/>
              <a:gd name="connsiteX6" fmla="*/ 104267 w 1431286"/>
              <a:gd name="connsiteY6" fmla="*/ 550342 h 550342"/>
              <a:gd name="connsiteX7" fmla="*/ 0 w 1431286"/>
              <a:gd name="connsiteY7" fmla="*/ 275170 h 550342"/>
              <a:gd name="connsiteX8" fmla="*/ 0 w 1431286"/>
              <a:gd name="connsiteY8" fmla="*/ 275171 h 550342"/>
              <a:gd name="connsiteX0" fmla="*/ 0 w 1431286"/>
              <a:gd name="connsiteY0" fmla="*/ 275171 h 550342"/>
              <a:gd name="connsiteX1" fmla="*/ 104267 w 1431286"/>
              <a:gd name="connsiteY1" fmla="*/ 0 h 550342"/>
              <a:gd name="connsiteX2" fmla="*/ 1327018 w 1431286"/>
              <a:gd name="connsiteY2" fmla="*/ 0 h 550342"/>
              <a:gd name="connsiteX3" fmla="*/ 1431286 w 1431286"/>
              <a:gd name="connsiteY3" fmla="*/ 275171 h 550342"/>
              <a:gd name="connsiteX4" fmla="*/ 1431285 w 1431286"/>
              <a:gd name="connsiteY4" fmla="*/ 275171 h 550342"/>
              <a:gd name="connsiteX5" fmla="*/ 1327018 w 1431286"/>
              <a:gd name="connsiteY5" fmla="*/ 550342 h 550342"/>
              <a:gd name="connsiteX6" fmla="*/ 104267 w 1431286"/>
              <a:gd name="connsiteY6" fmla="*/ 550342 h 550342"/>
              <a:gd name="connsiteX7" fmla="*/ 0 w 1431286"/>
              <a:gd name="connsiteY7" fmla="*/ 275170 h 550342"/>
              <a:gd name="connsiteX8" fmla="*/ 0 w 1431286"/>
              <a:gd name="connsiteY8" fmla="*/ 275171 h 550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1286" h="550342" fill="none" extrusionOk="0">
                <a:moveTo>
                  <a:pt x="0" y="275171"/>
                </a:moveTo>
                <a:cubicBezTo>
                  <a:pt x="17286" y="148304"/>
                  <a:pt x="24013" y="-36031"/>
                  <a:pt x="104267" y="0"/>
                </a:cubicBezTo>
                <a:cubicBezTo>
                  <a:pt x="572609" y="-97596"/>
                  <a:pt x="1108331" y="10419"/>
                  <a:pt x="1327018" y="0"/>
                </a:cubicBezTo>
                <a:cubicBezTo>
                  <a:pt x="1402784" y="-27393"/>
                  <a:pt x="1395498" y="119450"/>
                  <a:pt x="1431286" y="275171"/>
                </a:cubicBezTo>
                <a:lnTo>
                  <a:pt x="1431285" y="275171"/>
                </a:lnTo>
                <a:cubicBezTo>
                  <a:pt x="1431131" y="415218"/>
                  <a:pt x="1367264" y="539392"/>
                  <a:pt x="1327018" y="550342"/>
                </a:cubicBezTo>
                <a:cubicBezTo>
                  <a:pt x="889129" y="526982"/>
                  <a:pt x="741096" y="459168"/>
                  <a:pt x="104267" y="550342"/>
                </a:cubicBezTo>
                <a:cubicBezTo>
                  <a:pt x="80543" y="555245"/>
                  <a:pt x="2641" y="475298"/>
                  <a:pt x="0" y="275170"/>
                </a:cubicBezTo>
                <a:lnTo>
                  <a:pt x="0" y="275171"/>
                </a:lnTo>
                <a:close/>
              </a:path>
              <a:path w="1431286" h="550342" stroke="0" extrusionOk="0">
                <a:moveTo>
                  <a:pt x="0" y="275171"/>
                </a:moveTo>
                <a:cubicBezTo>
                  <a:pt x="691" y="122239"/>
                  <a:pt x="51941" y="-21779"/>
                  <a:pt x="104267" y="0"/>
                </a:cubicBezTo>
                <a:cubicBezTo>
                  <a:pt x="513421" y="-22237"/>
                  <a:pt x="1007554" y="19128"/>
                  <a:pt x="1327018" y="0"/>
                </a:cubicBezTo>
                <a:cubicBezTo>
                  <a:pt x="1384019" y="25182"/>
                  <a:pt x="1463178" y="161745"/>
                  <a:pt x="1431286" y="275171"/>
                </a:cubicBezTo>
                <a:lnTo>
                  <a:pt x="1431285" y="275171"/>
                </a:lnTo>
                <a:cubicBezTo>
                  <a:pt x="1420500" y="446299"/>
                  <a:pt x="1378038" y="553991"/>
                  <a:pt x="1327018" y="550342"/>
                </a:cubicBezTo>
                <a:cubicBezTo>
                  <a:pt x="794054" y="511051"/>
                  <a:pt x="447350" y="589781"/>
                  <a:pt x="104267" y="550342"/>
                </a:cubicBezTo>
                <a:cubicBezTo>
                  <a:pt x="37158" y="513463"/>
                  <a:pt x="-3745" y="414255"/>
                  <a:pt x="0" y="275170"/>
                </a:cubicBezTo>
                <a:lnTo>
                  <a:pt x="0" y="275171"/>
                </a:lnTo>
                <a:close/>
              </a:path>
              <a:path w="1431286" h="550342" fill="none" stroke="0" extrusionOk="0">
                <a:moveTo>
                  <a:pt x="0" y="275171"/>
                </a:moveTo>
                <a:cubicBezTo>
                  <a:pt x="5644" y="137643"/>
                  <a:pt x="32181" y="-19524"/>
                  <a:pt x="104267" y="0"/>
                </a:cubicBezTo>
                <a:cubicBezTo>
                  <a:pt x="571294" y="-32588"/>
                  <a:pt x="1033347" y="-18245"/>
                  <a:pt x="1327018" y="0"/>
                </a:cubicBezTo>
                <a:cubicBezTo>
                  <a:pt x="1367674" y="1751"/>
                  <a:pt x="1429819" y="127319"/>
                  <a:pt x="1431286" y="275171"/>
                </a:cubicBezTo>
                <a:lnTo>
                  <a:pt x="1431285" y="275171"/>
                </a:lnTo>
                <a:cubicBezTo>
                  <a:pt x="1432083" y="422790"/>
                  <a:pt x="1369460" y="539935"/>
                  <a:pt x="1327018" y="550342"/>
                </a:cubicBezTo>
                <a:cubicBezTo>
                  <a:pt x="880631" y="517031"/>
                  <a:pt x="731865" y="470065"/>
                  <a:pt x="104267" y="550342"/>
                </a:cubicBezTo>
                <a:cubicBezTo>
                  <a:pt x="61272" y="524335"/>
                  <a:pt x="22704" y="470393"/>
                  <a:pt x="0" y="275170"/>
                </a:cubicBezTo>
                <a:lnTo>
                  <a:pt x="0" y="275171"/>
                </a:lnTo>
                <a:close/>
              </a:path>
              <a:path w="1431286" h="550342" fill="none" stroke="0" extrusionOk="0">
                <a:moveTo>
                  <a:pt x="0" y="275171"/>
                </a:moveTo>
                <a:cubicBezTo>
                  <a:pt x="24461" y="144841"/>
                  <a:pt x="29958" y="-30323"/>
                  <a:pt x="104267" y="0"/>
                </a:cubicBezTo>
                <a:cubicBezTo>
                  <a:pt x="545284" y="-89103"/>
                  <a:pt x="1066522" y="6255"/>
                  <a:pt x="1327018" y="0"/>
                </a:cubicBezTo>
                <a:cubicBezTo>
                  <a:pt x="1386451" y="4647"/>
                  <a:pt x="1415743" y="126489"/>
                  <a:pt x="1431286" y="275171"/>
                </a:cubicBezTo>
                <a:lnTo>
                  <a:pt x="1431285" y="275171"/>
                </a:lnTo>
                <a:cubicBezTo>
                  <a:pt x="1429276" y="424450"/>
                  <a:pt x="1366010" y="540385"/>
                  <a:pt x="1327018" y="550342"/>
                </a:cubicBezTo>
                <a:cubicBezTo>
                  <a:pt x="880465" y="524336"/>
                  <a:pt x="734113" y="478126"/>
                  <a:pt x="104267" y="550342"/>
                </a:cubicBezTo>
                <a:cubicBezTo>
                  <a:pt x="77110" y="544284"/>
                  <a:pt x="3957" y="456411"/>
                  <a:pt x="0" y="275170"/>
                </a:cubicBezTo>
                <a:lnTo>
                  <a:pt x="0" y="275171"/>
                </a:lnTo>
                <a:close/>
              </a:path>
            </a:pathLst>
          </a:custGeom>
          <a:solidFill>
            <a:schemeClr val="bg1"/>
          </a:solidFill>
          <a:ln w="76200">
            <a:solidFill>
              <a:srgbClr val="FFB655"/>
            </a:solidFill>
            <a:extLst>
              <a:ext uri="{C807C97D-BFC1-408E-A445-0C87EB9F89A2}">
                <ask:lineSketchStyleProps xmlns="" xmlns:ask="http://schemas.microsoft.com/office/drawing/2018/sketchyshapes" sd="2214188587">
                  <a:custGeom>
                    <a:avLst/>
                    <a:gdLst>
                      <a:gd name="connsiteX0" fmla="*/ 0 w 3945278"/>
                      <a:gd name="connsiteY0" fmla="*/ 856116 h 1712232"/>
                      <a:gd name="connsiteX1" fmla="*/ 287407 w 3945278"/>
                      <a:gd name="connsiteY1" fmla="*/ 0 h 1712232"/>
                      <a:gd name="connsiteX2" fmla="*/ 3657867 w 3945278"/>
                      <a:gd name="connsiteY2" fmla="*/ 0 h 1712232"/>
                      <a:gd name="connsiteX3" fmla="*/ 3945278 w 3945278"/>
                      <a:gd name="connsiteY3" fmla="*/ 856116 h 1712232"/>
                      <a:gd name="connsiteX4" fmla="*/ 3945275 w 3945278"/>
                      <a:gd name="connsiteY4" fmla="*/ 856116 h 1712232"/>
                      <a:gd name="connsiteX5" fmla="*/ 3657867 w 3945278"/>
                      <a:gd name="connsiteY5" fmla="*/ 1712232 h 1712232"/>
                      <a:gd name="connsiteX6" fmla="*/ 287407 w 3945278"/>
                      <a:gd name="connsiteY6" fmla="*/ 1712232 h 1712232"/>
                      <a:gd name="connsiteX7" fmla="*/ 0 w 3945278"/>
                      <a:gd name="connsiteY7" fmla="*/ 856112 h 1712232"/>
                      <a:gd name="connsiteX8" fmla="*/ 0 w 3945278"/>
                      <a:gd name="connsiteY8" fmla="*/ 856116 h 1712232"/>
                      <a:gd name="connsiteX0" fmla="*/ 0 w 3945278"/>
                      <a:gd name="connsiteY0" fmla="*/ 856116 h 1712232"/>
                      <a:gd name="connsiteX1" fmla="*/ 287407 w 3945278"/>
                      <a:gd name="connsiteY1" fmla="*/ 0 h 1712232"/>
                      <a:gd name="connsiteX2" fmla="*/ 3657867 w 3945278"/>
                      <a:gd name="connsiteY2" fmla="*/ 0 h 1712232"/>
                      <a:gd name="connsiteX3" fmla="*/ 3945278 w 3945278"/>
                      <a:gd name="connsiteY3" fmla="*/ 856116 h 1712232"/>
                      <a:gd name="connsiteX4" fmla="*/ 3945275 w 3945278"/>
                      <a:gd name="connsiteY4" fmla="*/ 856116 h 1712232"/>
                      <a:gd name="connsiteX5" fmla="*/ 3657867 w 3945278"/>
                      <a:gd name="connsiteY5" fmla="*/ 1712232 h 1712232"/>
                      <a:gd name="connsiteX6" fmla="*/ 287407 w 3945278"/>
                      <a:gd name="connsiteY6" fmla="*/ 1712232 h 1712232"/>
                      <a:gd name="connsiteX7" fmla="*/ 0 w 3945278"/>
                      <a:gd name="connsiteY7" fmla="*/ 856112 h 1712232"/>
                      <a:gd name="connsiteX8" fmla="*/ 0 w 3945278"/>
                      <a:gd name="connsiteY8" fmla="*/ 856116 h 1712232"/>
                      <a:gd name="connsiteX0" fmla="*/ 0 w 3945278"/>
                      <a:gd name="connsiteY0" fmla="*/ 856116 h 1712232"/>
                      <a:gd name="connsiteX1" fmla="*/ 287407 w 3945278"/>
                      <a:gd name="connsiteY1" fmla="*/ 0 h 1712232"/>
                      <a:gd name="connsiteX2" fmla="*/ 3657867 w 3945278"/>
                      <a:gd name="connsiteY2" fmla="*/ 0 h 1712232"/>
                      <a:gd name="connsiteX3" fmla="*/ 3945278 w 3945278"/>
                      <a:gd name="connsiteY3" fmla="*/ 856116 h 1712232"/>
                      <a:gd name="connsiteX4" fmla="*/ 3945275 w 3945278"/>
                      <a:gd name="connsiteY4" fmla="*/ 856116 h 1712232"/>
                      <a:gd name="connsiteX5" fmla="*/ 3657867 w 3945278"/>
                      <a:gd name="connsiteY5" fmla="*/ 1712232 h 1712232"/>
                      <a:gd name="connsiteX6" fmla="*/ 287407 w 3945278"/>
                      <a:gd name="connsiteY6" fmla="*/ 1712232 h 1712232"/>
                      <a:gd name="connsiteX7" fmla="*/ 0 w 3945278"/>
                      <a:gd name="connsiteY7" fmla="*/ 856112 h 1712232"/>
                      <a:gd name="connsiteX8" fmla="*/ 0 w 3945278"/>
                      <a:gd name="connsiteY8" fmla="*/ 856116 h 1712232"/>
                      <a:gd name="connsiteX0" fmla="*/ 0 w 3945278"/>
                      <a:gd name="connsiteY0" fmla="*/ 856116 h 1712232"/>
                      <a:gd name="connsiteX1" fmla="*/ 287407 w 3945278"/>
                      <a:gd name="connsiteY1" fmla="*/ 0 h 1712232"/>
                      <a:gd name="connsiteX2" fmla="*/ 3657867 w 3945278"/>
                      <a:gd name="connsiteY2" fmla="*/ 0 h 1712232"/>
                      <a:gd name="connsiteX3" fmla="*/ 3945278 w 3945278"/>
                      <a:gd name="connsiteY3" fmla="*/ 856116 h 1712232"/>
                      <a:gd name="connsiteX4" fmla="*/ 3945275 w 3945278"/>
                      <a:gd name="connsiteY4" fmla="*/ 856116 h 1712232"/>
                      <a:gd name="connsiteX5" fmla="*/ 3657867 w 3945278"/>
                      <a:gd name="connsiteY5" fmla="*/ 1712232 h 1712232"/>
                      <a:gd name="connsiteX6" fmla="*/ 287407 w 3945278"/>
                      <a:gd name="connsiteY6" fmla="*/ 1712232 h 1712232"/>
                      <a:gd name="connsiteX7" fmla="*/ 0 w 3945278"/>
                      <a:gd name="connsiteY7" fmla="*/ 856112 h 1712232"/>
                      <a:gd name="connsiteX8" fmla="*/ 0 w 3945278"/>
                      <a:gd name="connsiteY8" fmla="*/ 856116 h 171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5278" h="1712232" fill="none" extrusionOk="0">
                        <a:moveTo>
                          <a:pt x="0" y="856116"/>
                        </a:moveTo>
                        <a:cubicBezTo>
                          <a:pt x="66314" y="478909"/>
                          <a:pt x="48401" y="-130232"/>
                          <a:pt x="287407" y="0"/>
                        </a:cubicBezTo>
                        <a:cubicBezTo>
                          <a:pt x="1507009" y="-373767"/>
                          <a:pt x="3102119" y="86769"/>
                          <a:pt x="3657867" y="0"/>
                        </a:cubicBezTo>
                        <a:cubicBezTo>
                          <a:pt x="3921479" y="-153360"/>
                          <a:pt x="3804805" y="368498"/>
                          <a:pt x="3945278" y="856116"/>
                        </a:cubicBezTo>
                        <a:lnTo>
                          <a:pt x="3945275" y="856116"/>
                        </a:lnTo>
                        <a:cubicBezTo>
                          <a:pt x="3944655" y="1280637"/>
                          <a:pt x="3758572" y="1674955"/>
                          <a:pt x="3657867" y="1712232"/>
                        </a:cubicBezTo>
                        <a:cubicBezTo>
                          <a:pt x="2379811" y="1601570"/>
                          <a:pt x="2104494" y="1393844"/>
                          <a:pt x="287407" y="1712232"/>
                        </a:cubicBezTo>
                        <a:cubicBezTo>
                          <a:pt x="245363" y="1730468"/>
                          <a:pt x="8914" y="1498541"/>
                          <a:pt x="0" y="856112"/>
                        </a:cubicBezTo>
                        <a:lnTo>
                          <a:pt x="0" y="856116"/>
                        </a:lnTo>
                        <a:close/>
                      </a:path>
                      <a:path w="3945278" h="1712232" stroke="0" extrusionOk="0">
                        <a:moveTo>
                          <a:pt x="0" y="856116"/>
                        </a:moveTo>
                        <a:cubicBezTo>
                          <a:pt x="-3811" y="377870"/>
                          <a:pt x="149301" y="-71537"/>
                          <a:pt x="287407" y="0"/>
                        </a:cubicBezTo>
                        <a:cubicBezTo>
                          <a:pt x="1477210" y="-12248"/>
                          <a:pt x="2797032" y="51856"/>
                          <a:pt x="3657867" y="0"/>
                        </a:cubicBezTo>
                        <a:cubicBezTo>
                          <a:pt x="3814490" y="111287"/>
                          <a:pt x="4038575" y="508871"/>
                          <a:pt x="3945278" y="856116"/>
                        </a:cubicBezTo>
                        <a:lnTo>
                          <a:pt x="3945275" y="856116"/>
                        </a:lnTo>
                        <a:cubicBezTo>
                          <a:pt x="3895657" y="1408473"/>
                          <a:pt x="3821813" y="1717121"/>
                          <a:pt x="3657867" y="1712232"/>
                        </a:cubicBezTo>
                        <a:cubicBezTo>
                          <a:pt x="2204295" y="1511033"/>
                          <a:pt x="1261357" y="1897467"/>
                          <a:pt x="287407" y="1712232"/>
                        </a:cubicBezTo>
                        <a:cubicBezTo>
                          <a:pt x="98239" y="1592544"/>
                          <a:pt x="-24293" y="1263454"/>
                          <a:pt x="0" y="856112"/>
                        </a:cubicBezTo>
                        <a:lnTo>
                          <a:pt x="0" y="856116"/>
                        </a:lnTo>
                        <a:close/>
                      </a:path>
                      <a:path w="3945278" h="1712232" fill="none" stroke="0" extrusionOk="0">
                        <a:moveTo>
                          <a:pt x="0" y="856116"/>
                        </a:moveTo>
                        <a:cubicBezTo>
                          <a:pt x="-2604" y="426373"/>
                          <a:pt x="64953" y="-48815"/>
                          <a:pt x="287407" y="0"/>
                        </a:cubicBezTo>
                        <a:cubicBezTo>
                          <a:pt x="1567985" y="-66440"/>
                          <a:pt x="2905432" y="17540"/>
                          <a:pt x="3657867" y="0"/>
                        </a:cubicBezTo>
                        <a:cubicBezTo>
                          <a:pt x="3712915" y="6997"/>
                          <a:pt x="3892082" y="386042"/>
                          <a:pt x="3945278" y="856116"/>
                        </a:cubicBezTo>
                        <a:lnTo>
                          <a:pt x="3945275" y="856116"/>
                        </a:lnTo>
                        <a:cubicBezTo>
                          <a:pt x="3952444" y="1307937"/>
                          <a:pt x="3763043" y="1671206"/>
                          <a:pt x="3657867" y="1712232"/>
                        </a:cubicBezTo>
                        <a:cubicBezTo>
                          <a:pt x="2434246" y="1570163"/>
                          <a:pt x="2041028" y="1404512"/>
                          <a:pt x="287407" y="1712232"/>
                        </a:cubicBezTo>
                        <a:cubicBezTo>
                          <a:pt x="168268" y="1626135"/>
                          <a:pt x="64765" y="1501297"/>
                          <a:pt x="0" y="856112"/>
                        </a:cubicBezTo>
                        <a:lnTo>
                          <a:pt x="0" y="856116"/>
                        </a:lnTo>
                        <a:close/>
                      </a:path>
                      <a:path w="3945278" h="1712232" fill="none" stroke="0" extrusionOk="0">
                        <a:moveTo>
                          <a:pt x="0" y="856116"/>
                        </a:moveTo>
                        <a:cubicBezTo>
                          <a:pt x="73187" y="450509"/>
                          <a:pt x="103215" y="-83470"/>
                          <a:pt x="287407" y="0"/>
                        </a:cubicBezTo>
                        <a:cubicBezTo>
                          <a:pt x="1610173" y="-361288"/>
                          <a:pt x="2984299" y="134393"/>
                          <a:pt x="3657867" y="0"/>
                        </a:cubicBezTo>
                        <a:cubicBezTo>
                          <a:pt x="3779886" y="70738"/>
                          <a:pt x="3876835" y="390277"/>
                          <a:pt x="3945278" y="856116"/>
                        </a:cubicBezTo>
                        <a:lnTo>
                          <a:pt x="3945275" y="856116"/>
                        </a:lnTo>
                        <a:cubicBezTo>
                          <a:pt x="3940046" y="1308808"/>
                          <a:pt x="3771821" y="1670849"/>
                          <a:pt x="3657867" y="1712232"/>
                        </a:cubicBezTo>
                        <a:cubicBezTo>
                          <a:pt x="2441100" y="1629717"/>
                          <a:pt x="2046656" y="1496504"/>
                          <a:pt x="287407" y="1712232"/>
                        </a:cubicBezTo>
                        <a:cubicBezTo>
                          <a:pt x="195852" y="1698645"/>
                          <a:pt x="12761" y="1461442"/>
                          <a:pt x="0" y="856112"/>
                        </a:cubicBezTo>
                        <a:lnTo>
                          <a:pt x="0" y="856116"/>
                        </a:lnTo>
                        <a:close/>
                      </a:path>
                      <a:path w="3945278" h="1712232" fill="none" stroke="0" extrusionOk="0">
                        <a:moveTo>
                          <a:pt x="0" y="856116"/>
                        </a:moveTo>
                        <a:cubicBezTo>
                          <a:pt x="82284" y="465518"/>
                          <a:pt x="49678" y="-134316"/>
                          <a:pt x="287407" y="0"/>
                        </a:cubicBezTo>
                        <a:cubicBezTo>
                          <a:pt x="1519323" y="-297432"/>
                          <a:pt x="3036144" y="103246"/>
                          <a:pt x="3657867" y="0"/>
                        </a:cubicBezTo>
                        <a:cubicBezTo>
                          <a:pt x="3843552" y="-18093"/>
                          <a:pt x="3918419" y="420397"/>
                          <a:pt x="3945278" y="856116"/>
                        </a:cubicBezTo>
                        <a:lnTo>
                          <a:pt x="3945275" y="856116"/>
                        </a:lnTo>
                        <a:cubicBezTo>
                          <a:pt x="3940491" y="1311333"/>
                          <a:pt x="3750357" y="1681239"/>
                          <a:pt x="3657867" y="1712232"/>
                        </a:cubicBezTo>
                        <a:cubicBezTo>
                          <a:pt x="2381066" y="1611468"/>
                          <a:pt x="2054899" y="1431334"/>
                          <a:pt x="287407" y="1712232"/>
                        </a:cubicBezTo>
                        <a:cubicBezTo>
                          <a:pt x="243470" y="1701716"/>
                          <a:pt x="71522" y="1484771"/>
                          <a:pt x="0" y="856112"/>
                        </a:cubicBezTo>
                        <a:lnTo>
                          <a:pt x="0" y="856116"/>
                        </a:ln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Cách</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giải</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toán</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rút</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về</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đơn</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vị</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4" name="Straight Connector 3">
            <a:extLst>
              <a:ext uri="{FF2B5EF4-FFF2-40B4-BE49-F238E27FC236}">
                <a16:creationId xmlns:a16="http://schemas.microsoft.com/office/drawing/2014/main" xmlns="" id="{110F2F5E-3E83-E256-64D3-E3A90B111998}"/>
              </a:ext>
            </a:extLst>
          </p:cNvPr>
          <p:cNvCxnSpPr>
            <a:cxnSpLocks/>
            <a:stCxn id="2" idx="3"/>
            <a:endCxn id="10" idx="1"/>
          </p:cNvCxnSpPr>
          <p:nvPr/>
        </p:nvCxnSpPr>
        <p:spPr>
          <a:xfrm flipV="1">
            <a:off x="4428163" y="929932"/>
            <a:ext cx="1696189" cy="247772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xmlns="" id="{457B9944-95A5-5910-4CCE-BEBB24660B2F}"/>
              </a:ext>
            </a:extLst>
          </p:cNvPr>
          <p:cNvSpPr/>
          <p:nvPr/>
        </p:nvSpPr>
        <p:spPr>
          <a:xfrm>
            <a:off x="6042158" y="1674688"/>
            <a:ext cx="5530717" cy="3236358"/>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Bước 2</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cách</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giải</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457200" lvl="0" indent="-457200" algn="just">
              <a:buFont typeface="Arial" panose="020B0604020202020204" pitchFamily="34" charset="0"/>
              <a:buChar char="•"/>
            </a:pPr>
            <a:r>
              <a:rPr lang="vi-VN" sz="2800" dirty="0">
                <a:solidFill>
                  <a:srgbClr val="002060"/>
                </a:solidFill>
                <a:latin typeface="Cambria" panose="02040503050406030204" pitchFamily="18" charset="0"/>
                <a:ea typeface="Cambria" panose="02040503050406030204" pitchFamily="18" charset="0"/>
              </a:rPr>
              <a:t>Tìm giá trị 1 đơn vị (giá trị 1 phần - đây là bước rút về đơn vị, thực hiện phép chia).</a:t>
            </a:r>
          </a:p>
          <a:p>
            <a:pPr marL="457200" lvl="0" indent="-457200" algn="just">
              <a:buFont typeface="Arial" panose="020B0604020202020204" pitchFamily="34" charset="0"/>
              <a:buChar char="•"/>
            </a:pPr>
            <a:r>
              <a:rPr lang="vi-VN" sz="2800" dirty="0">
                <a:solidFill>
                  <a:srgbClr val="002060"/>
                </a:solidFill>
                <a:latin typeface="Cambria" panose="02040503050406030204" pitchFamily="18" charset="0"/>
                <a:ea typeface="Cambria" panose="02040503050406030204" pitchFamily="18" charset="0"/>
              </a:rPr>
              <a:t>Tìm số phần (số đơn vị - phép chia).</a:t>
            </a:r>
          </a:p>
        </p:txBody>
      </p:sp>
      <p:cxnSp>
        <p:nvCxnSpPr>
          <p:cNvPr id="12" name="Straight Connector 11">
            <a:extLst>
              <a:ext uri="{FF2B5EF4-FFF2-40B4-BE49-F238E27FC236}">
                <a16:creationId xmlns:a16="http://schemas.microsoft.com/office/drawing/2014/main" xmlns="" id="{3C10D6E9-E51F-5F31-D5D0-07EB616705E0}"/>
              </a:ext>
            </a:extLst>
          </p:cNvPr>
          <p:cNvCxnSpPr>
            <a:cxnSpLocks/>
            <a:stCxn id="2" idx="3"/>
            <a:endCxn id="7" idx="1"/>
          </p:cNvCxnSpPr>
          <p:nvPr/>
        </p:nvCxnSpPr>
        <p:spPr>
          <a:xfrm flipV="1">
            <a:off x="4428163" y="3292867"/>
            <a:ext cx="1613995" cy="114793"/>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xmlns="" id="{3D04174D-A933-4AF8-5BC5-71FC49284342}"/>
              </a:ext>
            </a:extLst>
          </p:cNvPr>
          <p:cNvSpPr/>
          <p:nvPr/>
        </p:nvSpPr>
        <p:spPr>
          <a:xfrm>
            <a:off x="6381206" y="5250334"/>
            <a:ext cx="5485674" cy="1333346"/>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Bước 3: </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Thực hiện các phép tính thích hợp và viết lời giải</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23" name="Straight Connector 22">
            <a:extLst>
              <a:ext uri="{FF2B5EF4-FFF2-40B4-BE49-F238E27FC236}">
                <a16:creationId xmlns:a16="http://schemas.microsoft.com/office/drawing/2014/main" xmlns="" id="{25679091-0BF8-9A7D-B2E8-D5F80A853866}"/>
              </a:ext>
            </a:extLst>
          </p:cNvPr>
          <p:cNvCxnSpPr>
            <a:cxnSpLocks/>
            <a:endCxn id="22" idx="1"/>
          </p:cNvCxnSpPr>
          <p:nvPr/>
        </p:nvCxnSpPr>
        <p:spPr>
          <a:xfrm>
            <a:off x="4470400" y="3444240"/>
            <a:ext cx="1910806" cy="247276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88351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7"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19"/>
        <p:cNvGrpSpPr/>
        <p:nvPr/>
      </p:nvGrpSpPr>
      <p:grpSpPr>
        <a:xfrm>
          <a:off x="0" y="0"/>
          <a:ext cx="0" cy="0"/>
          <a:chOff x="0" y="0"/>
          <a:chExt cx="0" cy="0"/>
        </a:xfrm>
      </p:grpSpPr>
      <p:sp>
        <p:nvSpPr>
          <p:cNvPr id="8" name="TextBox 7">
            <a:extLst>
              <a:ext uri="{FF2B5EF4-FFF2-40B4-BE49-F238E27FC236}">
                <a16:creationId xmlns:a16="http://schemas.microsoft.com/office/drawing/2014/main" xmlns="" id="{7387BF87-F2CF-4A62-A5DB-B6C78D87FA56}"/>
              </a:ext>
            </a:extLst>
          </p:cNvPr>
          <p:cNvSpPr txBox="1"/>
          <p:nvPr/>
        </p:nvSpPr>
        <p:spPr>
          <a:xfrm>
            <a:off x="10501901" y="204959"/>
            <a:ext cx="6968836"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4400" b="1" i="0" u="none" strike="noStrike" kern="0" cap="none" spc="0" normalizeH="0" baseline="0" noProof="0" dirty="0">
                <a:ln>
                  <a:solidFill>
                    <a:srgbClr val="002060"/>
                  </a:solidFill>
                </a:ln>
                <a:solidFill>
                  <a:srgbClr val="FFFF66"/>
                </a:solidFill>
                <a:effectLst/>
                <a:uLnTx/>
                <a:uFillTx/>
                <a:latin typeface="SVN-Wallington" panose="00000500000000000000" pitchFamily="2" charset="0"/>
                <a:ea typeface="+mn-ea"/>
                <a:cs typeface="Arial"/>
                <a:sym typeface="Gochi Hand"/>
              </a:rPr>
              <a:t>Toán</a:t>
            </a:r>
            <a:endParaRPr kumimoji="0" lang="en-US" sz="4400" b="1" i="0" u="none" strike="noStrike" kern="0" cap="none" spc="0" normalizeH="0" baseline="0" noProof="0" dirty="0">
              <a:ln>
                <a:solidFill>
                  <a:srgbClr val="002060"/>
                </a:solidFill>
              </a:ln>
              <a:solidFill>
                <a:srgbClr val="FFFF66"/>
              </a:solidFill>
              <a:effectLst/>
              <a:uLnTx/>
              <a:uFillTx/>
              <a:latin typeface="SVN-Wallington" panose="00000500000000000000" pitchFamily="2" charset="0"/>
              <a:ea typeface="+mn-ea"/>
              <a:cs typeface="Arial"/>
              <a:sym typeface="Arial"/>
            </a:endParaRPr>
          </a:p>
        </p:txBody>
      </p:sp>
      <p:pic>
        <p:nvPicPr>
          <p:cNvPr id="12" name="Picture 11" descr="A picture containing toy, doll&#10;&#10;Description automatically generated">
            <a:extLst>
              <a:ext uri="{FF2B5EF4-FFF2-40B4-BE49-F238E27FC236}">
                <a16:creationId xmlns:a16="http://schemas.microsoft.com/office/drawing/2014/main" xmlns="" id="{7F20AD43-C14B-4D53-BF83-39D4D5D2766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5" b="94149" l="9985" r="89998">
                        <a14:foregroundMark x1="43024" y1="25438" x2="40840" y2="33206"/>
                        <a14:foregroundMark x1="53359" y1="24621" x2="54442" y2="32922"/>
                        <a14:foregroundMark x1="54442" y1="32922" x2="54442" y2="32922"/>
                        <a14:foregroundMark x1="40840" y1="27205" x2="40840" y2="27205"/>
                        <a14:foregroundMark x1="42607" y1="26538" x2="41107" y2="32522"/>
                        <a14:foregroundMark x1="55126" y1="26938" x2="55676" y2="30755"/>
                        <a14:foregroundMark x1="36206" y1="51292" x2="43291" y2="50075"/>
                        <a14:foregroundMark x1="43291" y1="50075" x2="43291" y2="50075"/>
                        <a14:foregroundMark x1="40423" y1="26804" x2="38940" y2="31839"/>
                        <a14:foregroundMark x1="46691" y1="33606" x2="48591" y2="35639"/>
                        <a14:foregroundMark x1="48591" y1="50075" x2="48325" y2="54292"/>
                        <a14:foregroundMark x1="48812" y1="92124" x2="55093" y2="94149"/>
                        <a14:foregroundMark x1="47095" y1="91571" x2="48104" y2="91896"/>
                        <a14:foregroundMark x1="39890" y1="89248" x2="46676" y2="91436"/>
                        <a14:foregroundMark x1="55093" y1="94149" x2="55393" y2="94149"/>
                        <a14:backgroundMark x1="47775" y1="91699" x2="47908" y2="92782"/>
                        <a14:backgroundMark x1="48458" y1="91432" x2="48458" y2="92932"/>
                        <a14:backgroundMark x1="46691" y1="91432" x2="47091" y2="92932"/>
                        <a14:backgroundMark x1="55393" y1="93882" x2="55393" y2="93882"/>
                      </a14:backgroundRemoval>
                    </a14:imgEffect>
                  </a14:imgLayer>
                </a14:imgProps>
              </a:ext>
            </a:extLst>
          </a:blip>
          <a:stretch>
            <a:fillRect/>
          </a:stretch>
        </p:blipFill>
        <p:spPr>
          <a:xfrm>
            <a:off x="7987181" y="974400"/>
            <a:ext cx="5999138" cy="5999138"/>
          </a:xfrm>
          <a:prstGeom prst="rect">
            <a:avLst/>
          </a:prstGeom>
        </p:spPr>
      </p:pic>
      <p:pic>
        <p:nvPicPr>
          <p:cNvPr id="3" name="Picture 2">
            <a:extLst>
              <a:ext uri="{FF2B5EF4-FFF2-40B4-BE49-F238E27FC236}">
                <a16:creationId xmlns:a16="http://schemas.microsoft.com/office/drawing/2014/main" xmlns="" id="{0D9B8E66-C730-C210-7665-C419A969C23A}"/>
              </a:ext>
            </a:extLst>
          </p:cNvPr>
          <p:cNvPicPr>
            <a:picLocks noChangeAspect="1"/>
          </p:cNvPicPr>
          <p:nvPr/>
        </p:nvPicPr>
        <p:blipFill>
          <a:blip r:embed="rId5"/>
          <a:stretch>
            <a:fillRect/>
          </a:stretch>
        </p:blipFill>
        <p:spPr>
          <a:xfrm>
            <a:off x="3701348" y="1151946"/>
            <a:ext cx="4651651" cy="4554107"/>
          </a:xfrm>
          <a:prstGeom prst="rect">
            <a:avLst/>
          </a:prstGeom>
        </p:spPr>
      </p:pic>
    </p:spTree>
    <p:extLst>
      <p:ext uri="{BB962C8B-B14F-4D97-AF65-F5344CB8AC3E}">
        <p14:creationId xmlns:p14="http://schemas.microsoft.com/office/powerpoint/2010/main" val="117299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240E50B5-4965-F595-0E38-F1E5DD428E60}"/>
              </a:ext>
            </a:extLst>
          </p:cNvPr>
          <p:cNvSpPr/>
          <p:nvPr/>
        </p:nvSpPr>
        <p:spPr>
          <a:xfrm>
            <a:off x="390525" y="152400"/>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xmlns="" id="{C4FB5201-2526-6CDA-1A81-1625A77CEA35}"/>
              </a:ext>
            </a:extLst>
          </p:cNvPr>
          <p:cNvSpPr txBox="1"/>
          <p:nvPr/>
        </p:nvSpPr>
        <p:spPr>
          <a:xfrm>
            <a:off x="1622573" y="257611"/>
            <a:ext cx="9836002"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Việt mua 5 chiếc thước đo góc cùng loại phải trả 40 000 đồng. Hỏi Mai có 24 000 đồng thì mua được mấy chiếc thước đo góc loại đó?</a:t>
            </a:r>
          </a:p>
        </p:txBody>
      </p:sp>
      <p:sp>
        <p:nvSpPr>
          <p:cNvPr id="13" name="Oval 12">
            <a:extLst>
              <a:ext uri="{FF2B5EF4-FFF2-40B4-BE49-F238E27FC236}">
                <a16:creationId xmlns:a16="http://schemas.microsoft.com/office/drawing/2014/main" xmlns="" id="{C9D04219-D831-D6F1-6EC8-54F6B4A934B4}"/>
              </a:ext>
            </a:extLst>
          </p:cNvPr>
          <p:cNvSpPr/>
          <p:nvPr/>
        </p:nvSpPr>
        <p:spPr>
          <a:xfrm>
            <a:off x="904875" y="332105"/>
            <a:ext cx="721995" cy="74422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mn-cs"/>
              </a:rPr>
              <a:t>1</a:t>
            </a:r>
          </a:p>
        </p:txBody>
      </p:sp>
      <p:sp>
        <p:nvSpPr>
          <p:cNvPr id="15" name="TextBox 14">
            <a:extLst>
              <a:ext uri="{FF2B5EF4-FFF2-40B4-BE49-F238E27FC236}">
                <a16:creationId xmlns:a16="http://schemas.microsoft.com/office/drawing/2014/main" xmlns="" id="{B6C7E055-8D01-6126-1942-43C9912FD500}"/>
              </a:ext>
            </a:extLst>
          </p:cNvPr>
          <p:cNvSpPr txBox="1"/>
          <p:nvPr/>
        </p:nvSpPr>
        <p:spPr>
          <a:xfrm>
            <a:off x="542925" y="1843385"/>
            <a:ext cx="6096000" cy="1754326"/>
          </a:xfrm>
          <a:prstGeom prst="rect">
            <a:avLst/>
          </a:prstGeom>
          <a:noFill/>
        </p:spPr>
        <p:txBody>
          <a:bodyPr wrap="square">
            <a:spAutoFit/>
          </a:bodyPr>
          <a:lstStyle/>
          <a:p>
            <a:pPr algn="ctr" latinLnBrk="0"/>
            <a:r>
              <a:rPr lang="vi-VN" sz="3600" b="1" i="0" dirty="0">
                <a:solidFill>
                  <a:srgbClr val="000000"/>
                </a:solidFill>
                <a:effectLst/>
                <a:latin typeface="Calibri" panose="020F0502020204030204" pitchFamily="34" charset="0"/>
                <a:cs typeface="Calibri" panose="020F0502020204030204" pitchFamily="34" charset="0"/>
              </a:rPr>
              <a:t>Tóm tắt</a:t>
            </a:r>
            <a:r>
              <a:rPr lang="en-US" sz="3600" b="1" i="0" dirty="0">
                <a:solidFill>
                  <a:srgbClr val="000000"/>
                </a:solidFill>
                <a:effectLst/>
                <a:latin typeface="Calibri" panose="020F0502020204030204" pitchFamily="34" charset="0"/>
                <a:cs typeface="Calibri" panose="020F0502020204030204" pitchFamily="34" charset="0"/>
              </a:rPr>
              <a:t>:</a:t>
            </a:r>
            <a:endParaRPr lang="vi-VN" sz="3600" b="1" i="0" dirty="0">
              <a:solidFill>
                <a:srgbClr val="000000"/>
              </a:solidFill>
              <a:effectLst/>
              <a:latin typeface="Calibri" panose="020F0502020204030204" pitchFamily="34" charset="0"/>
              <a:cs typeface="Calibri" panose="020F0502020204030204" pitchFamily="34" charset="0"/>
            </a:endParaRPr>
          </a:p>
          <a:p>
            <a:pPr algn="just" latinLnBrk="0"/>
            <a:r>
              <a:rPr lang="vi-VN" sz="3600" b="0" i="0" dirty="0">
                <a:solidFill>
                  <a:srgbClr val="000000"/>
                </a:solidFill>
                <a:effectLst/>
                <a:latin typeface="Calibri" panose="020F0502020204030204" pitchFamily="34" charset="0"/>
                <a:cs typeface="Calibri" panose="020F0502020204030204" pitchFamily="34" charset="0"/>
              </a:rPr>
              <a:t>40 000 đồng: 5 chiếc thước</a:t>
            </a:r>
          </a:p>
          <a:p>
            <a:pPr algn="just" latinLnBrk="0"/>
            <a:r>
              <a:rPr lang="vi-VN" sz="3600" b="0" i="0" dirty="0">
                <a:solidFill>
                  <a:srgbClr val="000000"/>
                </a:solidFill>
                <a:effectLst/>
                <a:latin typeface="Calibri" panose="020F0502020204030204" pitchFamily="34" charset="0"/>
                <a:cs typeface="Calibri" panose="020F0502020204030204" pitchFamily="34" charset="0"/>
              </a:rPr>
              <a:t>24 000 đồng: </a:t>
            </a:r>
            <a:r>
              <a:rPr lang="en-US" sz="3600" b="0" i="0" dirty="0">
                <a:solidFill>
                  <a:srgbClr val="000000"/>
                </a:solidFill>
                <a:effectLst/>
                <a:latin typeface="Calibri" panose="020F0502020204030204" pitchFamily="34" charset="0"/>
                <a:cs typeface="Calibri" panose="020F0502020204030204" pitchFamily="34" charset="0"/>
              </a:rPr>
              <a:t>…</a:t>
            </a:r>
            <a:r>
              <a:rPr lang="vi-VN" sz="3600" b="0" i="0" dirty="0">
                <a:solidFill>
                  <a:srgbClr val="000000"/>
                </a:solidFill>
                <a:effectLst/>
                <a:latin typeface="Calibri" panose="020F0502020204030204" pitchFamily="34" charset="0"/>
                <a:cs typeface="Calibri" panose="020F0502020204030204" pitchFamily="34" charset="0"/>
              </a:rPr>
              <a:t>chiếc thước</a:t>
            </a:r>
            <a:r>
              <a:rPr lang="en-US" sz="3600" b="0" i="0" dirty="0">
                <a:solidFill>
                  <a:srgbClr val="000000"/>
                </a:solidFill>
                <a:effectLst/>
                <a:latin typeface="Calibri" panose="020F0502020204030204" pitchFamily="34" charset="0"/>
                <a:cs typeface="Calibri" panose="020F0502020204030204" pitchFamily="34" charset="0"/>
              </a:rPr>
              <a:t>?</a:t>
            </a:r>
            <a:endParaRPr lang="vi-VN" sz="3600" b="0" i="0" dirty="0">
              <a:solidFill>
                <a:srgbClr val="000000"/>
              </a:solidFill>
              <a:effectLst/>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xmlns="" id="{6FA32836-CA50-E81C-EC71-1C6521D0B1C4}"/>
              </a:ext>
            </a:extLst>
          </p:cNvPr>
          <p:cNvSpPr txBox="1"/>
          <p:nvPr/>
        </p:nvSpPr>
        <p:spPr>
          <a:xfrm>
            <a:off x="2781300" y="3310235"/>
            <a:ext cx="9410700" cy="3416320"/>
          </a:xfrm>
          <a:prstGeom prst="rect">
            <a:avLst/>
          </a:prstGeom>
          <a:noFill/>
        </p:spPr>
        <p:txBody>
          <a:bodyPr wrap="square">
            <a:spAutoFit/>
          </a:bodyPr>
          <a:lstStyle/>
          <a:p>
            <a:pPr algn="ctr"/>
            <a:r>
              <a:rPr lang="vi-VN" sz="3600" b="1" dirty="0">
                <a:solidFill>
                  <a:srgbClr val="FF0000"/>
                </a:solidFill>
                <a:latin typeface="Calibri" panose="020F0502020204030204" pitchFamily="34" charset="0"/>
                <a:cs typeface="Calibri" panose="020F0502020204030204" pitchFamily="34" charset="0"/>
              </a:rPr>
              <a:t> Bài giải</a:t>
            </a:r>
            <a:r>
              <a:rPr lang="en-US" sz="3600" b="1" dirty="0">
                <a:solidFill>
                  <a:srgbClr val="FF0000"/>
                </a:solidFill>
                <a:latin typeface="Calibri" panose="020F0502020204030204" pitchFamily="34" charset="0"/>
                <a:cs typeface="Calibri" panose="020F0502020204030204" pitchFamily="34" charset="0"/>
              </a:rPr>
              <a:t>:</a:t>
            </a:r>
            <a:endParaRPr lang="vi-VN" sz="3600" b="1" dirty="0">
              <a:solidFill>
                <a:srgbClr val="FF0000"/>
              </a:solidFill>
              <a:latin typeface="Calibri" panose="020F0502020204030204" pitchFamily="34" charset="0"/>
              <a:cs typeface="Calibri" panose="020F0502020204030204" pitchFamily="34" charset="0"/>
            </a:endParaRPr>
          </a:p>
          <a:p>
            <a:pPr algn="ctr"/>
            <a:r>
              <a:rPr lang="vi-VN" sz="3600" b="1" dirty="0">
                <a:solidFill>
                  <a:srgbClr val="FF0000"/>
                </a:solidFill>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1 chiếc thước đo góc có số tiền là:</a:t>
            </a:r>
          </a:p>
          <a:p>
            <a:pPr algn="ctr"/>
            <a:r>
              <a:rPr lang="vi-VN" sz="3600" dirty="0">
                <a:solidFill>
                  <a:srgbClr val="FF0000"/>
                </a:solidFill>
                <a:latin typeface="Calibri" panose="020F0502020204030204" pitchFamily="34" charset="0"/>
                <a:cs typeface="Calibri" panose="020F0502020204030204" pitchFamily="34" charset="0"/>
              </a:rPr>
              <a:t>                     40 000 : 5 = 8</a:t>
            </a:r>
            <a:r>
              <a:rPr lang="en-US" sz="3600" dirty="0">
                <a:solidFill>
                  <a:srgbClr val="FF0000"/>
                </a:solidFill>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000 (đồng)</a:t>
            </a:r>
          </a:p>
          <a:p>
            <a:pPr algn="ctr"/>
            <a:r>
              <a:rPr lang="vi-VN" sz="3600" dirty="0">
                <a:solidFill>
                  <a:srgbClr val="FF0000"/>
                </a:solidFill>
                <a:latin typeface="Calibri" panose="020F0502020204030204" pitchFamily="34" charset="0"/>
                <a:cs typeface="Calibri" panose="020F0502020204030204" pitchFamily="34" charset="0"/>
              </a:rPr>
              <a:t>        Mai mua được số thước đo góc là:</a:t>
            </a:r>
          </a:p>
          <a:p>
            <a:pPr algn="ctr"/>
            <a:r>
              <a:rPr lang="vi-VN" sz="3600" dirty="0">
                <a:solidFill>
                  <a:srgbClr val="FF0000"/>
                </a:solidFill>
                <a:latin typeface="Calibri" panose="020F0502020204030204" pitchFamily="34" charset="0"/>
                <a:cs typeface="Calibri" panose="020F0502020204030204" pitchFamily="34" charset="0"/>
              </a:rPr>
              <a:t>                      24 000 : 8 = 3 (chiếc)</a:t>
            </a:r>
          </a:p>
          <a:p>
            <a:pPr algn="ctr"/>
            <a:r>
              <a:rPr lang="vi-VN" sz="3600" dirty="0">
                <a:solidFill>
                  <a:srgbClr val="FF0000"/>
                </a:solidFill>
                <a:latin typeface="Calibri" panose="020F0502020204030204" pitchFamily="34" charset="0"/>
                <a:cs typeface="Calibri" panose="020F0502020204030204" pitchFamily="34" charset="0"/>
              </a:rPr>
              <a:t>                              Đáp số: 3 chiếc</a:t>
            </a:r>
            <a:endParaRPr lang="vi-VN" sz="3600" i="0" dirty="0">
              <a:solidFill>
                <a:srgbClr val="FF0000"/>
              </a:solidFill>
              <a:effectLst/>
              <a:latin typeface="Calibri" panose="020F0502020204030204" pitchFamily="34" charset="0"/>
              <a:cs typeface="Calibri" panose="020F0502020204030204" pitchFamily="34" charset="0"/>
            </a:endParaRPr>
          </a:p>
        </p:txBody>
      </p:sp>
      <p:pic>
        <p:nvPicPr>
          <p:cNvPr id="2052" name="Picture 4" descr="Cách sử dụng thước đo độ - Văn phòng phẩm Sơn Ca">
            <a:extLst>
              <a:ext uri="{FF2B5EF4-FFF2-40B4-BE49-F238E27FC236}">
                <a16:creationId xmlns:a16="http://schemas.microsoft.com/office/drawing/2014/main" xmlns="" id="{D0862E36-3921-80EA-7CA4-EFC0C07F03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7271" y="1390650"/>
            <a:ext cx="3081742" cy="170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75828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animEffect transition="in" filter="wipe(down)">
                                      <p:cBhvr>
                                        <p:cTn id="23" dur="500"/>
                                        <p:tgtEl>
                                          <p:spTgt spid="1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xEl>
                                              <p:pRg st="1" end="1"/>
                                            </p:txEl>
                                          </p:spTgt>
                                        </p:tgtEl>
                                        <p:attrNameLst>
                                          <p:attrName>style.visibility</p:attrName>
                                        </p:attrNameLst>
                                      </p:cBhvr>
                                      <p:to>
                                        <p:strVal val="visible"/>
                                      </p:to>
                                    </p:set>
                                    <p:animEffect transition="in" filter="wipe(down)">
                                      <p:cBhvr>
                                        <p:cTn id="28" dur="500"/>
                                        <p:tgtEl>
                                          <p:spTgt spid="16">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6">
                                            <p:txEl>
                                              <p:pRg st="2" end="2"/>
                                            </p:txEl>
                                          </p:spTgt>
                                        </p:tgtEl>
                                        <p:attrNameLst>
                                          <p:attrName>style.visibility</p:attrName>
                                        </p:attrNameLst>
                                      </p:cBhvr>
                                      <p:to>
                                        <p:strVal val="visible"/>
                                      </p:to>
                                    </p:set>
                                    <p:animEffect transition="in" filter="wipe(down)">
                                      <p:cBhvr>
                                        <p:cTn id="33" dur="500"/>
                                        <p:tgtEl>
                                          <p:spTgt spid="16">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6">
                                            <p:txEl>
                                              <p:pRg st="3" end="3"/>
                                            </p:txEl>
                                          </p:spTgt>
                                        </p:tgtEl>
                                        <p:attrNameLst>
                                          <p:attrName>style.visibility</p:attrName>
                                        </p:attrNameLst>
                                      </p:cBhvr>
                                      <p:to>
                                        <p:strVal val="visible"/>
                                      </p:to>
                                    </p:set>
                                    <p:animEffect transition="in" filter="wipe(down)">
                                      <p:cBhvr>
                                        <p:cTn id="38" dur="500"/>
                                        <p:tgtEl>
                                          <p:spTgt spid="16">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6">
                                            <p:txEl>
                                              <p:pRg st="4" end="4"/>
                                            </p:txEl>
                                          </p:spTgt>
                                        </p:tgtEl>
                                        <p:attrNameLst>
                                          <p:attrName>style.visibility</p:attrName>
                                        </p:attrNameLst>
                                      </p:cBhvr>
                                      <p:to>
                                        <p:strVal val="visible"/>
                                      </p:to>
                                    </p:set>
                                    <p:animEffect transition="in" filter="wipe(down)">
                                      <p:cBhvr>
                                        <p:cTn id="43" dur="500"/>
                                        <p:tgtEl>
                                          <p:spTgt spid="16">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6">
                                            <p:txEl>
                                              <p:pRg st="5" end="5"/>
                                            </p:txEl>
                                          </p:spTgt>
                                        </p:tgtEl>
                                        <p:attrNameLst>
                                          <p:attrName>style.visibility</p:attrName>
                                        </p:attrNameLst>
                                      </p:cBhvr>
                                      <p:to>
                                        <p:strVal val="visible"/>
                                      </p:to>
                                    </p:set>
                                    <p:animEffect transition="in" filter="wipe(down)">
                                      <p:cBhvr>
                                        <p:cTn id="48"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5" grpId="0"/>
      <p:bldP spid="16"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ISPRING_SLIDE_INDENT_LEVEL" val="0"/>
  <p:tag name="GENSWF_ADVANCE_TIME" val="25.997"/>
  <p:tag name="ISPRING_CUSTOM_TIMING_USED" val="1"/>
  <p:tag name="GENSWF_SLIDE_TITLE" val="Trang bìa"/>
  <p:tag name="TIMING" val="|1.355|2.11|1.624|1.626|3.858|1.454|1.391|1.422|1.562|1.515"/>
  <p:tag name="ISPRING_SLIDE_ID_2" val="{80925AB4-089C-44E8-8CEE-EC25776BB75D}"/>
</p:tagLst>
</file>

<file path=ppt/theme/theme1.xml><?xml version="1.0" encoding="utf-8"?>
<a:theme xmlns:a="http://schemas.openxmlformats.org/drawingml/2006/main" name="1_SlidesMania">
  <a:themeElements>
    <a:clrScheme name="Simple Light">
      <a:dk1>
        <a:srgbClr val="072162"/>
      </a:dk1>
      <a:lt1>
        <a:srgbClr val="FCD75E"/>
      </a:lt1>
      <a:dk2>
        <a:srgbClr val="171717"/>
      </a:dk2>
      <a:lt2>
        <a:srgbClr val="FFFFFF"/>
      </a:lt2>
      <a:accent1>
        <a:srgbClr val="1D69B4"/>
      </a:accent1>
      <a:accent2>
        <a:srgbClr val="F1C232"/>
      </a:accent2>
      <a:accent3>
        <a:srgbClr val="7CAA23"/>
      </a:accent3>
      <a:accent4>
        <a:srgbClr val="FF4824"/>
      </a:accent4>
      <a:accent5>
        <a:srgbClr val="4775E7"/>
      </a:accent5>
      <a:accent6>
        <a:srgbClr val="C830C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nline Learning Planner by Sildesgo">
  <a:themeElements>
    <a:clrScheme name="Simple Light">
      <a:dk1>
        <a:srgbClr val="7C7C7C"/>
      </a:dk1>
      <a:lt1>
        <a:srgbClr val="FFFFFF"/>
      </a:lt1>
      <a:dk2>
        <a:srgbClr val="7C7C7C"/>
      </a:dk2>
      <a:lt2>
        <a:srgbClr val="F3F3F3"/>
      </a:lt2>
      <a:accent1>
        <a:srgbClr val="4D8CF5"/>
      </a:accent1>
      <a:accent2>
        <a:srgbClr val="34A853"/>
      </a:accent2>
      <a:accent3>
        <a:srgbClr val="FBBC05"/>
      </a:accent3>
      <a:accent4>
        <a:srgbClr val="EA4335"/>
      </a:accent4>
      <a:accent5>
        <a:srgbClr val="F1F1F1"/>
      </a:accent5>
      <a:accent6>
        <a:srgbClr val="1C1C3D"/>
      </a:accent6>
      <a:hlink>
        <a:srgbClr val="7C7C7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850</Words>
  <Application>Microsoft Office PowerPoint</Application>
  <PresentationFormat>Custom</PresentationFormat>
  <Paragraphs>103</Paragraphs>
  <Slides>19</Slides>
  <Notes>9</Notes>
  <HiddenSlides>0</HiddenSlides>
  <MMClips>0</MMClip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1_SlidesMania</vt:lpstr>
      <vt:lpstr>Online Learning Planner by Sildesgo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HUNG</cp:lastModifiedBy>
  <cp:revision>31</cp:revision>
  <dcterms:created xsi:type="dcterms:W3CDTF">2023-12-05T08:03:01Z</dcterms:created>
  <dcterms:modified xsi:type="dcterms:W3CDTF">2024-02-29T02:18:27Z</dcterms:modified>
</cp:coreProperties>
</file>