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D118-FFB9-4060-9898-D3940ADD326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C8CF-7E12-4819-AC84-22157288F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PC\Desktop\B&#233;%20Thu%20Uy&#234;n%20&#9733;%20C&#244;%20V&#224;%20M&#7865;%20&#9733;%20Nh&#7841;c%20Thi&#7871;u%20Nhi%20Vui%20Nh&#7897;n%20Hay%20Nh&#7845;t%202018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TUẦN 21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Thứ hai, ngày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BÀI 1: NỤ HÔN TRÊN BÀN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Kết quả hình ảnh cho nụ hôn trên bàn t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04800" y="1447800"/>
            <a:ext cx="8534400" cy="457200"/>
            <a:chOff x="304800" y="14478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1447800"/>
              <a:ext cx="85344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000" b="1" dirty="0" smtClean="0">
                  <a:solidFill>
                    <a:schemeClr val="tx1"/>
                  </a:solidFill>
                  <a:latin typeface="+mj-lt"/>
                </a:rPr>
                <a:t>         Nói về những gì em quan sát được trong tranh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447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Hát một bài hát về mẹ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Bé Thu Uyên ★ Cô Và Mẹ ★ Nhạc Thiếu Nhi Vui Nhộn Hay Nhất 201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Đọc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85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Nụ hôn trên bàn tay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Ngày đầu đi học, Nam hồi hộp lắm. Mẹ nhẹ nhàng đặt một nụ hôn vào bàn tay Nam và dặn: 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Mỗi khi lo lắng, con hãy áp bàn tay này lên má. Mẹ lúc nào cũng ở bên con.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cảm thấy thật ấm áp. Cậu im lặng rồi đột nhiên mỉm cười: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- Mẹ đưa tay cho con nào!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Nam đặt một nụ hôn vào bàn tay mẹ rồi thủ thỉ: 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- Bây giờ thì mẹ cũng có nụ hôn trên bàn tay rồi. Con yêu mẹ!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Nam chào mẹ và tung tăng bước vào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giai-bai-tap-tieng-viet-1-trang-24-25-26-27-bai-1-nu-hon-tren-ban-t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505200" y="15240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5240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9718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44196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3505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Trả lời câu hỏi: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dministrator\Desktop\giai-bai-tap-tieng-viet-1-trang-24-25-26-27-bai-1-nu-hon-tren-ban-ta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93842"/>
            <a:ext cx="5486400" cy="24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Ngày đầu đi học, Nam thế nào ?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Mẹ dặn Nam điều gì ?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c. Sau khi chào mẹ, Nam làm gì ?</a:t>
            </a:r>
            <a:endParaRPr lang="en-US" sz="2400" b="1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12954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 đầu đi học, Nam hồi hộp lắm.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2438400"/>
            <a:ext cx="89154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con”.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3886200"/>
            <a:ext cx="8915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chào mẹ, Nam tung tăng bước vào lớp.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Viết vào vở câu trả lời cho câu hỏi a ở mục 3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Ngày đầu đi học, Nam ( ...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373454"/>
            <a:ext cx="80772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i="1" u="sng" dirty="0" smtClean="0">
                <a:latin typeface="+mj-lt"/>
              </a:rPr>
              <a:t>Hướng dẫn trả lời:</a:t>
            </a:r>
          </a:p>
          <a:p>
            <a:pPr algn="ctr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Ngày đầu đi học, Nam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 hộp lắm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istrator\Desktop\giai-bai-tap-tieng-viet-1-trang-24-25-26-27-bai-1-nu-hon-tren-ban-tay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895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Viết vào vở: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25146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từ ngữ để hoàn thiện câu và viết câu vào vở: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066800"/>
            <a:ext cx="6019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+mj-lt"/>
              </a:rPr>
              <a:t>mỉm cười                lo lắng</a:t>
            </a:r>
            <a:r>
              <a:rPr lang="vi-VN" sz="2400" dirty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                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thủ thỉ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2057400"/>
            <a:ext cx="4097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55887"/>
            <a:ext cx="1999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 i="1" dirty="0">
                <a:latin typeface="+mj-lt"/>
              </a:rPr>
              <a:t>Hướng dẫn trả lời: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5375" y="3048000"/>
            <a:ext cx="4350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375" y="3875087"/>
            <a:ext cx="2452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 i="1" dirty="0">
                <a:latin typeface="+mj-lt"/>
              </a:rPr>
              <a:t>Viết lại vào vở như sau:</a:t>
            </a:r>
            <a:endParaRPr lang="en-US" b="1" i="1" dirty="0">
              <a:latin typeface="+mj-lt"/>
            </a:endParaRPr>
          </a:p>
        </p:txBody>
      </p:sp>
      <p:pic>
        <p:nvPicPr>
          <p:cNvPr id="11" name="Picture 1" descr="C:\Users\Administrator\Desktop\giai-bai-tap-tieng-viet-1-trang-24-25-26-27-bai-1-nu-hon-tren-ban-tay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62" y="4495800"/>
            <a:ext cx="87938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5638800" y="3505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    Quan sát tranh và dùng từ ngữ trong khung để nói theo tranh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14400"/>
          <a:ext cx="7772400" cy="8382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chăm sóc</a:t>
                      </a:r>
                      <a:endParaRPr lang="vi-VN" sz="2400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inherit"/>
                        </a:rPr>
                        <a:t>ốm</a:t>
                      </a:r>
                      <a:endParaRPr lang="en-US" sz="240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inherit"/>
                        </a:rPr>
                        <a:t>ô tô điện</a:t>
                      </a:r>
                      <a:endParaRPr lang="vi-VN" sz="24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inherit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inherit"/>
                        </a:rPr>
                        <a:t>viên</a:t>
                      </a:r>
                      <a:endParaRPr lang="en-US" sz="240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dministrator\Desktop\giai-bai-tap-tieng-viet-1-trang-24-25-26-27-bai-1-nu-hon-tren-ban-ta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0101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4286250"/>
            <a:ext cx="4981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vi-VN" sz="2400" b="1" i="1" smtClean="0">
                <a:latin typeface="inherit"/>
              </a:rPr>
              <a:t>Hướng dẫn trả lời: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105400" cy="2971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Mỗi khi em bị ốm, mẹ luôn chăm sóc em tận tình.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Mẹ luôn ở bên cạnh, quan tâm và chăm sóc em khi em bị ốm.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Mẹ luôn lo lắng và chăm sóc em chu đáo mỗi khi em bị ốm.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83037"/>
            <a:ext cx="36576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38100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công viên, bố và con đang chơi trò ô tô điện.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cùng bố chơi trò ô tô điện trong công viên.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Bố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hướng dẫn con chơi trò ô tô điện trong công viên.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Nghe – viết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93762"/>
            <a:ext cx="9144000" cy="39830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HS trình bày vào vở như sau: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\Desktop\giai-bai-tap-tieng-viet-1-trang-24-25-26-27-bai-1-nu-hon-tren-ban-tay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38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esktop\giai-bai-tap-tieng-viet-1-trang-24-25-26-27-bai-1-nu-hon-tren-ban-tay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Chọn chữ phù hợp thay cho bông hoa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n hay l ?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b. c hay k ?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76735"/>
            <a:ext cx="759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iềm vui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o lắng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l </a:t>
            </a:r>
            <a:r>
              <a:rPr lang="vi-VN" sz="2400" dirty="0" smtClean="0">
                <a:latin typeface="+mj-lt"/>
              </a:rPr>
              <a:t>òng 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796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mẹ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c </a:t>
            </a:r>
            <a:r>
              <a:rPr lang="vi-VN" sz="2400" dirty="0" smtClean="0">
                <a:latin typeface="+mj-lt"/>
              </a:rPr>
              <a:t>on  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ỉ niệm                            </a:t>
            </a:r>
            <a:r>
              <a:rPr lang="vi-VN" sz="2400" b="1" u="sng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vi-VN" sz="2400" dirty="0" smtClean="0">
                <a:latin typeface="+mj-lt"/>
              </a:rPr>
              <a:t>ì diệu</a:t>
            </a:r>
          </a:p>
        </p:txBody>
      </p:sp>
      <p:pic>
        <p:nvPicPr>
          <p:cNvPr id="16386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457200" y="20574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505200" y="373380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3810000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629400" y="1981200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657600" y="198120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85800" y="38100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525</Words>
  <Application>Microsoft Office PowerPoint</Application>
  <PresentationFormat>On-screen Show (4:3)</PresentationFormat>
  <Paragraphs>71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trả lời: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Admin</cp:lastModifiedBy>
  <cp:revision>15</cp:revision>
  <dcterms:created xsi:type="dcterms:W3CDTF">2021-02-19T12:38:44Z</dcterms:created>
  <dcterms:modified xsi:type="dcterms:W3CDTF">2024-01-27T09:31:51Z</dcterms:modified>
</cp:coreProperties>
</file>