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8" r:id="rId4"/>
    <p:sldId id="282" r:id="rId5"/>
    <p:sldId id="272" r:id="rId6"/>
    <p:sldId id="284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06" y="-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2/18/2023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2/18/2023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2/18/2023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A MA KHÊ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873724" cy="992290"/>
            <a:chOff x="4539228" y="172432"/>
            <a:chExt cx="577461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74616" cy="992290"/>
              <a:chOff x="4539228" y="172432"/>
              <a:chExt cx="577461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746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10 000(TIẾT 3)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873724" cy="992290"/>
            <a:chOff x="4539228" y="172432"/>
            <a:chExt cx="577461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74616" cy="992290"/>
              <a:chOff x="4539228" y="172432"/>
              <a:chExt cx="577461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746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5873724" cy="992290"/>
            <a:chOff x="4539228" y="172432"/>
            <a:chExt cx="5774616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5774616" cy="992290"/>
              <a:chOff x="4539228" y="172432"/>
              <a:chExt cx="5774616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57746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5873724" cy="992290"/>
            <a:chOff x="4539228" y="172432"/>
            <a:chExt cx="577461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74616" cy="992290"/>
              <a:chOff x="4539228" y="172432"/>
              <a:chExt cx="577461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746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531</Words>
  <Application>Microsoft Office PowerPoint</Application>
  <PresentationFormat>Custom</PresentationFormat>
  <Paragraphs>176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HUNG</cp:lastModifiedBy>
  <cp:revision>149</cp:revision>
  <dcterms:created xsi:type="dcterms:W3CDTF">2022-07-10T01:37:20Z</dcterms:created>
  <dcterms:modified xsi:type="dcterms:W3CDTF">2023-02-18T11:29:58Z</dcterms:modified>
</cp:coreProperties>
</file>