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301" r:id="rId3"/>
    <p:sldId id="377" r:id="rId4"/>
    <p:sldId id="302" r:id="rId5"/>
    <p:sldId id="365" r:id="rId6"/>
    <p:sldId id="342" r:id="rId7"/>
    <p:sldId id="356" r:id="rId8"/>
    <p:sldId id="366" r:id="rId9"/>
    <p:sldId id="367" r:id="rId10"/>
    <p:sldId id="368" r:id="rId11"/>
    <p:sldId id="343" r:id="rId12"/>
    <p:sldId id="369" r:id="rId13"/>
    <p:sldId id="378" r:id="rId14"/>
    <p:sldId id="379" r:id="rId15"/>
    <p:sldId id="382" r:id="rId16"/>
    <p:sldId id="380" r:id="rId17"/>
    <p:sldId id="381" r:id="rId18"/>
    <p:sldId id="359" r:id="rId19"/>
    <p:sldId id="344" r:id="rId20"/>
    <p:sldId id="383" r:id="rId21"/>
    <p:sldId id="358" r:id="rId22"/>
    <p:sldId id="384" r:id="rId23"/>
    <p:sldId id="385" r:id="rId24"/>
    <p:sldId id="362" r:id="rId25"/>
    <p:sldId id="371" r:id="rId26"/>
    <p:sldId id="374" r:id="rId27"/>
    <p:sldId id="375" r:id="rId28"/>
    <p:sldId id="363" r:id="rId29"/>
    <p:sldId id="35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FF99"/>
    <a:srgbClr val="99CCFF"/>
    <a:srgbClr val="FF99FF"/>
    <a:srgbClr val="FF33CC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0" autoAdjust="0"/>
    <p:restoredTop sz="94660"/>
  </p:normalViewPr>
  <p:slideViewPr>
    <p:cSldViewPr snapToGrid="0">
      <p:cViewPr>
        <p:scale>
          <a:sx n="81" d="100"/>
          <a:sy n="81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latin typeface="Arial" charset="0"/>
              </a:rPr>
              <a:pPr eaLnBrk="1" hangingPunct="1"/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7DFABD-3FD0-4F5C-8075-3F135EC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DE95C6-6F24-48BE-97C1-A7DA4A4E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42B06D-34B4-42F4-A68E-0065E68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D5D6CF-4998-41F3-B6C5-127AD1A5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E6A69D-4C22-47B0-B173-E6636E8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87A172-E05F-4947-9432-1ABE3B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357808-82BA-4045-9F3D-8AE164EC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0D18BD-51A3-40B0-A19A-31933A9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953896-9C63-461F-B4D3-8A982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D080C7-8726-4363-BA8B-C1888DD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FC64A6B-5703-4CBB-BE42-E0C7D1F0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289AB5-36F2-404E-AB8E-70050056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E5AB2D-72B5-4762-BA2B-B93823B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9DCF02-482D-437C-B906-19C3D11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34D2D9-71AE-4A9B-890C-AD286A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535128-8B3A-4F4B-A6C1-755A963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0F1843-4A74-444A-874F-B75154D3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15C672-DB11-4C41-A3A2-C33806BB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308350-3656-42A4-A510-2753AA1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2747A9-6B6E-4EE9-A737-A6C7917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115405-28A9-4EFB-A721-AE37692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64AE32-0BD9-4CC1-9C99-AEF835FD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04A1DC-D652-4F8B-9270-2EEFE9B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26ED2-F90D-4AC1-BA35-779674C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A5067E-FBB1-4F3C-BC03-1F99E719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4C9DE-40E8-4141-8E58-FBDDCED7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E9FDC5-AA04-4DFA-B72C-F2252787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56D6C9-0D29-49A6-90F7-DDA02061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5AE492-4684-4F7F-B18E-2B95AC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D5F032-B815-41EE-91A7-D54EBFA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699C38-B22C-488B-8175-E4980095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089CF4-2E48-446C-BF07-9FB8B1C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392F45-3D13-4C8B-9E99-56E726A0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3995BF-3A5A-400B-B013-1F03184C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9609DB1-DC2C-4738-9EDD-7DF832524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4BFE560-CB05-42B8-B8BC-E30624B4D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0D7CAC-0983-4959-9599-4B2B3A20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9ED7D2A-E81D-4278-B429-3631AF7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BE5223-F009-4516-8062-4CDA949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CCDB8-5303-47C8-A54C-3C4DD448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EDEFD8-65F3-4E93-BC45-D26CBFE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FD8DC5-C1E4-4261-BF5C-7F43CE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0FCECA-2C11-4AB3-BF8E-65BC35F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EB6E335-C8C7-4D1E-AB75-4184B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BD192F-BDC3-4A03-8972-AEC71B9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CA0225-1A20-446A-8C7F-EF5C861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DB057-8D1F-4935-A45C-29C81EA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4E11D8-D265-431E-ACD5-353A99E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833818-BAB5-460B-B121-8A4D5556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DE09C9-B5D6-4C33-9635-8CE05AF3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9363F8-F79D-4F98-B1B9-F59DEDD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DEC6ED-8C4A-4000-B522-65E6D1F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FEBEA-8AF3-4942-9F72-045114A8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BF033E-E9CA-4868-B7DC-2992B8D8F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072EC7-4375-44A3-AB33-82AF4A6B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232973-86BC-493A-8A93-F8A2A83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99E281-1EE7-42B0-8949-5D15350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31D0E5-899C-421A-8962-B06B8769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05E0DF8-2580-4BDC-A07B-ACE7A80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0D7DBE-F73D-4745-A283-D524EC1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F18378-8143-4DD4-AF73-D69DB0182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EA7FC0-37A3-4637-B800-0932D8C0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4F7DEF-C43D-4798-B967-A35E4CEC3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tags" Target="../tags/tag4.xml"/><Relationship Id="rId7" Type="http://schemas.openxmlformats.org/officeDocument/2006/relationships/image" Target="../media/image20.jpeg"/><Relationship Id="rId12" Type="http://schemas.openxmlformats.org/officeDocument/2006/relationships/audio" Target="../media/audio2.wav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11" Type="http://schemas.openxmlformats.org/officeDocument/2006/relationships/image" Target="../media/image24.gif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3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0563" y="2422209"/>
            <a:ext cx="8521701" cy="384720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MỘT</a:t>
            </a:r>
          </a:p>
          <a:p>
            <a:pPr algn="ctr">
              <a:defRPr/>
            </a:pPr>
            <a:r>
              <a:rPr lang="en-US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 3</a:t>
            </a:r>
            <a:r>
              <a:rPr lang="en-US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 PHÉP </a:t>
            </a:r>
            <a:r>
              <a:rPr lang="en-US" sz="32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SỐ CÓ HAI CHỮ SỐ VỚI SỐ CÓ </a:t>
            </a:r>
            <a:r>
              <a:rPr lang="en-US" sz="32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CHỮ CHỮ SỐ</a:t>
            </a:r>
            <a:endParaRPr lang="en-US" sz="32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6743700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1524000" y="52388"/>
            <a:ext cx="122238" cy="68056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10545764" y="1"/>
            <a:ext cx="122237" cy="6805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94758" y="-308769"/>
            <a:ext cx="7186613" cy="179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vi-VN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 KHÊ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52389"/>
            <a:ext cx="914400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14475" y="3175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1417638"/>
            <a:ext cx="9107488" cy="5254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5443597"/>
            <a:ext cx="2667000" cy="13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429000"/>
            <a:ext cx="52387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6" y="4410712"/>
            <a:ext cx="52387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00965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8401050" y="411162"/>
            <a:ext cx="2571750" cy="1341438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" name="TextBox 1"/>
          <p:cNvSpPr txBox="1"/>
          <p:nvPr/>
        </p:nvSpPr>
        <p:spPr>
          <a:xfrm>
            <a:off x="6031149" y="5797685"/>
            <a:ext cx="321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Gv</a:t>
            </a:r>
            <a:r>
              <a:rPr lang="en-US" sz="2400" dirty="0" smtClean="0"/>
              <a:t>: </a:t>
            </a:r>
            <a:r>
              <a:rPr lang="vi-VN" sz="2400" dirty="0" smtClean="0"/>
              <a:t>Nguyễn </a:t>
            </a:r>
            <a:r>
              <a:rPr lang="en-US" sz="2400" dirty="0" smtClean="0"/>
              <a:t> </a:t>
            </a:r>
            <a:r>
              <a:rPr lang="en-US" sz="2400" dirty="0" err="1" smtClean="0"/>
              <a:t>Thị</a:t>
            </a:r>
            <a:r>
              <a:rPr lang="en-US" sz="2400" dirty="0" smtClean="0"/>
              <a:t> </a:t>
            </a:r>
            <a:r>
              <a:rPr lang="en-US" sz="2400" dirty="0" smtClean="0"/>
              <a:t>H</a:t>
            </a:r>
            <a:r>
              <a:rPr lang="vi-VN" sz="2400" dirty="0" smtClean="0"/>
              <a:t>ợp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393766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1069" y="309809"/>
            <a:ext cx="119844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49824" y="839441"/>
            <a:ext cx="27950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492908" y="856604"/>
            <a:ext cx="1449414" cy="60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785683" y="1328155"/>
            <a:ext cx="7431932" cy="97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247743" y="2272448"/>
            <a:ext cx="3307417" cy="558526"/>
            <a:chOff x="4150466" y="2005593"/>
            <a:chExt cx="3307417" cy="558526"/>
          </a:xfrm>
        </p:grpSpPr>
        <p:sp>
          <p:nvSpPr>
            <p:cNvPr id="14" name="Rounded Rectangle 13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29</a:t>
              </a:r>
              <a:endParaRPr lang="en-US" sz="28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5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24</a:t>
              </a:r>
              <a:endParaRPr lang="en-US" sz="2800" b="1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247742" y="227972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914091" y="226689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46787" y="225961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80438" y="2286323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937458" y="2279653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6984" y="1328155"/>
            <a:ext cx="30025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6983" y="1850290"/>
            <a:ext cx="1225685" cy="1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4" t="69503" r="6296" b="8227"/>
          <a:stretch/>
        </p:blipFill>
        <p:spPr>
          <a:xfrm>
            <a:off x="2402745" y="3399364"/>
            <a:ext cx="7688083" cy="3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3747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8864" y="1750694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201B916-BEEC-473C-8A3B-CC8B2C8B5910}"/>
              </a:ext>
            </a:extLst>
          </p:cNvPr>
          <p:cNvSpPr txBox="1"/>
          <p:nvPr/>
        </p:nvSpPr>
        <p:spPr>
          <a:xfrm>
            <a:off x="2343705" y="470516"/>
            <a:ext cx="7286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503414" y="2884571"/>
            <a:ext cx="935104" cy="776429"/>
            <a:chOff x="7480496" y="2557837"/>
            <a:chExt cx="748961" cy="776429"/>
          </a:xfrm>
        </p:grpSpPr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8526" y="3900405"/>
            <a:ext cx="822280" cy="780855"/>
            <a:chOff x="7496302" y="3110475"/>
            <a:chExt cx="822280" cy="780855"/>
          </a:xfrm>
        </p:grpSpPr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41" name="Text Box 57"/>
          <p:cNvSpPr txBox="1">
            <a:spLocks noChangeArrowheads="1"/>
          </p:cNvSpPr>
          <p:nvPr/>
        </p:nvSpPr>
        <p:spPr bwMode="auto">
          <a:xfrm>
            <a:off x="7062998" y="328070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7401027" y="457755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7461690" y="4571418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7784595" y="45845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57"/>
          <p:cNvSpPr txBox="1">
            <a:spLocks noChangeArrowheads="1"/>
          </p:cNvSpPr>
          <p:nvPr/>
        </p:nvSpPr>
        <p:spPr bwMode="auto">
          <a:xfrm>
            <a:off x="1037999" y="3314507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2651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2" grpId="0"/>
      <p:bldP spid="41" grpId="0"/>
      <p:bldP spid="43" grpId="0"/>
      <p:bldP spid="44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280" y="215439"/>
            <a:ext cx="2509736" cy="62454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78395" y="884822"/>
            <a:ext cx="74356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).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5891" y="1595245"/>
            <a:ext cx="2805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lphaLcParenR"/>
            </a:pP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– 2 = ?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22570" y="2291028"/>
            <a:ext cx="3978613" cy="863688"/>
            <a:chOff x="690663" y="2680137"/>
            <a:chExt cx="3978613" cy="863688"/>
          </a:xfrm>
        </p:grpSpPr>
        <p:sp>
          <p:nvSpPr>
            <p:cNvPr id="5" name="Oval 4"/>
            <p:cNvSpPr/>
            <p:nvPr/>
          </p:nvSpPr>
          <p:spPr>
            <a:xfrm>
              <a:off x="690663" y="2862889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stCxn id="5" idx="6"/>
            </p:cNvCxnSpPr>
            <p:nvPr/>
          </p:nvCxnSpPr>
          <p:spPr>
            <a:xfrm>
              <a:off x="1566152" y="3203357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237361" y="2862889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793787" y="2836663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112850" y="3173888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556424" y="2715326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16945" y="2680137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030510" y="2447554"/>
            <a:ext cx="2805272" cy="592468"/>
            <a:chOff x="9030510" y="2447554"/>
            <a:chExt cx="2805272" cy="592468"/>
          </a:xfrm>
        </p:grpSpPr>
        <p:sp>
          <p:nvSpPr>
            <p:cNvPr id="15" name="Rounded Rectangle 14"/>
            <p:cNvSpPr/>
            <p:nvPr/>
          </p:nvSpPr>
          <p:spPr>
            <a:xfrm>
              <a:off x="10632333" y="2447554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9030510" y="2455247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– 2 =  33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44347" y="3283320"/>
            <a:ext cx="11447761" cy="1497632"/>
            <a:chOff x="388021" y="3310892"/>
            <a:chExt cx="11447761" cy="1497632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9030510" y="4199779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– 3 =  ?</a:t>
              </a: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88021" y="3310892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alt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– 3 = </a:t>
              </a:r>
              <a:r>
                <a:rPr lang="en-US" alt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17705" y="3930840"/>
              <a:ext cx="5521364" cy="877684"/>
              <a:chOff x="617705" y="3930840"/>
              <a:chExt cx="5521364" cy="877684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617705" y="4127588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9" name="Straight Arrow Connector 18"/>
              <p:cNvCxnSpPr>
                <a:stCxn id="18" idx="6"/>
              </p:cNvCxnSpPr>
              <p:nvPr/>
            </p:nvCxnSpPr>
            <p:spPr>
              <a:xfrm>
                <a:off x="1494265" y="4468056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2157637" y="4111159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724623" y="4101362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3042854" y="4438587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1544267" y="3930840"/>
                <a:ext cx="6053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46954" y="3944836"/>
                <a:ext cx="6053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601183" y="3944836"/>
                <a:ext cx="6053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4601183" y="4418949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5262509" y="4065512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3" name="Rounded Rectangle 42"/>
            <p:cNvSpPr/>
            <p:nvPr/>
          </p:nvSpPr>
          <p:spPr>
            <a:xfrm>
              <a:off x="10632333" y="4182992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10588659" y="4151982"/>
            <a:ext cx="699001" cy="58337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35891" y="5046101"/>
            <a:ext cx="11447761" cy="1545021"/>
            <a:chOff x="388021" y="5087833"/>
            <a:chExt cx="11447761" cy="1545021"/>
          </a:xfrm>
        </p:grpSpPr>
        <p:sp>
          <p:nvSpPr>
            <p:cNvPr id="31" name="Oval 30"/>
            <p:cNvSpPr/>
            <p:nvPr/>
          </p:nvSpPr>
          <p:spPr>
            <a:xfrm>
              <a:off x="623057" y="5951918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31" idx="6"/>
            </p:cNvCxnSpPr>
            <p:nvPr/>
          </p:nvCxnSpPr>
          <p:spPr>
            <a:xfrm>
              <a:off x="1499617" y="6292386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2171646" y="5951918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729975" y="5925692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3048206" y="6262917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549619" y="5755170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52306" y="5769166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06535" y="5769166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4606535" y="6243279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5267861" y="5889842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388021" y="5087833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alt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– 4 = </a:t>
              </a:r>
              <a:r>
                <a:rPr lang="en-US" alt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9030510" y="5769166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– 4 =  ?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0632333" y="5725093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51035" y="5754797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6151035" y="6228910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6812361" y="5875473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10680202" y="5682988"/>
            <a:ext cx="699001" cy="58337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784460" y="5887707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5318183" y="5845087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860231" y="5835359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214578" y="5911804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2101206" y="4090967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674657" y="4078062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219158" y="4035529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6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6" grpId="0" animBg="1"/>
      <p:bldP spid="57" grpId="0" animBg="1"/>
      <p:bldP spid="59" grpId="0" animBg="1"/>
      <p:bldP spid="60" grpId="0" animBg="1"/>
      <p:bldP spid="61" grpId="0" animBg="1"/>
      <p:bldP spid="58" grpId="0" animBg="1"/>
      <p:bldP spid="65" grpId="0" animBg="1"/>
      <p:bldP spid="66" grpId="0" animBg="1"/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/>
          <p:cNvGrpSpPr/>
          <p:nvPr/>
        </p:nvGrpSpPr>
        <p:grpSpPr>
          <a:xfrm>
            <a:off x="333883" y="380941"/>
            <a:ext cx="3239311" cy="584775"/>
            <a:chOff x="333883" y="380941"/>
            <a:chExt cx="3239311" cy="584775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33883" y="380941"/>
              <a:ext cx="32393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2.           ? </a:t>
              </a:r>
              <a:endPara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62712" y="415677"/>
              <a:ext cx="981359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>
              <a:spAutoFit/>
            </a:bodyPr>
            <a:lstStyle/>
            <a:p>
              <a:r>
                <a:rPr lang="en-US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Đ, S </a:t>
              </a:r>
              <a:endParaRPr lang="en-US" sz="2800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t="63404" r="52321" b="7234"/>
          <a:stretch/>
        </p:blipFill>
        <p:spPr>
          <a:xfrm>
            <a:off x="333883" y="2310849"/>
            <a:ext cx="3609571" cy="4060767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4949887" y="670555"/>
            <a:ext cx="2199253" cy="2235277"/>
            <a:chOff x="4949887" y="670555"/>
            <a:chExt cx="2199253" cy="2235277"/>
          </a:xfrm>
        </p:grpSpPr>
        <p:grpSp>
          <p:nvGrpSpPr>
            <p:cNvPr id="29" name="Group 2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49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46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5" name="Rounded Rectangle 74"/>
          <p:cNvSpPr/>
          <p:nvPr/>
        </p:nvSpPr>
        <p:spPr>
          <a:xfrm>
            <a:off x="6243256" y="1951541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8525833" y="770059"/>
            <a:ext cx="2199253" cy="2235277"/>
            <a:chOff x="4949887" y="670555"/>
            <a:chExt cx="2199253" cy="2235277"/>
          </a:xfrm>
        </p:grpSpPr>
        <p:grpSp>
          <p:nvGrpSpPr>
            <p:cNvPr id="79" name="Group 7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88 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73 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5" name="Rounded Rectangle 8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851400" y="3749714"/>
            <a:ext cx="2199253" cy="2235277"/>
            <a:chOff x="4949887" y="670555"/>
            <a:chExt cx="2199253" cy="2235277"/>
          </a:xfrm>
        </p:grpSpPr>
        <p:grpSp>
          <p:nvGrpSpPr>
            <p:cNvPr id="89" name="Group 8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35 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525833" y="3719113"/>
            <a:ext cx="2199253" cy="2235277"/>
            <a:chOff x="4949887" y="670555"/>
            <a:chExt cx="2199253" cy="2235277"/>
          </a:xfrm>
        </p:grpSpPr>
        <p:grpSp>
          <p:nvGrpSpPr>
            <p:cNvPr id="99" name="Group 9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56 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52 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5" name="Rounded Rectangle 10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Rounded Rectangle 109"/>
          <p:cNvSpPr/>
          <p:nvPr/>
        </p:nvSpPr>
        <p:spPr>
          <a:xfrm>
            <a:off x="9813399" y="2049719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6148694" y="5030702"/>
            <a:ext cx="544749" cy="498831"/>
          </a:xfrm>
          <a:prstGeom prst="roundRect">
            <a:avLst>
              <a:gd name="adj" fmla="val 1861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9813399" y="5000101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151659" y="586490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a)</a:t>
            </a:r>
            <a:endParaRPr lang="en-US" sz="3600" dirty="0"/>
          </a:p>
        </p:txBody>
      </p:sp>
      <p:sp>
        <p:nvSpPr>
          <p:cNvPr id="114" name="TextBox 113"/>
          <p:cNvSpPr txBox="1"/>
          <p:nvPr/>
        </p:nvSpPr>
        <p:spPr>
          <a:xfrm>
            <a:off x="7832549" y="557088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115" name="TextBox 114"/>
          <p:cNvSpPr txBox="1"/>
          <p:nvPr/>
        </p:nvSpPr>
        <p:spPr>
          <a:xfrm>
            <a:off x="3972387" y="3485747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7828027" y="3605646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959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10" grpId="0" animBg="1"/>
      <p:bldP spid="111" grpId="0" animBg="1"/>
      <p:bldP spid="112" grpId="0" animBg="1"/>
      <p:bldP spid="113" grpId="0"/>
      <p:bldP spid="114" grpId="0"/>
      <p:bldP spid="115" grpId="0"/>
      <p:bldP spid="1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10818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33883" y="380941"/>
            <a:ext cx="104346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Hai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  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t="10354" r="5960" b="50213"/>
          <a:stretch/>
        </p:blipFill>
        <p:spPr>
          <a:xfrm>
            <a:off x="1507787" y="1118681"/>
            <a:ext cx="8754893" cy="513620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912468" y="2305455"/>
            <a:ext cx="2169268" cy="15077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912468" y="3813243"/>
            <a:ext cx="2169268" cy="15077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912468" y="2305455"/>
            <a:ext cx="2169268" cy="304475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Oval Callout 8"/>
          <p:cNvSpPr/>
          <p:nvPr/>
        </p:nvSpPr>
        <p:spPr>
          <a:xfrm>
            <a:off x="1702341" y="1381327"/>
            <a:ext cx="914400" cy="612648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95</a:t>
            </a:r>
            <a:endParaRPr lang="en-US" sz="2800" dirty="0"/>
          </a:p>
        </p:txBody>
      </p:sp>
      <p:sp>
        <p:nvSpPr>
          <p:cNvPr id="59" name="Oval Callout 58"/>
          <p:cNvSpPr/>
          <p:nvPr/>
        </p:nvSpPr>
        <p:spPr>
          <a:xfrm>
            <a:off x="1621277" y="2915054"/>
            <a:ext cx="914400" cy="612648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61</a:t>
            </a:r>
            <a:endParaRPr lang="en-US" sz="2800" dirty="0"/>
          </a:p>
        </p:txBody>
      </p:sp>
      <p:sp>
        <p:nvSpPr>
          <p:cNvPr id="60" name="Oval Callout 59"/>
          <p:cNvSpPr/>
          <p:nvPr/>
        </p:nvSpPr>
        <p:spPr>
          <a:xfrm>
            <a:off x="1647218" y="4658221"/>
            <a:ext cx="914400" cy="612648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70</a:t>
            </a:r>
            <a:endParaRPr lang="en-US" sz="2800" dirty="0"/>
          </a:p>
        </p:txBody>
      </p:sp>
      <p:sp>
        <p:nvSpPr>
          <p:cNvPr id="61" name="Oval Callout 60"/>
          <p:cNvSpPr/>
          <p:nvPr/>
        </p:nvSpPr>
        <p:spPr>
          <a:xfrm>
            <a:off x="10142707" y="1381327"/>
            <a:ext cx="914400" cy="612648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70</a:t>
            </a:r>
            <a:endParaRPr lang="en-US" sz="2800" dirty="0"/>
          </a:p>
        </p:txBody>
      </p:sp>
      <p:sp>
        <p:nvSpPr>
          <p:cNvPr id="62" name="Oval Callout 61"/>
          <p:cNvSpPr/>
          <p:nvPr/>
        </p:nvSpPr>
        <p:spPr>
          <a:xfrm>
            <a:off x="10262680" y="3074135"/>
            <a:ext cx="914400" cy="612648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95</a:t>
            </a:r>
            <a:endParaRPr lang="en-US" sz="2800" dirty="0"/>
          </a:p>
        </p:txBody>
      </p:sp>
      <p:sp>
        <p:nvSpPr>
          <p:cNvPr id="63" name="Oval Callout 62"/>
          <p:cNvSpPr/>
          <p:nvPr/>
        </p:nvSpPr>
        <p:spPr>
          <a:xfrm>
            <a:off x="10142707" y="4658221"/>
            <a:ext cx="914400" cy="612648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088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75229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218560" y="1859678"/>
            <a:ext cx="3307417" cy="558526"/>
            <a:chOff x="4150466" y="2005593"/>
            <a:chExt cx="3307417" cy="558526"/>
          </a:xfrm>
        </p:grpSpPr>
        <p:sp>
          <p:nvSpPr>
            <p:cNvPr id="22" name="Rounded Rectangle 21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1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</a:rPr>
                <a:t>-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8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10</a:t>
              </a:r>
              <a:endParaRPr lang="en-US" sz="2800" b="1" dirty="0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4218559" y="18745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4884908" y="18745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17604" y="184684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56122" y="18745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6883951" y="1869406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"/>
          <a:stretch/>
        </p:blipFill>
        <p:spPr>
          <a:xfrm>
            <a:off x="1419154" y="3219854"/>
            <a:ext cx="9353691" cy="36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8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  <p:bldP spid="31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xmlns="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xmlns="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xmlns="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xmlns="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693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5182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461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7281" y="971482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201B916-BEEC-473C-8A3B-CC8B2C8B5910}"/>
              </a:ext>
            </a:extLst>
          </p:cNvPr>
          <p:cNvSpPr txBox="1"/>
          <p:nvPr/>
        </p:nvSpPr>
        <p:spPr>
          <a:xfrm>
            <a:off x="3153579" y="161915"/>
            <a:ext cx="6303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5492" r="70138" b="35655"/>
          <a:stretch/>
        </p:blipFill>
        <p:spPr>
          <a:xfrm>
            <a:off x="1128410" y="3482501"/>
            <a:ext cx="1935804" cy="14632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5492" r="70138" b="35655"/>
          <a:stretch/>
        </p:blipFill>
        <p:spPr>
          <a:xfrm>
            <a:off x="1128409" y="5112055"/>
            <a:ext cx="1935804" cy="163156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28409" y="1684676"/>
            <a:ext cx="1935804" cy="1797825"/>
            <a:chOff x="1128409" y="1684676"/>
            <a:chExt cx="1935804" cy="17978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0" t="15492" r="70138" b="35655"/>
            <a:stretch/>
          </p:blipFill>
          <p:spPr>
            <a:xfrm>
              <a:off x="1128409" y="1684676"/>
              <a:ext cx="1935804" cy="17978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51931" y="2716988"/>
              <a:ext cx="1088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56 -  4</a:t>
              </a:r>
              <a:endParaRPr lang="en-US" sz="28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51931" y="4272520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78 -  8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551931" y="6051028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46 +  </a:t>
            </a:r>
            <a:r>
              <a:rPr lang="en-US" sz="2800" b="1" dirty="0"/>
              <a:t>3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5492" r="70138" b="35655"/>
          <a:stretch/>
        </p:blipFill>
        <p:spPr>
          <a:xfrm>
            <a:off x="7594060" y="1655492"/>
            <a:ext cx="1935804" cy="179782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988398" y="2716988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24 + 25</a:t>
            </a:r>
            <a:endParaRPr lang="en-US" sz="2800" b="1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5492" r="70138" b="35655"/>
          <a:stretch/>
        </p:blipFill>
        <p:spPr>
          <a:xfrm>
            <a:off x="7595682" y="3394949"/>
            <a:ext cx="1935804" cy="179782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822474" y="4485629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</a:t>
            </a:r>
            <a:r>
              <a:rPr lang="en-US" sz="2800" b="1" dirty="0" smtClean="0"/>
              <a:t> 30 + 40</a:t>
            </a:r>
            <a:endParaRPr lang="en-US" sz="2800" b="1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5492" r="70138" b="35655"/>
          <a:stretch/>
        </p:blipFill>
        <p:spPr>
          <a:xfrm>
            <a:off x="7705746" y="5112055"/>
            <a:ext cx="1935804" cy="174594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129268" y="6099529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30 + 22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5235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23" y="-16714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129971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1665633" y="3895202"/>
            <a:ext cx="5243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503414" y="2884571"/>
            <a:ext cx="935104" cy="776429"/>
            <a:chOff x="7480496" y="2557837"/>
            <a:chExt cx="748961" cy="776429"/>
          </a:xfrm>
        </p:grpSpPr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7766424" y="3900405"/>
            <a:ext cx="5243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7062998" y="328070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401027" y="457755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7461690" y="4571418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7784595" y="45845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338324" y="2892490"/>
            <a:ext cx="935104" cy="776429"/>
            <a:chOff x="7480496" y="2557837"/>
            <a:chExt cx="748961" cy="776429"/>
          </a:xfrm>
        </p:grpSpPr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303436" y="3908324"/>
            <a:ext cx="822280" cy="780855"/>
            <a:chOff x="7496302" y="3110475"/>
            <a:chExt cx="822280" cy="780855"/>
          </a:xfrm>
        </p:grpSpPr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0" name="Text Box 57"/>
          <p:cNvSpPr txBox="1">
            <a:spLocks noChangeArrowheads="1"/>
          </p:cNvSpPr>
          <p:nvPr/>
        </p:nvSpPr>
        <p:spPr bwMode="auto">
          <a:xfrm>
            <a:off x="3897908" y="3288624"/>
            <a:ext cx="5293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en-US" alt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4235937" y="4585471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4296600" y="4579337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4619505" y="4592459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0094667" y="2879368"/>
            <a:ext cx="935104" cy="776429"/>
            <a:chOff x="7480496" y="2557837"/>
            <a:chExt cx="748961" cy="776429"/>
          </a:xfrm>
        </p:grpSpPr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059779" y="3895202"/>
            <a:ext cx="822280" cy="780855"/>
            <a:chOff x="7496302" y="3110475"/>
            <a:chExt cx="822280" cy="780855"/>
          </a:xfrm>
        </p:grpSpPr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9654251" y="327550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9992280" y="4572349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10052943" y="4566215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10375848" y="4579337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969563" y="2125959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53 + 4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712343" y="2185665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57 - 4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859262" y="2199929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65 + 3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450515" y="2202715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68 - 3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2647" y="1984443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a)</a:t>
            </a:r>
            <a:endParaRPr 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6071000" y="1898888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523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  <p:bldP spid="13" grpId="0"/>
      <p:bldP spid="19" grpId="0"/>
      <p:bldP spid="20" grpId="0"/>
      <p:bldP spid="22" grpId="0"/>
      <p:bldP spid="23" grpId="0"/>
      <p:bldP spid="40" grpId="0"/>
      <p:bldP spid="42" grpId="0"/>
      <p:bldP spid="43" grpId="0"/>
      <p:bldP spid="50" grpId="0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24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23" y="-16714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91420" y="1007210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287737" y="2909540"/>
            <a:ext cx="935104" cy="776429"/>
            <a:chOff x="7480496" y="2557837"/>
            <a:chExt cx="748961" cy="776429"/>
          </a:xfrm>
        </p:grpSpPr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52849" y="3925374"/>
            <a:ext cx="822280" cy="780855"/>
            <a:chOff x="7496302" y="3110475"/>
            <a:chExt cx="822280" cy="780855"/>
          </a:xfrm>
        </p:grpSpPr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0" name="Text Box 57"/>
          <p:cNvSpPr txBox="1">
            <a:spLocks noChangeArrowheads="1"/>
          </p:cNvSpPr>
          <p:nvPr/>
        </p:nvSpPr>
        <p:spPr bwMode="auto">
          <a:xfrm>
            <a:off x="2847321" y="3305674"/>
            <a:ext cx="6719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185350" y="4602521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3246013" y="4596387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3568918" y="4609509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616063" y="2879368"/>
            <a:ext cx="935104" cy="776429"/>
            <a:chOff x="7480496" y="2557837"/>
            <a:chExt cx="748961" cy="776429"/>
          </a:xfrm>
        </p:grpSpPr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581175" y="3895202"/>
            <a:ext cx="822280" cy="780855"/>
            <a:chOff x="7496302" y="3110475"/>
            <a:chExt cx="822280" cy="780855"/>
          </a:xfrm>
        </p:grpSpPr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8175647" y="327550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8513676" y="4572349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8574339" y="4566215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97244" y="4579337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661756" y="2202715"/>
            <a:ext cx="1814323" cy="559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95 + 2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971911" y="2202715"/>
            <a:ext cx="1814323" cy="559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97 - 2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7441" y="1896255"/>
            <a:ext cx="4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533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2" grpId="0"/>
      <p:bldP spid="43" grpId="0"/>
      <p:bldP spid="50" grpId="0"/>
      <p:bldP spid="52" grpId="0"/>
      <p:bldP spid="53" grpId="0"/>
      <p:bldP spid="55" grpId="0" animBg="1"/>
      <p:bldP spid="57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280" y="215439"/>
            <a:ext cx="2509736" cy="62454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4689" y="498054"/>
            <a:ext cx="74356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515056" y="1815039"/>
            <a:ext cx="4939334" cy="2491555"/>
            <a:chOff x="561746" y="1717763"/>
            <a:chExt cx="4939334" cy="2491555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582975" y="1902500"/>
              <a:ext cx="47850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514350" indent="-514350" eaLnBrk="1" hangingPunct="1">
                <a:spcBef>
                  <a:spcPct val="50000"/>
                </a:spcBef>
                <a:buAutoNum type="alphaLcParenR"/>
              </a:pPr>
              <a:r>
                <a:rPr lang="en-US" alt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7" name="Straight Arrow Connector 6"/>
            <p:cNvCxnSpPr>
              <a:stCxn id="5" idx="6"/>
            </p:cNvCxnSpPr>
            <p:nvPr/>
          </p:nvCxnSpPr>
          <p:spPr>
            <a:xfrm>
              <a:off x="2192158" y="2240983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863367" y="1746613"/>
              <a:ext cx="875489" cy="834838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738856" y="2211514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182430" y="1752952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- 2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42951" y="1717763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- 4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561746" y="3438380"/>
              <a:ext cx="5700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</a:t>
              </a:r>
            </a:p>
          </p:txBody>
        </p:sp>
        <p:cxnSp>
          <p:nvCxnSpPr>
            <p:cNvPr id="19" name="Straight Arrow Connector 18"/>
            <p:cNvCxnSpPr>
              <a:stCxn id="18" idx="6"/>
            </p:cNvCxnSpPr>
            <p:nvPr/>
          </p:nvCxnSpPr>
          <p:spPr>
            <a:xfrm>
              <a:off x="2063034" y="3778848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611623" y="3749379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113036" y="3241632"/>
              <a:ext cx="694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+ 5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15723" y="3255628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- 7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379522" y="1859015"/>
              <a:ext cx="808541" cy="771442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59</a:t>
              </a:r>
              <a:endPara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8-Point Star 67"/>
            <p:cNvSpPr/>
            <p:nvPr/>
          </p:nvSpPr>
          <p:spPr>
            <a:xfrm>
              <a:off x="4384727" y="1746613"/>
              <a:ext cx="1116353" cy="896547"/>
            </a:xfrm>
            <a:prstGeom prst="star8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846306" y="3118488"/>
              <a:ext cx="1467457" cy="1023370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2771893" y="3370416"/>
              <a:ext cx="808541" cy="771442"/>
            </a:xfrm>
            <a:prstGeom prst="round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8-Point Star 70"/>
            <p:cNvSpPr/>
            <p:nvPr/>
          </p:nvSpPr>
          <p:spPr>
            <a:xfrm>
              <a:off x="4271206" y="3312771"/>
              <a:ext cx="1116353" cy="896547"/>
            </a:xfrm>
            <a:prstGeom prst="star8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74" name="Oval 73"/>
          <p:cNvSpPr/>
          <p:nvPr/>
        </p:nvSpPr>
        <p:spPr>
          <a:xfrm>
            <a:off x="3825495" y="1850357"/>
            <a:ext cx="875489" cy="834838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5" name="8-Point Star 74"/>
          <p:cNvSpPr/>
          <p:nvPr/>
        </p:nvSpPr>
        <p:spPr>
          <a:xfrm>
            <a:off x="5338036" y="1840397"/>
            <a:ext cx="1116353" cy="896547"/>
          </a:xfrm>
          <a:prstGeom prst="star8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716826" y="3467692"/>
            <a:ext cx="808541" cy="77144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8-Point Star 76"/>
          <p:cNvSpPr/>
          <p:nvPr/>
        </p:nvSpPr>
        <p:spPr>
          <a:xfrm>
            <a:off x="5232893" y="3413854"/>
            <a:ext cx="1116353" cy="896547"/>
          </a:xfrm>
          <a:prstGeom prst="star8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62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4" grpId="0" animBg="1"/>
      <p:bldP spid="75" grpId="0" animBg="1"/>
      <p:bldP spid="76" grpId="0" animBg="1"/>
      <p:bldP spid="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28494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9540" y="503563"/>
            <a:ext cx="117522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55 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229600" y="1060315"/>
            <a:ext cx="2149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2" t="55462" r="7253" b="6808"/>
          <a:stretch/>
        </p:blipFill>
        <p:spPr>
          <a:xfrm>
            <a:off x="2475689" y="2884654"/>
            <a:ext cx="6828817" cy="385661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70443" y="3015575"/>
            <a:ext cx="1342417" cy="10094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9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75229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57069" y="2170963"/>
            <a:ext cx="3307418" cy="558526"/>
            <a:chOff x="4150465" y="2005593"/>
            <a:chExt cx="3307418" cy="558526"/>
          </a:xfrm>
        </p:grpSpPr>
        <p:sp>
          <p:nvSpPr>
            <p:cNvPr id="22" name="Rounded Rectangle 21"/>
            <p:cNvSpPr/>
            <p:nvPr/>
          </p:nvSpPr>
          <p:spPr>
            <a:xfrm>
              <a:off x="4150465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43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057069" y="2178244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1735579" y="2158132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056114" y="2158132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401927" y="2185351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722461" y="2185351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8" b="38082"/>
          <a:stretch/>
        </p:blipFill>
        <p:spPr>
          <a:xfrm>
            <a:off x="1760708" y="2961353"/>
            <a:ext cx="8103140" cy="38188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056114" y="1013838"/>
            <a:ext cx="1914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40046" y="1013838"/>
            <a:ext cx="29199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07741" y="1552447"/>
            <a:ext cx="49724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53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  <p:bldP spid="31" grpId="0" animBg="1"/>
      <p:bldP spid="33" grpId="0" animBg="1"/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95510" y="923767"/>
            <a:ext cx="912514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53701" y="123755"/>
            <a:ext cx="8861899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3" t="64965" r="9180" b="6242"/>
          <a:stretch/>
        </p:blipFill>
        <p:spPr>
          <a:xfrm>
            <a:off x="1877438" y="3338629"/>
            <a:ext cx="8229600" cy="3519371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213209" y="1030511"/>
            <a:ext cx="1431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49 - ? 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5258" r="11019" b="11686"/>
          <a:stretch/>
        </p:blipFill>
        <p:spPr>
          <a:xfrm>
            <a:off x="9834662" y="764727"/>
            <a:ext cx="1921511" cy="1854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85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xmlns="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xmlns="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xmlns="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xmlns="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115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6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39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6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6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579814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6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61690" y="642126"/>
            <a:ext cx="35640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08601" y="195311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3713" y="296894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8185" y="234924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201B916-BEEC-473C-8A3B-CC8B2C8B5910}"/>
              </a:ext>
            </a:extLst>
          </p:cNvPr>
          <p:cNvSpPr txBox="1"/>
          <p:nvPr/>
        </p:nvSpPr>
        <p:spPr>
          <a:xfrm>
            <a:off x="3570051" y="166783"/>
            <a:ext cx="606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6214" y="364609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6877" y="363995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89782" y="365308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502036" y="1961031"/>
            <a:ext cx="935104" cy="776429"/>
            <a:chOff x="7480496" y="2557837"/>
            <a:chExt cx="748961" cy="776429"/>
          </a:xfrm>
        </p:grpSpPr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7148" y="2976865"/>
            <a:ext cx="822280" cy="780855"/>
            <a:chOff x="7496302" y="3110475"/>
            <a:chExt cx="822280" cy="780855"/>
          </a:xfrm>
        </p:grpSpPr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41" name="Text Box 57"/>
          <p:cNvSpPr txBox="1">
            <a:spLocks noChangeArrowheads="1"/>
          </p:cNvSpPr>
          <p:nvPr/>
        </p:nvSpPr>
        <p:spPr bwMode="auto">
          <a:xfrm>
            <a:off x="7061620" y="235716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7399649" y="365401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7460312" y="3647878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7783217" y="366100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731655" y="4802078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645610" y="4328160"/>
            <a:ext cx="3416010" cy="25398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sz="4000" dirty="0"/>
              <a:t>3</a:t>
            </a:r>
            <a:r>
              <a:rPr lang="en-US" sz="4000" dirty="0" smtClean="0"/>
              <a:t>0 + 50 = 80  </a:t>
            </a:r>
          </a:p>
          <a:p>
            <a:pPr algn="ctr"/>
            <a:r>
              <a:rPr lang="en-US" sz="4000" dirty="0" smtClean="0"/>
              <a:t>   20 + 50 = 70</a:t>
            </a:r>
          </a:p>
          <a:p>
            <a:pPr algn="ctr"/>
            <a:r>
              <a:rPr lang="en-US" sz="4000" dirty="0" smtClean="0"/>
              <a:t>   50 + 10 = 60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39633" y="4693216"/>
            <a:ext cx="680936" cy="46519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239633" y="5158412"/>
            <a:ext cx="778213" cy="62006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283407" y="5910316"/>
            <a:ext cx="593388" cy="52089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1026640" y="1318786"/>
            <a:ext cx="2183488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 + 41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794329" y="1373003"/>
            <a:ext cx="2183488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+30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64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41" grpId="0"/>
      <p:bldP spid="43" grpId="0"/>
      <p:bldP spid="44" grpId="0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374" y="1502455"/>
            <a:ext cx="4392613" cy="4312511"/>
            <a:chOff x="79374" y="1502455"/>
            <a:chExt cx="4392613" cy="4312511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>
              <a:off x="79374" y="1502455"/>
              <a:ext cx="4392613" cy="431251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r>
                <a:rPr lang="vi-VN" altLang="en-US" dirty="0" smtClean="0"/>
                <a:t>          </a:t>
              </a:r>
              <a:r>
                <a:rPr lang="vi-VN" altLang="en-US" dirty="0" smtClean="0">
                  <a:latin typeface="+mn-lt"/>
                </a:rPr>
                <a:t> </a:t>
              </a:r>
              <a:endPara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>
              <a:off x="145915" y="1614792"/>
              <a:ext cx="4250935" cy="405842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932894" y="2537805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7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6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48700" y="3101857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5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654441"/>
              </p:ext>
            </p:extLst>
          </p:nvPr>
        </p:nvGraphicFramePr>
        <p:xfrm>
          <a:off x="5113220" y="2240257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35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+mn-lt"/>
              </a:rPr>
              <a:t>6</a:t>
            </a: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7647495" y="2851519"/>
            <a:ext cx="436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  <a:endParaRPr lang="en-US" altLang="en-US" sz="2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7932893" y="3653801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944338" y="3672265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7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8186276" y="3672265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766062" y="3698165"/>
            <a:ext cx="285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,viết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66062" y="2611851"/>
            <a:ext cx="3425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cộng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viết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353393" y="4725981"/>
            <a:ext cx="1667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76 – 5 </a:t>
            </a:r>
            <a:r>
              <a:rPr lang="vi-VN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68967" y="4713056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76 – 5 = 71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1882110"/>
            <a:ext cx="521444" cy="12307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67" y="1891100"/>
            <a:ext cx="521444" cy="123078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63" y="1891100"/>
            <a:ext cx="521444" cy="123078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86" y="1887821"/>
            <a:ext cx="521444" cy="123078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71" y="1858116"/>
            <a:ext cx="521444" cy="123078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5" y="3302917"/>
            <a:ext cx="521444" cy="123078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67" y="3302222"/>
            <a:ext cx="521444" cy="123078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87115" y="3333649"/>
            <a:ext cx="1781445" cy="1060407"/>
            <a:chOff x="2187115" y="3333649"/>
            <a:chExt cx="1781445" cy="1060407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3734" y="3349212"/>
              <a:ext cx="247111" cy="101931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115" y="3339961"/>
              <a:ext cx="247111" cy="101931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282" y="3333649"/>
              <a:ext cx="247111" cy="101931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230" y="3333649"/>
              <a:ext cx="247111" cy="101931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768" y="3352800"/>
              <a:ext cx="258227" cy="101931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449" y="3374739"/>
              <a:ext cx="247111" cy="1019317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/>
        </p:nvCxnSpPr>
        <p:spPr>
          <a:xfrm flipH="1">
            <a:off x="3721449" y="3658710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387389" y="3688012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037440" y="3681424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482155" y="3684237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2774732" y="3706664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136967" y="225628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5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4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179561" y="1517577"/>
            <a:ext cx="4392613" cy="4312511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r>
              <a:rPr lang="vi-VN" altLang="en-US" dirty="0" smtClean="0"/>
              <a:t>          </a:t>
            </a:r>
            <a:r>
              <a:rPr lang="vi-VN" altLang="en-US" dirty="0" smtClean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909030" y="2716679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3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24836" y="3280731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/>
        </p:nvGraphicFramePr>
        <p:xfrm>
          <a:off x="5104008" y="2238099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35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+mn-lt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 flipH="1">
            <a:off x="7718396" y="3047027"/>
            <a:ext cx="127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  <a:endParaRPr lang="en-US" altLang="en-US" sz="2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7909029" y="3832675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920474" y="3851139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3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8162412" y="3851139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918172" y="3832675"/>
            <a:ext cx="246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906505" y="2687155"/>
            <a:ext cx="3105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viết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94296" y="4799528"/>
            <a:ext cx="1893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 – 4 </a:t>
            </a:r>
            <a:r>
              <a:rPr lang="vi-VN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96218" y="4768103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34 - 4 = 30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93797" y="2069909"/>
            <a:ext cx="1322811" cy="1119870"/>
            <a:chOff x="8974686" y="973495"/>
            <a:chExt cx="1573978" cy="1452864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86" name="Group 85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6" y="2052582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1513005" y="2067612"/>
            <a:ext cx="1317845" cy="1119870"/>
            <a:chOff x="8974686" y="973495"/>
            <a:chExt cx="1573978" cy="1452864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98" name="Group 97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108" name="Group 107"/>
          <p:cNvGrpSpPr/>
          <p:nvPr/>
        </p:nvGrpSpPr>
        <p:grpSpPr>
          <a:xfrm>
            <a:off x="1322382" y="3706664"/>
            <a:ext cx="1555882" cy="429925"/>
            <a:chOff x="2666179" y="2730198"/>
            <a:chExt cx="1555882" cy="429925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179" y="2730198"/>
              <a:ext cx="511700" cy="407790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975" y="2737694"/>
              <a:ext cx="511700" cy="40779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668" y="2745190"/>
              <a:ext cx="511700" cy="40779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361" y="2752333"/>
              <a:ext cx="511700" cy="407790"/>
            </a:xfrm>
            <a:prstGeom prst="rect">
              <a:avLst/>
            </a:prstGeom>
          </p:spPr>
        </p:pic>
      </p:grpSp>
      <p:grpSp>
        <p:nvGrpSpPr>
          <p:cNvPr id="113" name="Group 112"/>
          <p:cNvGrpSpPr/>
          <p:nvPr/>
        </p:nvGrpSpPr>
        <p:grpSpPr>
          <a:xfrm>
            <a:off x="2930912" y="2067075"/>
            <a:ext cx="1317845" cy="1119870"/>
            <a:chOff x="8974686" y="973495"/>
            <a:chExt cx="1573978" cy="1452864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136967" y="225628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6" name="Straight Connector 125"/>
          <p:cNvCxnSpPr/>
          <p:nvPr/>
        </p:nvCxnSpPr>
        <p:spPr>
          <a:xfrm flipH="1">
            <a:off x="2456863" y="3779842"/>
            <a:ext cx="325423" cy="36235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2134315" y="3767089"/>
            <a:ext cx="320367" cy="3695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1821081" y="3721656"/>
            <a:ext cx="237667" cy="39156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1380096" y="3726776"/>
            <a:ext cx="338496" cy="381325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33" grpId="0"/>
      <p:bldP spid="34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1237FE-F700-4CD3-8D67-0C5BE1C13BEF}"/>
              </a:ext>
            </a:extLst>
          </p:cNvPr>
          <p:cNvSpPr txBox="1"/>
          <p:nvPr/>
        </p:nvSpPr>
        <p:spPr>
          <a:xfrm>
            <a:off x="2044446" y="96442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cs typeface="Times New Roman" panose="02020603050405020304" pitchFamily="18" charset="0"/>
              </a:rPr>
              <a:t>          </a:t>
            </a:r>
            <a:r>
              <a:rPr lang="en-US" sz="6000" dirty="0" err="1" smtClean="0">
                <a:cs typeface="Times New Roman" panose="02020603050405020304" pitchFamily="18" charset="0"/>
              </a:rPr>
              <a:t>Thực</a:t>
            </a:r>
            <a:r>
              <a:rPr lang="en-US" sz="6000" dirty="0" smtClean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65916"/>
            <a:ext cx="3721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Bài 1.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7697" y="2360432"/>
            <a:ext cx="99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24167" y="2408333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635297" y="4036832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4297" y="2893832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66967" y="278933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909867" y="4079589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94983" y="4084733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13833" y="4089051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09033" y="4081177"/>
            <a:ext cx="45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429801" y="2360432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972601" y="2741432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5277401" y="4036832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429801" y="4036832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971071" y="2404777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513871" y="2785777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7818671" y="4081177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971071" y="4081177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55806" y="2404777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9698606" y="2785777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0003406" y="4081177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0117706" y="4189127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cs typeface="Times New Roman" panose="02020603050405020304" pitchFamily="18" charset="0"/>
              </a:rPr>
              <a:t>          </a:t>
            </a:r>
            <a:r>
              <a:rPr lang="en-US" sz="6000" dirty="0" err="1" smtClean="0">
                <a:cs typeface="Times New Roman" panose="02020603050405020304" pitchFamily="18" charset="0"/>
              </a:rPr>
              <a:t>Thực</a:t>
            </a:r>
            <a:r>
              <a:rPr lang="en-US" sz="6000" dirty="0" smtClean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2.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2380" y="2923899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45180" y="3304899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688080" y="4595155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02380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08014" y="2875998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750814" y="3256998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6055614" y="4552398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208014" y="4552398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749284" y="2920343"/>
            <a:ext cx="1295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292084" y="330134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8596884" y="4596743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" name="Group 22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8711184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69563" y="2125959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18 - 5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45180" y="2189519"/>
            <a:ext cx="1814323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46 - 4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750814" y="2210132"/>
            <a:ext cx="1814323" cy="559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75 - 3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230361" y="2189519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99 - 9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78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5" grpId="0"/>
      <p:bldP spid="16" grpId="0"/>
      <p:bldP spid="18" grpId="0"/>
      <p:bldP spid="19" grpId="0"/>
      <p:bldP spid="20" grpId="0"/>
      <p:bldP spid="29" grpId="0"/>
      <p:bldP spid="31" grpId="0"/>
      <p:bldP spid="32" grpId="0"/>
      <p:bldP spid="34" grpId="0"/>
      <p:bldP spid="7" grpId="0" animBg="1"/>
      <p:bldP spid="33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cs typeface="Times New Roman" panose="02020603050405020304" pitchFamily="18" charset="0"/>
              </a:rPr>
              <a:t>          </a:t>
            </a:r>
            <a:r>
              <a:rPr lang="en-US" sz="6000" dirty="0" err="1" smtClean="0">
                <a:cs typeface="Times New Roman" panose="02020603050405020304" pitchFamily="18" charset="0"/>
              </a:rPr>
              <a:t>Thực</a:t>
            </a:r>
            <a:r>
              <a:rPr lang="en-US" sz="6000" dirty="0" smtClean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Tìm chỗ đỗ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42286" r="8102" b="29524"/>
          <a:stretch/>
        </p:blipFill>
        <p:spPr>
          <a:xfrm>
            <a:off x="1245324" y="2551208"/>
            <a:ext cx="8813075" cy="37625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89417" y="3344091"/>
            <a:ext cx="2577737" cy="10883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89417" y="3666309"/>
            <a:ext cx="2577737" cy="20421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9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872</Words>
  <Application>Microsoft Office PowerPoint</Application>
  <PresentationFormat>Custom</PresentationFormat>
  <Paragraphs>370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   Khám phá</vt:lpstr>
      <vt:lpstr>   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Luyện tập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102</cp:revision>
  <dcterms:created xsi:type="dcterms:W3CDTF">2020-08-16T02:02:21Z</dcterms:created>
  <dcterms:modified xsi:type="dcterms:W3CDTF">2022-03-19T13:30:20Z</dcterms:modified>
</cp:coreProperties>
</file>