
<file path=[Content_Types].xml><?xml version="1.0" encoding="utf-8"?>
<Types xmlns="http://schemas.openxmlformats.org/package/2006/content-types">
  <Default Extension="png" ContentType="image/png"/>
  <Default Extension="mp3" ContentType="audio/unknown"/>
  <Default Extension="emf" ContentType="image/x-emf"/>
  <Default Extension="jpeg" ContentType="image/jpeg"/>
  <Default Extension="rels" ContentType="application/vnd.openxmlformats-package.relationships+xml"/>
  <Default Extension="xml" ContentType="application/xml"/>
  <Default Extension="wav" ContentType="audio/wav"/>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9.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0.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1.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8" r:id="rId4"/>
    <p:sldMasterId id="2147483702" r:id="rId5"/>
    <p:sldMasterId id="2147483716" r:id="rId6"/>
    <p:sldMasterId id="2147483730" r:id="rId7"/>
    <p:sldMasterId id="2147483744" r:id="rId8"/>
    <p:sldMasterId id="2147483756" r:id="rId9"/>
    <p:sldMasterId id="2147483770" r:id="rId10"/>
    <p:sldMasterId id="2147483782" r:id="rId11"/>
    <p:sldMasterId id="2147483794" r:id="rId12"/>
  </p:sldMasterIdLst>
  <p:notesMasterIdLst>
    <p:notesMasterId r:id="rId45"/>
  </p:notesMasterIdLst>
  <p:sldIdLst>
    <p:sldId id="300" r:id="rId13"/>
    <p:sldId id="301" r:id="rId14"/>
    <p:sldId id="289" r:id="rId15"/>
    <p:sldId id="320" r:id="rId16"/>
    <p:sldId id="273" r:id="rId17"/>
    <p:sldId id="325" r:id="rId18"/>
    <p:sldId id="302" r:id="rId19"/>
    <p:sldId id="305" r:id="rId20"/>
    <p:sldId id="304" r:id="rId21"/>
    <p:sldId id="306" r:id="rId22"/>
    <p:sldId id="307" r:id="rId23"/>
    <p:sldId id="308" r:id="rId24"/>
    <p:sldId id="309" r:id="rId25"/>
    <p:sldId id="310" r:id="rId26"/>
    <p:sldId id="311" r:id="rId27"/>
    <p:sldId id="312" r:id="rId28"/>
    <p:sldId id="313" r:id="rId29"/>
    <p:sldId id="266" r:id="rId30"/>
    <p:sldId id="314" r:id="rId31"/>
    <p:sldId id="315" r:id="rId32"/>
    <p:sldId id="316" r:id="rId33"/>
    <p:sldId id="287" r:id="rId34"/>
    <p:sldId id="318" r:id="rId35"/>
    <p:sldId id="270" r:id="rId36"/>
    <p:sldId id="271" r:id="rId37"/>
    <p:sldId id="317" r:id="rId38"/>
    <p:sldId id="319" r:id="rId39"/>
    <p:sldId id="321" r:id="rId40"/>
    <p:sldId id="322" r:id="rId41"/>
    <p:sldId id="323" r:id="rId42"/>
    <p:sldId id="324" r:id="rId43"/>
    <p:sldId id="272" r:id="rId44"/>
  </p:sldIdLst>
  <p:sldSz cx="9144000" cy="5143500" type="screen16x9"/>
  <p:notesSz cx="6858000" cy="9144000"/>
  <p:defaultTextStyle>
    <a:defPPr>
      <a:defRPr lang="en-US"/>
    </a:defPPr>
    <a:lvl1pPr marL="0" algn="l" defTabSz="913056" rtl="0" eaLnBrk="1" latinLnBrk="0" hangingPunct="1">
      <a:defRPr sz="1800" kern="1200">
        <a:solidFill>
          <a:schemeClr val="tx1"/>
        </a:solidFill>
        <a:latin typeface="+mn-lt"/>
        <a:ea typeface="+mn-ea"/>
        <a:cs typeface="+mn-cs"/>
      </a:defRPr>
    </a:lvl1pPr>
    <a:lvl2pPr marL="456527" algn="l" defTabSz="913056" rtl="0" eaLnBrk="1" latinLnBrk="0" hangingPunct="1">
      <a:defRPr sz="1800" kern="1200">
        <a:solidFill>
          <a:schemeClr val="tx1"/>
        </a:solidFill>
        <a:latin typeface="+mn-lt"/>
        <a:ea typeface="+mn-ea"/>
        <a:cs typeface="+mn-cs"/>
      </a:defRPr>
    </a:lvl2pPr>
    <a:lvl3pPr marL="913056" algn="l" defTabSz="913056" rtl="0" eaLnBrk="1" latinLnBrk="0" hangingPunct="1">
      <a:defRPr sz="1800" kern="1200">
        <a:solidFill>
          <a:schemeClr val="tx1"/>
        </a:solidFill>
        <a:latin typeface="+mn-lt"/>
        <a:ea typeface="+mn-ea"/>
        <a:cs typeface="+mn-cs"/>
      </a:defRPr>
    </a:lvl3pPr>
    <a:lvl4pPr marL="1369583" algn="l" defTabSz="913056" rtl="0" eaLnBrk="1" latinLnBrk="0" hangingPunct="1">
      <a:defRPr sz="1800" kern="1200">
        <a:solidFill>
          <a:schemeClr val="tx1"/>
        </a:solidFill>
        <a:latin typeface="+mn-lt"/>
        <a:ea typeface="+mn-ea"/>
        <a:cs typeface="+mn-cs"/>
      </a:defRPr>
    </a:lvl4pPr>
    <a:lvl5pPr marL="1826111" algn="l" defTabSz="913056" rtl="0" eaLnBrk="1" latinLnBrk="0" hangingPunct="1">
      <a:defRPr sz="1800" kern="1200">
        <a:solidFill>
          <a:schemeClr val="tx1"/>
        </a:solidFill>
        <a:latin typeface="+mn-lt"/>
        <a:ea typeface="+mn-ea"/>
        <a:cs typeface="+mn-cs"/>
      </a:defRPr>
    </a:lvl5pPr>
    <a:lvl6pPr marL="2282638" algn="l" defTabSz="913056" rtl="0" eaLnBrk="1" latinLnBrk="0" hangingPunct="1">
      <a:defRPr sz="1800" kern="1200">
        <a:solidFill>
          <a:schemeClr val="tx1"/>
        </a:solidFill>
        <a:latin typeface="+mn-lt"/>
        <a:ea typeface="+mn-ea"/>
        <a:cs typeface="+mn-cs"/>
      </a:defRPr>
    </a:lvl6pPr>
    <a:lvl7pPr marL="2739166" algn="l" defTabSz="913056" rtl="0" eaLnBrk="1" latinLnBrk="0" hangingPunct="1">
      <a:defRPr sz="1800" kern="1200">
        <a:solidFill>
          <a:schemeClr val="tx1"/>
        </a:solidFill>
        <a:latin typeface="+mn-lt"/>
        <a:ea typeface="+mn-ea"/>
        <a:cs typeface="+mn-cs"/>
      </a:defRPr>
    </a:lvl7pPr>
    <a:lvl8pPr marL="3195694" algn="l" defTabSz="913056" rtl="0" eaLnBrk="1" latinLnBrk="0" hangingPunct="1">
      <a:defRPr sz="1800" kern="1200">
        <a:solidFill>
          <a:schemeClr val="tx1"/>
        </a:solidFill>
        <a:latin typeface="+mn-lt"/>
        <a:ea typeface="+mn-ea"/>
        <a:cs typeface="+mn-cs"/>
      </a:defRPr>
    </a:lvl8pPr>
    <a:lvl9pPr marL="3652221" algn="l" defTabSz="913056"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ECB6"/>
    <a:srgbClr val="B8E08C"/>
    <a:srgbClr val="FF2980"/>
    <a:srgbClr val="FEDEF3"/>
    <a:srgbClr val="FE8ACC"/>
    <a:srgbClr val="FECEED"/>
    <a:srgbClr val="FD0B95"/>
    <a:srgbClr val="FDBBE5"/>
    <a:srgbClr val="FD49B0"/>
    <a:srgbClr val="FEA8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8043" autoAdjust="0"/>
  </p:normalViewPr>
  <p:slideViewPr>
    <p:cSldViewPr>
      <p:cViewPr>
        <p:scale>
          <a:sx n="84" d="100"/>
          <a:sy n="84" d="100"/>
        </p:scale>
        <p:origin x="-72" y="-20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theme" Target="theme/theme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3/6/2022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3178" rtl="0" eaLnBrk="1" latinLnBrk="0" hangingPunct="1">
      <a:defRPr sz="1200" kern="1200">
        <a:solidFill>
          <a:schemeClr val="tx1"/>
        </a:solidFill>
        <a:latin typeface="+mn-lt"/>
        <a:ea typeface="+mn-ea"/>
        <a:cs typeface="+mn-cs"/>
      </a:defRPr>
    </a:lvl1pPr>
    <a:lvl2pPr marL="456589" algn="l" defTabSz="913178" rtl="0" eaLnBrk="1" latinLnBrk="0" hangingPunct="1">
      <a:defRPr sz="1200" kern="1200">
        <a:solidFill>
          <a:schemeClr val="tx1"/>
        </a:solidFill>
        <a:latin typeface="+mn-lt"/>
        <a:ea typeface="+mn-ea"/>
        <a:cs typeface="+mn-cs"/>
      </a:defRPr>
    </a:lvl2pPr>
    <a:lvl3pPr marL="913178" algn="l" defTabSz="913178" rtl="0" eaLnBrk="1" latinLnBrk="0" hangingPunct="1">
      <a:defRPr sz="1200" kern="1200">
        <a:solidFill>
          <a:schemeClr val="tx1"/>
        </a:solidFill>
        <a:latin typeface="+mn-lt"/>
        <a:ea typeface="+mn-ea"/>
        <a:cs typeface="+mn-cs"/>
      </a:defRPr>
    </a:lvl3pPr>
    <a:lvl4pPr marL="1369769" algn="l" defTabSz="913178" rtl="0" eaLnBrk="1" latinLnBrk="0" hangingPunct="1">
      <a:defRPr sz="1200" kern="1200">
        <a:solidFill>
          <a:schemeClr val="tx1"/>
        </a:solidFill>
        <a:latin typeface="+mn-lt"/>
        <a:ea typeface="+mn-ea"/>
        <a:cs typeface="+mn-cs"/>
      </a:defRPr>
    </a:lvl4pPr>
    <a:lvl5pPr marL="1826358" algn="l" defTabSz="913178" rtl="0" eaLnBrk="1" latinLnBrk="0" hangingPunct="1">
      <a:defRPr sz="1200" kern="1200">
        <a:solidFill>
          <a:schemeClr val="tx1"/>
        </a:solidFill>
        <a:latin typeface="+mn-lt"/>
        <a:ea typeface="+mn-ea"/>
        <a:cs typeface="+mn-cs"/>
      </a:defRPr>
    </a:lvl5pPr>
    <a:lvl6pPr marL="2282948" algn="l" defTabSz="913178" rtl="0" eaLnBrk="1" latinLnBrk="0" hangingPunct="1">
      <a:defRPr sz="1200" kern="1200">
        <a:solidFill>
          <a:schemeClr val="tx1"/>
        </a:solidFill>
        <a:latin typeface="+mn-lt"/>
        <a:ea typeface="+mn-ea"/>
        <a:cs typeface="+mn-cs"/>
      </a:defRPr>
    </a:lvl6pPr>
    <a:lvl7pPr marL="2739538" algn="l" defTabSz="913178" rtl="0" eaLnBrk="1" latinLnBrk="0" hangingPunct="1">
      <a:defRPr sz="1200" kern="1200">
        <a:solidFill>
          <a:schemeClr val="tx1"/>
        </a:solidFill>
        <a:latin typeface="+mn-lt"/>
        <a:ea typeface="+mn-ea"/>
        <a:cs typeface="+mn-cs"/>
      </a:defRPr>
    </a:lvl7pPr>
    <a:lvl8pPr marL="3196127" algn="l" defTabSz="913178" rtl="0" eaLnBrk="1" latinLnBrk="0" hangingPunct="1">
      <a:defRPr sz="1200" kern="1200">
        <a:solidFill>
          <a:schemeClr val="tx1"/>
        </a:solidFill>
        <a:latin typeface="+mn-lt"/>
        <a:ea typeface="+mn-ea"/>
        <a:cs typeface="+mn-cs"/>
      </a:defRPr>
    </a:lvl8pPr>
    <a:lvl9pPr marL="3652716" algn="l" defTabSz="9131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FEA3F6-B450-4284-BB2C-4DA94784FDB0}" type="slidenum">
              <a:rPr lang="en-US" smtClean="0"/>
              <a:t>1</a:t>
            </a:fld>
            <a:endParaRPr lang="en-US"/>
          </a:p>
        </p:txBody>
      </p:sp>
    </p:spTree>
    <p:extLst>
      <p:ext uri="{BB962C8B-B14F-4D97-AF65-F5344CB8AC3E}">
        <p14:creationId xmlns:p14="http://schemas.microsoft.com/office/powerpoint/2010/main" val="58810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26</a:t>
            </a:fld>
            <a:endParaRPr lang="en-US"/>
          </a:p>
        </p:txBody>
      </p:sp>
    </p:spTree>
    <p:extLst>
      <p:ext uri="{BB962C8B-B14F-4D97-AF65-F5344CB8AC3E}">
        <p14:creationId xmlns:p14="http://schemas.microsoft.com/office/powerpoint/2010/main" val="2365446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AFF47F6-D8A5-40FE-87C1-D178FDD67C27}" type="slidenum">
              <a:rPr lang="zh-CN" altLang="en-US" smtClean="0">
                <a:solidFill>
                  <a:prstClr val="black"/>
                </a:solidFill>
              </a:rPr>
              <a:pPr/>
              <a:t>27</a:t>
            </a:fld>
            <a:endParaRPr lang="zh-CN" altLang="en-US">
              <a:solidFill>
                <a:prstClr val="black"/>
              </a:solidFill>
            </a:endParaRPr>
          </a:p>
        </p:txBody>
      </p:sp>
    </p:spTree>
    <p:extLst>
      <p:ext uri="{BB962C8B-B14F-4D97-AF65-F5344CB8AC3E}">
        <p14:creationId xmlns:p14="http://schemas.microsoft.com/office/powerpoint/2010/main" val="342019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solidFill>
                  <a:prstClr val="black"/>
                </a:solidFill>
              </a:rPr>
              <a:pPr/>
              <a:t>28</a:t>
            </a:fld>
            <a:endParaRPr lang="zh-CN" altLang="en-US">
              <a:solidFill>
                <a:prstClr val="black"/>
              </a:solidFill>
            </a:endParaRPr>
          </a:p>
        </p:txBody>
      </p:sp>
    </p:spTree>
    <p:extLst>
      <p:ext uri="{BB962C8B-B14F-4D97-AF65-F5344CB8AC3E}">
        <p14:creationId xmlns:p14="http://schemas.microsoft.com/office/powerpoint/2010/main" val="34628729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cho hs chọn</a:t>
            </a:r>
            <a:r>
              <a:rPr lang="en-US" baseline="0" smtClean="0"/>
              <a:t> từ. HS chọn vào từ nào thì GV nhấp vào từ đó. Nhấp đúng từ “quây quần” thì nó sẽ di chuyển về chỗ trống. Sau đó enter là câu mẫu viết vở sẽ xuất hiện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3936376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chủ</a:t>
            </a:r>
            <a:r>
              <a:rPr lang="en-US" baseline="0" smtClean="0"/>
              <a:t> động HD HS nắm quy tắc chính tả cơ bản.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617205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linh động</a:t>
            </a:r>
            <a:r>
              <a:rPr lang="en-US" baseline="0" smtClean="0"/>
              <a:t> tổ chức HĐ</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4212164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AFF47F6-D8A5-40FE-87C1-D178FDD67C27}"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342019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pPr/>
              <a:t>7</a:t>
            </a:fld>
            <a:endParaRPr lang="zh-CN" altLang="en-US"/>
          </a:p>
        </p:txBody>
      </p:sp>
    </p:spTree>
    <p:extLst>
      <p:ext uri="{BB962C8B-B14F-4D97-AF65-F5344CB8AC3E}">
        <p14:creationId xmlns:p14="http://schemas.microsoft.com/office/powerpoint/2010/main" val="4218595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AFF47F6-D8A5-40FE-87C1-D178FDD67C27}"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342019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pPr/>
              <a:t>17</a:t>
            </a:fld>
            <a:endParaRPr lang="zh-CN" altLang="en-US"/>
          </a:p>
        </p:txBody>
      </p:sp>
    </p:spTree>
    <p:extLst>
      <p:ext uri="{BB962C8B-B14F-4D97-AF65-F5344CB8AC3E}">
        <p14:creationId xmlns:p14="http://schemas.microsoft.com/office/powerpoint/2010/main" val="2777914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Gọi</a:t>
            </a:r>
            <a:r>
              <a:rPr lang="en-US" baseline="0" smtClean="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18</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giáo</a:t>
            </a:r>
            <a:r>
              <a:rPr lang="en-US" baseline="0" smtClean="0"/>
              <a:t> dục mở rộng: bảo vệ thiên nhiên, bảo vệ môi trường.</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22</a:t>
            </a:fld>
            <a:endParaRPr lang="en-US"/>
          </a:p>
        </p:txBody>
      </p:sp>
    </p:spTree>
    <p:extLst>
      <p:ext uri="{BB962C8B-B14F-4D97-AF65-F5344CB8AC3E}">
        <p14:creationId xmlns:p14="http://schemas.microsoft.com/office/powerpoint/2010/main" val="3923380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solidFill>
                  <a:prstClr val="black"/>
                </a:solidFill>
              </a:rPr>
              <a:pPr/>
              <a:t>23</a:t>
            </a:fld>
            <a:endParaRPr lang="zh-CN" altLang="en-US">
              <a:solidFill>
                <a:prstClr val="black"/>
              </a:solidFill>
            </a:endParaRPr>
          </a:p>
        </p:txBody>
      </p:sp>
    </p:spTree>
    <p:extLst>
      <p:ext uri="{BB962C8B-B14F-4D97-AF65-F5344CB8AC3E}">
        <p14:creationId xmlns:p14="http://schemas.microsoft.com/office/powerpoint/2010/main" val="2777914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24</a:t>
            </a:fld>
            <a:endParaRPr lang="en-US"/>
          </a:p>
        </p:txBody>
      </p:sp>
    </p:spTree>
    <p:extLst>
      <p:ext uri="{BB962C8B-B14F-4D97-AF65-F5344CB8AC3E}">
        <p14:creationId xmlns:p14="http://schemas.microsoft.com/office/powerpoint/2010/main" val="2365446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27" indent="0" algn="ctr">
              <a:buNone/>
              <a:defRPr>
                <a:solidFill>
                  <a:schemeClr val="tx1">
                    <a:tint val="75000"/>
                  </a:schemeClr>
                </a:solidFill>
              </a:defRPr>
            </a:lvl2pPr>
            <a:lvl3pPr marL="913056" indent="0" algn="ctr">
              <a:buNone/>
              <a:defRPr>
                <a:solidFill>
                  <a:schemeClr val="tx1">
                    <a:tint val="75000"/>
                  </a:schemeClr>
                </a:solidFill>
              </a:defRPr>
            </a:lvl3pPr>
            <a:lvl4pPr marL="1369583" indent="0" algn="ctr">
              <a:buNone/>
              <a:defRPr>
                <a:solidFill>
                  <a:schemeClr val="tx1">
                    <a:tint val="75000"/>
                  </a:schemeClr>
                </a:solidFill>
              </a:defRPr>
            </a:lvl4pPr>
            <a:lvl5pPr marL="1826111" indent="0" algn="ctr">
              <a:buNone/>
              <a:defRPr>
                <a:solidFill>
                  <a:schemeClr val="tx1">
                    <a:tint val="75000"/>
                  </a:schemeClr>
                </a:solidFill>
              </a:defRPr>
            </a:lvl5pPr>
            <a:lvl6pPr marL="2282638" indent="0" algn="ctr">
              <a:buNone/>
              <a:defRPr>
                <a:solidFill>
                  <a:schemeClr val="tx1">
                    <a:tint val="75000"/>
                  </a:schemeClr>
                </a:solidFill>
              </a:defRPr>
            </a:lvl6pPr>
            <a:lvl7pPr marL="2739166" indent="0" algn="ctr">
              <a:buNone/>
              <a:defRPr>
                <a:solidFill>
                  <a:schemeClr val="tx1">
                    <a:tint val="75000"/>
                  </a:schemeClr>
                </a:solidFill>
              </a:defRPr>
            </a:lvl7pPr>
            <a:lvl8pPr marL="3195694" indent="0" algn="ctr">
              <a:buNone/>
              <a:defRPr>
                <a:solidFill>
                  <a:schemeClr val="tx1">
                    <a:tint val="75000"/>
                  </a:schemeClr>
                </a:solidFill>
              </a:defRPr>
            </a:lvl8pPr>
            <a:lvl9pPr marL="365222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737431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8970197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8090415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4606670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4624192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9369877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1214204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cstate="print">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extLst>
      <p:ext uri="{BB962C8B-B14F-4D97-AF65-F5344CB8AC3E}">
        <p14:creationId xmlns:p14="http://schemas.microsoft.com/office/powerpoint/2010/main" val="126677931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cstate="print">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extLst>
      <p:ext uri="{BB962C8B-B14F-4D97-AF65-F5344CB8AC3E}">
        <p14:creationId xmlns:p14="http://schemas.microsoft.com/office/powerpoint/2010/main" val="405156857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155175398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464365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2595385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8227154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8105605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38" indent="0" algn="ctr">
              <a:buNone/>
              <a:defRPr>
                <a:solidFill>
                  <a:schemeClr val="tx1">
                    <a:tint val="75000"/>
                  </a:schemeClr>
                </a:solidFill>
              </a:defRPr>
            </a:lvl2pPr>
            <a:lvl3pPr marL="914276" indent="0" algn="ctr">
              <a:buNone/>
              <a:defRPr>
                <a:solidFill>
                  <a:schemeClr val="tx1">
                    <a:tint val="75000"/>
                  </a:schemeClr>
                </a:solidFill>
              </a:defRPr>
            </a:lvl3pPr>
            <a:lvl4pPr marL="1371414" indent="0" algn="ctr">
              <a:buNone/>
              <a:defRPr>
                <a:solidFill>
                  <a:schemeClr val="tx1">
                    <a:tint val="75000"/>
                  </a:schemeClr>
                </a:solidFill>
              </a:defRPr>
            </a:lvl4pPr>
            <a:lvl5pPr marL="1828552" indent="0" algn="ctr">
              <a:buNone/>
              <a:defRPr>
                <a:solidFill>
                  <a:schemeClr val="tx1">
                    <a:tint val="75000"/>
                  </a:schemeClr>
                </a:solidFill>
              </a:defRPr>
            </a:lvl5pPr>
            <a:lvl6pPr marL="2285690" indent="0" algn="ctr">
              <a:buNone/>
              <a:defRPr>
                <a:solidFill>
                  <a:schemeClr val="tx1">
                    <a:tint val="75000"/>
                  </a:schemeClr>
                </a:solidFill>
              </a:defRPr>
            </a:lvl6pPr>
            <a:lvl7pPr marL="2742828" indent="0" algn="ctr">
              <a:buNone/>
              <a:defRPr>
                <a:solidFill>
                  <a:schemeClr val="tx1">
                    <a:tint val="75000"/>
                  </a:schemeClr>
                </a:solidFill>
              </a:defRPr>
            </a:lvl7pPr>
            <a:lvl8pPr marL="3199966" indent="0" algn="ctr">
              <a:buNone/>
              <a:defRPr>
                <a:solidFill>
                  <a:schemeClr val="tx1">
                    <a:tint val="75000"/>
                  </a:schemeClr>
                </a:solidFill>
              </a:defRPr>
            </a:lvl8pPr>
            <a:lvl9pPr marL="365710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374544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593513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38" indent="0">
              <a:buNone/>
              <a:defRPr sz="1800">
                <a:solidFill>
                  <a:schemeClr val="tx1">
                    <a:tint val="75000"/>
                  </a:schemeClr>
                </a:solidFill>
              </a:defRPr>
            </a:lvl2pPr>
            <a:lvl3pPr marL="914276" indent="0">
              <a:buNone/>
              <a:defRPr sz="1600">
                <a:solidFill>
                  <a:schemeClr val="tx1">
                    <a:tint val="75000"/>
                  </a:schemeClr>
                </a:solidFill>
              </a:defRPr>
            </a:lvl3pPr>
            <a:lvl4pPr marL="1371414" indent="0">
              <a:buNone/>
              <a:defRPr sz="1400">
                <a:solidFill>
                  <a:schemeClr val="tx1">
                    <a:tint val="75000"/>
                  </a:schemeClr>
                </a:solidFill>
              </a:defRPr>
            </a:lvl4pPr>
            <a:lvl5pPr marL="1828552" indent="0">
              <a:buNone/>
              <a:defRPr sz="1400">
                <a:solidFill>
                  <a:schemeClr val="tx1">
                    <a:tint val="75000"/>
                  </a:schemeClr>
                </a:solidFill>
              </a:defRPr>
            </a:lvl5pPr>
            <a:lvl6pPr marL="2285690" indent="0">
              <a:buNone/>
              <a:defRPr sz="1400">
                <a:solidFill>
                  <a:schemeClr val="tx1">
                    <a:tint val="75000"/>
                  </a:schemeClr>
                </a:solidFill>
              </a:defRPr>
            </a:lvl6pPr>
            <a:lvl7pPr marL="2742828" indent="0">
              <a:buNone/>
              <a:defRPr sz="1400">
                <a:solidFill>
                  <a:schemeClr val="tx1">
                    <a:tint val="75000"/>
                  </a:schemeClr>
                </a:solidFill>
              </a:defRPr>
            </a:lvl7pPr>
            <a:lvl8pPr marL="3199966" indent="0">
              <a:buNone/>
              <a:defRPr sz="1400">
                <a:solidFill>
                  <a:schemeClr val="tx1">
                    <a:tint val="75000"/>
                  </a:schemeClr>
                </a:solidFill>
              </a:defRPr>
            </a:lvl8pPr>
            <a:lvl9pPr marL="365710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149756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3/6/2022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162206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solidFill>
                  <a:prstClr val="black">
                    <a:tint val="75000"/>
                  </a:prstClr>
                </a:solidFill>
              </a:rPr>
              <a:pPr/>
              <a:t>3/6/2022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607746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solidFill>
                  <a:prstClr val="black">
                    <a:tint val="75000"/>
                  </a:prstClr>
                </a:solidFill>
              </a:rPr>
              <a:pPr/>
              <a:t>3/6/2022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5135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0073289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solidFill>
                  <a:prstClr val="black">
                    <a:tint val="75000"/>
                  </a:prstClr>
                </a:solidFill>
              </a:rPr>
              <a:pPr/>
              <a:t>3/6/2022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932158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3/6/2022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477034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38" indent="0">
              <a:buNone/>
              <a:defRPr sz="2800"/>
            </a:lvl2pPr>
            <a:lvl3pPr marL="914276" indent="0">
              <a:buNone/>
              <a:defRPr sz="2400"/>
            </a:lvl3pPr>
            <a:lvl4pPr marL="1371414" indent="0">
              <a:buNone/>
              <a:defRPr sz="2000"/>
            </a:lvl4pPr>
            <a:lvl5pPr marL="1828552" indent="0">
              <a:buNone/>
              <a:defRPr sz="2000"/>
            </a:lvl5pPr>
            <a:lvl6pPr marL="2285690" indent="0">
              <a:buNone/>
              <a:defRPr sz="2000"/>
            </a:lvl6pPr>
            <a:lvl7pPr marL="2742828" indent="0">
              <a:buNone/>
              <a:defRPr sz="2000"/>
            </a:lvl7pPr>
            <a:lvl8pPr marL="3199966" indent="0">
              <a:buNone/>
              <a:defRPr sz="2000"/>
            </a:lvl8pPr>
            <a:lvl9pPr marL="3657104"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3/6/2022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030220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177706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159283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27" indent="0" algn="ctr">
              <a:buNone/>
              <a:defRPr>
                <a:solidFill>
                  <a:schemeClr val="tx1">
                    <a:tint val="75000"/>
                  </a:schemeClr>
                </a:solidFill>
              </a:defRPr>
            </a:lvl2pPr>
            <a:lvl3pPr marL="913056" indent="0" algn="ctr">
              <a:buNone/>
              <a:defRPr>
                <a:solidFill>
                  <a:schemeClr val="tx1">
                    <a:tint val="75000"/>
                  </a:schemeClr>
                </a:solidFill>
              </a:defRPr>
            </a:lvl3pPr>
            <a:lvl4pPr marL="1369583" indent="0" algn="ctr">
              <a:buNone/>
              <a:defRPr>
                <a:solidFill>
                  <a:schemeClr val="tx1">
                    <a:tint val="75000"/>
                  </a:schemeClr>
                </a:solidFill>
              </a:defRPr>
            </a:lvl4pPr>
            <a:lvl5pPr marL="1826111" indent="0" algn="ctr">
              <a:buNone/>
              <a:defRPr>
                <a:solidFill>
                  <a:schemeClr val="tx1">
                    <a:tint val="75000"/>
                  </a:schemeClr>
                </a:solidFill>
              </a:defRPr>
            </a:lvl5pPr>
            <a:lvl6pPr marL="2282638" indent="0" algn="ctr">
              <a:buNone/>
              <a:defRPr>
                <a:solidFill>
                  <a:schemeClr val="tx1">
                    <a:tint val="75000"/>
                  </a:schemeClr>
                </a:solidFill>
              </a:defRPr>
            </a:lvl6pPr>
            <a:lvl7pPr marL="2739166" indent="0" algn="ctr">
              <a:buNone/>
              <a:defRPr>
                <a:solidFill>
                  <a:schemeClr val="tx1">
                    <a:tint val="75000"/>
                  </a:schemeClr>
                </a:solidFill>
              </a:defRPr>
            </a:lvl7pPr>
            <a:lvl8pPr marL="3195694" indent="0" algn="ctr">
              <a:buNone/>
              <a:defRPr>
                <a:solidFill>
                  <a:schemeClr val="tx1">
                    <a:tint val="75000"/>
                  </a:schemeClr>
                </a:solidFill>
              </a:defRPr>
            </a:lvl8pPr>
            <a:lvl9pPr marL="365222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30374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0419860"/>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27" indent="0">
              <a:buNone/>
              <a:defRPr sz="1800">
                <a:solidFill>
                  <a:schemeClr val="tx1">
                    <a:tint val="75000"/>
                  </a:schemeClr>
                </a:solidFill>
              </a:defRPr>
            </a:lvl2pPr>
            <a:lvl3pPr marL="913056" indent="0">
              <a:buNone/>
              <a:defRPr sz="1600">
                <a:solidFill>
                  <a:schemeClr val="tx1">
                    <a:tint val="75000"/>
                  </a:schemeClr>
                </a:solidFill>
              </a:defRPr>
            </a:lvl3pPr>
            <a:lvl4pPr marL="1369583" indent="0">
              <a:buNone/>
              <a:defRPr sz="1400">
                <a:solidFill>
                  <a:schemeClr val="tx1">
                    <a:tint val="75000"/>
                  </a:schemeClr>
                </a:solidFill>
              </a:defRPr>
            </a:lvl4pPr>
            <a:lvl5pPr marL="1826111" indent="0">
              <a:buNone/>
              <a:defRPr sz="1400">
                <a:solidFill>
                  <a:schemeClr val="tx1">
                    <a:tint val="75000"/>
                  </a:schemeClr>
                </a:solidFill>
              </a:defRPr>
            </a:lvl5pPr>
            <a:lvl6pPr marL="2282638" indent="0">
              <a:buNone/>
              <a:defRPr sz="1400">
                <a:solidFill>
                  <a:schemeClr val="tx1">
                    <a:tint val="75000"/>
                  </a:schemeClr>
                </a:solidFill>
              </a:defRPr>
            </a:lvl6pPr>
            <a:lvl7pPr marL="2739166" indent="0">
              <a:buNone/>
              <a:defRPr sz="1400">
                <a:solidFill>
                  <a:schemeClr val="tx1">
                    <a:tint val="75000"/>
                  </a:schemeClr>
                </a:solidFill>
              </a:defRPr>
            </a:lvl7pPr>
            <a:lvl8pPr marL="3195694" indent="0">
              <a:buNone/>
              <a:defRPr sz="1400">
                <a:solidFill>
                  <a:schemeClr val="tx1">
                    <a:tint val="75000"/>
                  </a:schemeClr>
                </a:solidFill>
              </a:defRPr>
            </a:lvl8pPr>
            <a:lvl9pPr marL="365222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279950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3/6/2022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097867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27" indent="0">
              <a:buNone/>
              <a:defRPr sz="2000" b="1"/>
            </a:lvl2pPr>
            <a:lvl3pPr marL="913056" indent="0">
              <a:buNone/>
              <a:defRPr sz="1800" b="1"/>
            </a:lvl3pPr>
            <a:lvl4pPr marL="1369583" indent="0">
              <a:buNone/>
              <a:defRPr sz="1600" b="1"/>
            </a:lvl4pPr>
            <a:lvl5pPr marL="1826111" indent="0">
              <a:buNone/>
              <a:defRPr sz="1600" b="1"/>
            </a:lvl5pPr>
            <a:lvl6pPr marL="2282638" indent="0">
              <a:buNone/>
              <a:defRPr sz="1600" b="1"/>
            </a:lvl6pPr>
            <a:lvl7pPr marL="2739166" indent="0">
              <a:buNone/>
              <a:defRPr sz="1600" b="1"/>
            </a:lvl7pPr>
            <a:lvl8pPr marL="3195694" indent="0">
              <a:buNone/>
              <a:defRPr sz="1600" b="1"/>
            </a:lvl8pPr>
            <a:lvl9pPr marL="365222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6527" indent="0">
              <a:buNone/>
              <a:defRPr sz="2000" b="1"/>
            </a:lvl2pPr>
            <a:lvl3pPr marL="913056" indent="0">
              <a:buNone/>
              <a:defRPr sz="1800" b="1"/>
            </a:lvl3pPr>
            <a:lvl4pPr marL="1369583" indent="0">
              <a:buNone/>
              <a:defRPr sz="1600" b="1"/>
            </a:lvl4pPr>
            <a:lvl5pPr marL="1826111" indent="0">
              <a:buNone/>
              <a:defRPr sz="1600" b="1"/>
            </a:lvl5pPr>
            <a:lvl6pPr marL="2282638" indent="0">
              <a:buNone/>
              <a:defRPr sz="1600" b="1"/>
            </a:lvl6pPr>
            <a:lvl7pPr marL="2739166" indent="0">
              <a:buNone/>
              <a:defRPr sz="1600" b="1"/>
            </a:lvl7pPr>
            <a:lvl8pPr marL="3195694" indent="0">
              <a:buNone/>
              <a:defRPr sz="1600" b="1"/>
            </a:lvl8pPr>
            <a:lvl9pPr marL="365222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solidFill>
                  <a:prstClr val="black">
                    <a:tint val="75000"/>
                  </a:prstClr>
                </a:solidFill>
              </a:rPr>
              <a:pPr/>
              <a:t>3/6/2022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74735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471513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solidFill>
                  <a:prstClr val="black">
                    <a:tint val="75000"/>
                  </a:prstClr>
                </a:solidFill>
              </a:rPr>
              <a:pPr/>
              <a:t>3/6/2022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81418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solidFill>
                  <a:prstClr val="black">
                    <a:tint val="75000"/>
                  </a:prstClr>
                </a:solidFill>
              </a:rPr>
              <a:pPr/>
              <a:t>3/6/2022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121399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076329"/>
            <a:ext cx="3008313" cy="3518297"/>
          </a:xfrm>
        </p:spPr>
        <p:txBody>
          <a:bodyPr/>
          <a:lstStyle>
            <a:lvl1pPr marL="0" indent="0">
              <a:buNone/>
              <a:defRPr sz="1400"/>
            </a:lvl1pPr>
            <a:lvl2pPr marL="456527" indent="0">
              <a:buNone/>
              <a:defRPr sz="1200"/>
            </a:lvl2pPr>
            <a:lvl3pPr marL="913056" indent="0">
              <a:buNone/>
              <a:defRPr sz="1000"/>
            </a:lvl3pPr>
            <a:lvl4pPr marL="1369583" indent="0">
              <a:buNone/>
              <a:defRPr sz="900"/>
            </a:lvl4pPr>
            <a:lvl5pPr marL="1826111" indent="0">
              <a:buNone/>
              <a:defRPr sz="900"/>
            </a:lvl5pPr>
            <a:lvl6pPr marL="2282638" indent="0">
              <a:buNone/>
              <a:defRPr sz="900"/>
            </a:lvl6pPr>
            <a:lvl7pPr marL="2739166" indent="0">
              <a:buNone/>
              <a:defRPr sz="900"/>
            </a:lvl7pPr>
            <a:lvl8pPr marL="3195694" indent="0">
              <a:buNone/>
              <a:defRPr sz="900"/>
            </a:lvl8pPr>
            <a:lvl9pPr marL="365222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3/6/2022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059674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27" indent="0">
              <a:buNone/>
              <a:defRPr sz="2800"/>
            </a:lvl2pPr>
            <a:lvl3pPr marL="913056" indent="0">
              <a:buNone/>
              <a:defRPr sz="2400"/>
            </a:lvl3pPr>
            <a:lvl4pPr marL="1369583" indent="0">
              <a:buNone/>
              <a:defRPr sz="2000"/>
            </a:lvl4pPr>
            <a:lvl5pPr marL="1826111" indent="0">
              <a:buNone/>
              <a:defRPr sz="2000"/>
            </a:lvl5pPr>
            <a:lvl6pPr marL="2282638" indent="0">
              <a:buNone/>
              <a:defRPr sz="2000"/>
            </a:lvl6pPr>
            <a:lvl7pPr marL="2739166" indent="0">
              <a:buNone/>
              <a:defRPr sz="2000"/>
            </a:lvl7pPr>
            <a:lvl8pPr marL="3195694" indent="0">
              <a:buNone/>
              <a:defRPr sz="2000"/>
            </a:lvl8pPr>
            <a:lvl9pPr marL="3652221" indent="0">
              <a:buNone/>
              <a:defRPr sz="2000"/>
            </a:lvl9pPr>
          </a:lstStyle>
          <a:p>
            <a:endParaRPr lang="en-US"/>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00"/>
            </a:lvl1pPr>
            <a:lvl2pPr marL="456527" indent="0">
              <a:buNone/>
              <a:defRPr sz="1200"/>
            </a:lvl2pPr>
            <a:lvl3pPr marL="913056" indent="0">
              <a:buNone/>
              <a:defRPr sz="1000"/>
            </a:lvl3pPr>
            <a:lvl4pPr marL="1369583" indent="0">
              <a:buNone/>
              <a:defRPr sz="900"/>
            </a:lvl4pPr>
            <a:lvl5pPr marL="1826111" indent="0">
              <a:buNone/>
              <a:defRPr sz="900"/>
            </a:lvl5pPr>
            <a:lvl6pPr marL="2282638" indent="0">
              <a:buNone/>
              <a:defRPr sz="900"/>
            </a:lvl6pPr>
            <a:lvl7pPr marL="2739166" indent="0">
              <a:buNone/>
              <a:defRPr sz="900"/>
            </a:lvl7pPr>
            <a:lvl8pPr marL="3195694" indent="0">
              <a:buNone/>
              <a:defRPr sz="900"/>
            </a:lvl8pPr>
            <a:lvl9pPr marL="365222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3/6/2022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545904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820989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758088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38" indent="0" algn="ctr">
              <a:buNone/>
              <a:defRPr>
                <a:solidFill>
                  <a:schemeClr val="tx1">
                    <a:tint val="75000"/>
                  </a:schemeClr>
                </a:solidFill>
              </a:defRPr>
            </a:lvl2pPr>
            <a:lvl3pPr marL="914276" indent="0" algn="ctr">
              <a:buNone/>
              <a:defRPr>
                <a:solidFill>
                  <a:schemeClr val="tx1">
                    <a:tint val="75000"/>
                  </a:schemeClr>
                </a:solidFill>
              </a:defRPr>
            </a:lvl3pPr>
            <a:lvl4pPr marL="1371414" indent="0" algn="ctr">
              <a:buNone/>
              <a:defRPr>
                <a:solidFill>
                  <a:schemeClr val="tx1">
                    <a:tint val="75000"/>
                  </a:schemeClr>
                </a:solidFill>
              </a:defRPr>
            </a:lvl4pPr>
            <a:lvl5pPr marL="1828552" indent="0" algn="ctr">
              <a:buNone/>
              <a:defRPr>
                <a:solidFill>
                  <a:schemeClr val="tx1">
                    <a:tint val="75000"/>
                  </a:schemeClr>
                </a:solidFill>
              </a:defRPr>
            </a:lvl5pPr>
            <a:lvl6pPr marL="2285690" indent="0" algn="ctr">
              <a:buNone/>
              <a:defRPr>
                <a:solidFill>
                  <a:schemeClr val="tx1">
                    <a:tint val="75000"/>
                  </a:schemeClr>
                </a:solidFill>
              </a:defRPr>
            </a:lvl6pPr>
            <a:lvl7pPr marL="2742828" indent="0" algn="ctr">
              <a:buNone/>
              <a:defRPr>
                <a:solidFill>
                  <a:schemeClr val="tx1">
                    <a:tint val="75000"/>
                  </a:schemeClr>
                </a:solidFill>
              </a:defRPr>
            </a:lvl7pPr>
            <a:lvl8pPr marL="3199966" indent="0" algn="ctr">
              <a:buNone/>
              <a:defRPr>
                <a:solidFill>
                  <a:schemeClr val="tx1">
                    <a:tint val="75000"/>
                  </a:schemeClr>
                </a:solidFill>
              </a:defRPr>
            </a:lvl8pPr>
            <a:lvl9pPr marL="365710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675085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174531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38" indent="0">
              <a:buNone/>
              <a:defRPr sz="1800">
                <a:solidFill>
                  <a:schemeClr val="tx1">
                    <a:tint val="75000"/>
                  </a:schemeClr>
                </a:solidFill>
              </a:defRPr>
            </a:lvl2pPr>
            <a:lvl3pPr marL="914276" indent="0">
              <a:buNone/>
              <a:defRPr sz="1600">
                <a:solidFill>
                  <a:schemeClr val="tx1">
                    <a:tint val="75000"/>
                  </a:schemeClr>
                </a:solidFill>
              </a:defRPr>
            </a:lvl3pPr>
            <a:lvl4pPr marL="1371414" indent="0">
              <a:buNone/>
              <a:defRPr sz="1400">
                <a:solidFill>
                  <a:schemeClr val="tx1">
                    <a:tint val="75000"/>
                  </a:schemeClr>
                </a:solidFill>
              </a:defRPr>
            </a:lvl4pPr>
            <a:lvl5pPr marL="1828552" indent="0">
              <a:buNone/>
              <a:defRPr sz="1400">
                <a:solidFill>
                  <a:schemeClr val="tx1">
                    <a:tint val="75000"/>
                  </a:schemeClr>
                </a:solidFill>
              </a:defRPr>
            </a:lvl5pPr>
            <a:lvl6pPr marL="2285690" indent="0">
              <a:buNone/>
              <a:defRPr sz="1400">
                <a:solidFill>
                  <a:schemeClr val="tx1">
                    <a:tint val="75000"/>
                  </a:schemeClr>
                </a:solidFill>
              </a:defRPr>
            </a:lvl6pPr>
            <a:lvl7pPr marL="2742828" indent="0">
              <a:buNone/>
              <a:defRPr sz="1400">
                <a:solidFill>
                  <a:schemeClr val="tx1">
                    <a:tint val="75000"/>
                  </a:schemeClr>
                </a:solidFill>
              </a:defRPr>
            </a:lvl7pPr>
            <a:lvl8pPr marL="3199966" indent="0">
              <a:buNone/>
              <a:defRPr sz="1400">
                <a:solidFill>
                  <a:schemeClr val="tx1">
                    <a:tint val="75000"/>
                  </a:schemeClr>
                </a:solidFill>
              </a:defRPr>
            </a:lvl8pPr>
            <a:lvl9pPr marL="365710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373572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3/6/2022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75516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8282367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solidFill>
                  <a:prstClr val="black">
                    <a:tint val="75000"/>
                  </a:prstClr>
                </a:solidFill>
              </a:rPr>
              <a:pPr/>
              <a:t>3/6/2022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324555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solidFill>
                  <a:prstClr val="black">
                    <a:tint val="75000"/>
                  </a:prstClr>
                </a:solidFill>
              </a:rPr>
              <a:pPr/>
              <a:t>3/6/2022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25440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solidFill>
                  <a:prstClr val="black">
                    <a:tint val="75000"/>
                  </a:prstClr>
                </a:solidFill>
              </a:rPr>
              <a:pPr/>
              <a:t>3/6/2022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744814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3/6/2022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332709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38" indent="0">
              <a:buNone/>
              <a:defRPr sz="2800"/>
            </a:lvl2pPr>
            <a:lvl3pPr marL="914276" indent="0">
              <a:buNone/>
              <a:defRPr sz="2400"/>
            </a:lvl3pPr>
            <a:lvl4pPr marL="1371414" indent="0">
              <a:buNone/>
              <a:defRPr sz="2000"/>
            </a:lvl4pPr>
            <a:lvl5pPr marL="1828552" indent="0">
              <a:buNone/>
              <a:defRPr sz="2000"/>
            </a:lvl5pPr>
            <a:lvl6pPr marL="2285690" indent="0">
              <a:buNone/>
              <a:defRPr sz="2000"/>
            </a:lvl6pPr>
            <a:lvl7pPr marL="2742828" indent="0">
              <a:buNone/>
              <a:defRPr sz="2000"/>
            </a:lvl7pPr>
            <a:lvl8pPr marL="3199966" indent="0">
              <a:buNone/>
              <a:defRPr sz="2000"/>
            </a:lvl8pPr>
            <a:lvl9pPr marL="3657104"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3/6/2022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487176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563587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12821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7129025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013783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2928386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cstate="print">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extLst>
      <p:ext uri="{BB962C8B-B14F-4D97-AF65-F5344CB8AC3E}">
        <p14:creationId xmlns:p14="http://schemas.microsoft.com/office/powerpoint/2010/main" val="46548237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cstate="print">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extLst>
      <p:ext uri="{BB962C8B-B14F-4D97-AF65-F5344CB8AC3E}">
        <p14:creationId xmlns:p14="http://schemas.microsoft.com/office/powerpoint/2010/main" val="315046377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4562401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7750332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2577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5644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8049272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0415971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8359149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8530337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8984964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4781443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27" indent="0">
              <a:buNone/>
              <a:defRPr sz="1800">
                <a:solidFill>
                  <a:schemeClr val="tx1">
                    <a:tint val="75000"/>
                  </a:schemeClr>
                </a:solidFill>
              </a:defRPr>
            </a:lvl2pPr>
            <a:lvl3pPr marL="913056" indent="0">
              <a:buNone/>
              <a:defRPr sz="1600">
                <a:solidFill>
                  <a:schemeClr val="tx1">
                    <a:tint val="75000"/>
                  </a:schemeClr>
                </a:solidFill>
              </a:defRPr>
            </a:lvl3pPr>
            <a:lvl4pPr marL="1369583" indent="0">
              <a:buNone/>
              <a:defRPr sz="1400">
                <a:solidFill>
                  <a:schemeClr val="tx1">
                    <a:tint val="75000"/>
                  </a:schemeClr>
                </a:solidFill>
              </a:defRPr>
            </a:lvl4pPr>
            <a:lvl5pPr marL="1826111" indent="0">
              <a:buNone/>
              <a:defRPr sz="1400">
                <a:solidFill>
                  <a:schemeClr val="tx1">
                    <a:tint val="75000"/>
                  </a:schemeClr>
                </a:solidFill>
              </a:defRPr>
            </a:lvl5pPr>
            <a:lvl6pPr marL="2282638" indent="0">
              <a:buNone/>
              <a:defRPr sz="1400">
                <a:solidFill>
                  <a:schemeClr val="tx1">
                    <a:tint val="75000"/>
                  </a:schemeClr>
                </a:solidFill>
              </a:defRPr>
            </a:lvl6pPr>
            <a:lvl7pPr marL="2739166" indent="0">
              <a:buNone/>
              <a:defRPr sz="1400">
                <a:solidFill>
                  <a:schemeClr val="tx1">
                    <a:tint val="75000"/>
                  </a:schemeClr>
                </a:solidFill>
              </a:defRPr>
            </a:lvl7pPr>
            <a:lvl8pPr marL="3195694" indent="0">
              <a:buNone/>
              <a:defRPr sz="1400">
                <a:solidFill>
                  <a:schemeClr val="tx1">
                    <a:tint val="75000"/>
                  </a:schemeClr>
                </a:solidFill>
              </a:defRPr>
            </a:lvl8pPr>
            <a:lvl9pPr marL="365222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3/6/2022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9267273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cstate="print">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extLst>
      <p:ext uri="{BB962C8B-B14F-4D97-AF65-F5344CB8AC3E}">
        <p14:creationId xmlns:p14="http://schemas.microsoft.com/office/powerpoint/2010/main" val="15959855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cstate="print">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extLst>
      <p:ext uri="{BB962C8B-B14F-4D97-AF65-F5344CB8AC3E}">
        <p14:creationId xmlns:p14="http://schemas.microsoft.com/office/powerpoint/2010/main" val="21448195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215686004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4749274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2866264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044005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1863430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2417546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9820857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t>3/6/2022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3463846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6399067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6377382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8305263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cstate="print">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extLst>
      <p:ext uri="{BB962C8B-B14F-4D97-AF65-F5344CB8AC3E}">
        <p14:creationId xmlns:p14="http://schemas.microsoft.com/office/powerpoint/2010/main" val="341625881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cstate="print">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extLst>
      <p:ext uri="{BB962C8B-B14F-4D97-AF65-F5344CB8AC3E}">
        <p14:creationId xmlns:p14="http://schemas.microsoft.com/office/powerpoint/2010/main" val="79073163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18480002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7410437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1167464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9064701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27" indent="0">
              <a:buNone/>
              <a:defRPr sz="2000" b="1"/>
            </a:lvl2pPr>
            <a:lvl3pPr marL="913056" indent="0">
              <a:buNone/>
              <a:defRPr sz="1800" b="1"/>
            </a:lvl3pPr>
            <a:lvl4pPr marL="1369583" indent="0">
              <a:buNone/>
              <a:defRPr sz="1600" b="1"/>
            </a:lvl4pPr>
            <a:lvl5pPr marL="1826111" indent="0">
              <a:buNone/>
              <a:defRPr sz="1600" b="1"/>
            </a:lvl5pPr>
            <a:lvl6pPr marL="2282638" indent="0">
              <a:buNone/>
              <a:defRPr sz="1600" b="1"/>
            </a:lvl6pPr>
            <a:lvl7pPr marL="2739166" indent="0">
              <a:buNone/>
              <a:defRPr sz="1600" b="1"/>
            </a:lvl7pPr>
            <a:lvl8pPr marL="3195694" indent="0">
              <a:buNone/>
              <a:defRPr sz="1600" b="1"/>
            </a:lvl8pPr>
            <a:lvl9pPr marL="365222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6527" indent="0">
              <a:buNone/>
              <a:defRPr sz="2000" b="1"/>
            </a:lvl2pPr>
            <a:lvl3pPr marL="913056" indent="0">
              <a:buNone/>
              <a:defRPr sz="1800" b="1"/>
            </a:lvl3pPr>
            <a:lvl4pPr marL="1369583" indent="0">
              <a:buNone/>
              <a:defRPr sz="1600" b="1"/>
            </a:lvl4pPr>
            <a:lvl5pPr marL="1826111" indent="0">
              <a:buNone/>
              <a:defRPr sz="1600" b="1"/>
            </a:lvl5pPr>
            <a:lvl6pPr marL="2282638" indent="0">
              <a:buNone/>
              <a:defRPr sz="1600" b="1"/>
            </a:lvl6pPr>
            <a:lvl7pPr marL="2739166" indent="0">
              <a:buNone/>
              <a:defRPr sz="1600" b="1"/>
            </a:lvl7pPr>
            <a:lvl8pPr marL="3195694" indent="0">
              <a:buNone/>
              <a:defRPr sz="1600" b="1"/>
            </a:lvl8pPr>
            <a:lvl9pPr marL="365222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t>3/6/2022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8491479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2275055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5826496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3182033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0838291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5996209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2623114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cstate="print">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extLst>
      <p:ext uri="{BB962C8B-B14F-4D97-AF65-F5344CB8AC3E}">
        <p14:creationId xmlns:p14="http://schemas.microsoft.com/office/powerpoint/2010/main" val="352454971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cstate="print">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extLst>
      <p:ext uri="{BB962C8B-B14F-4D97-AF65-F5344CB8AC3E}">
        <p14:creationId xmlns:p14="http://schemas.microsoft.com/office/powerpoint/2010/main" val="165776768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329736676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3/6/2022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3772616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3518117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160916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2333393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9543828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7424684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9976762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7836462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8657469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5297339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3/6/2022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cstate="print">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extLst>
      <p:ext uri="{BB962C8B-B14F-4D97-AF65-F5344CB8AC3E}">
        <p14:creationId xmlns:p14="http://schemas.microsoft.com/office/powerpoint/2010/main" val="267001406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cstate="print">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extLst>
      <p:ext uri="{BB962C8B-B14F-4D97-AF65-F5344CB8AC3E}">
        <p14:creationId xmlns:p14="http://schemas.microsoft.com/office/powerpoint/2010/main" val="329420553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357115678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7097181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1268990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1369090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4799607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8836544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8581146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9657391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076329"/>
            <a:ext cx="3008313" cy="3518297"/>
          </a:xfrm>
        </p:spPr>
        <p:txBody>
          <a:bodyPr/>
          <a:lstStyle>
            <a:lvl1pPr marL="0" indent="0">
              <a:buNone/>
              <a:defRPr sz="1400"/>
            </a:lvl1pPr>
            <a:lvl2pPr marL="456527" indent="0">
              <a:buNone/>
              <a:defRPr sz="1200"/>
            </a:lvl2pPr>
            <a:lvl3pPr marL="913056" indent="0">
              <a:buNone/>
              <a:defRPr sz="1000"/>
            </a:lvl3pPr>
            <a:lvl4pPr marL="1369583" indent="0">
              <a:buNone/>
              <a:defRPr sz="900"/>
            </a:lvl4pPr>
            <a:lvl5pPr marL="1826111" indent="0">
              <a:buNone/>
              <a:defRPr sz="900"/>
            </a:lvl5pPr>
            <a:lvl6pPr marL="2282638" indent="0">
              <a:buNone/>
              <a:defRPr sz="900"/>
            </a:lvl6pPr>
            <a:lvl7pPr marL="2739166" indent="0">
              <a:buNone/>
              <a:defRPr sz="900"/>
            </a:lvl7pPr>
            <a:lvl8pPr marL="3195694" indent="0">
              <a:buNone/>
              <a:defRPr sz="900"/>
            </a:lvl8pPr>
            <a:lvl9pPr marL="365222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8546401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8510427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1474945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cstate="print">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extLst>
      <p:ext uri="{BB962C8B-B14F-4D97-AF65-F5344CB8AC3E}">
        <p14:creationId xmlns:p14="http://schemas.microsoft.com/office/powerpoint/2010/main" val="191797090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cstate="print">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extLst>
      <p:ext uri="{BB962C8B-B14F-4D97-AF65-F5344CB8AC3E}">
        <p14:creationId xmlns:p14="http://schemas.microsoft.com/office/powerpoint/2010/main" val="237934714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110855536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2038469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1994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9547413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solidFill>
                  <a:prstClr val="black">
                    <a:tint val="75000"/>
                  </a:prstClr>
                </a:solidFill>
              </a:rPr>
              <a:pPr/>
              <a:t>2022/3/6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624564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27" indent="0">
              <a:buNone/>
              <a:defRPr sz="2800"/>
            </a:lvl2pPr>
            <a:lvl3pPr marL="913056" indent="0">
              <a:buNone/>
              <a:defRPr sz="2400"/>
            </a:lvl3pPr>
            <a:lvl4pPr marL="1369583" indent="0">
              <a:buNone/>
              <a:defRPr sz="2000"/>
            </a:lvl4pPr>
            <a:lvl5pPr marL="1826111" indent="0">
              <a:buNone/>
              <a:defRPr sz="2000"/>
            </a:lvl5pPr>
            <a:lvl6pPr marL="2282638" indent="0">
              <a:buNone/>
              <a:defRPr sz="2000"/>
            </a:lvl6pPr>
            <a:lvl7pPr marL="2739166" indent="0">
              <a:buNone/>
              <a:defRPr sz="2000"/>
            </a:lvl7pPr>
            <a:lvl8pPr marL="3195694" indent="0">
              <a:buNone/>
              <a:defRPr sz="2000"/>
            </a:lvl8pPr>
            <a:lvl9pPr marL="3652221" indent="0">
              <a:buNone/>
              <a:defRPr sz="2000"/>
            </a:lvl9pPr>
          </a:lstStyle>
          <a:p>
            <a:endParaRPr lang="en-US"/>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00"/>
            </a:lvl1pPr>
            <a:lvl2pPr marL="456527" indent="0">
              <a:buNone/>
              <a:defRPr sz="1200"/>
            </a:lvl2pPr>
            <a:lvl3pPr marL="913056" indent="0">
              <a:buNone/>
              <a:defRPr sz="1000"/>
            </a:lvl3pPr>
            <a:lvl4pPr marL="1369583" indent="0">
              <a:buNone/>
              <a:defRPr sz="900"/>
            </a:lvl4pPr>
            <a:lvl5pPr marL="1826111" indent="0">
              <a:buNone/>
              <a:defRPr sz="900"/>
            </a:lvl5pPr>
            <a:lvl6pPr marL="2282638" indent="0">
              <a:buNone/>
              <a:defRPr sz="900"/>
            </a:lvl6pPr>
            <a:lvl7pPr marL="2739166" indent="0">
              <a:buNone/>
              <a:defRPr sz="900"/>
            </a:lvl7pPr>
            <a:lvl8pPr marL="3195694" indent="0">
              <a:buNone/>
              <a:defRPr sz="900"/>
            </a:lvl8pPr>
            <a:lvl9pPr marL="365222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38" indent="0" algn="ctr">
              <a:buNone/>
              <a:defRPr>
                <a:solidFill>
                  <a:schemeClr val="tx1">
                    <a:tint val="75000"/>
                  </a:schemeClr>
                </a:solidFill>
              </a:defRPr>
            </a:lvl2pPr>
            <a:lvl3pPr marL="914276" indent="0" algn="ctr">
              <a:buNone/>
              <a:defRPr>
                <a:solidFill>
                  <a:schemeClr val="tx1">
                    <a:tint val="75000"/>
                  </a:schemeClr>
                </a:solidFill>
              </a:defRPr>
            </a:lvl3pPr>
            <a:lvl4pPr marL="1371414" indent="0" algn="ctr">
              <a:buNone/>
              <a:defRPr>
                <a:solidFill>
                  <a:schemeClr val="tx1">
                    <a:tint val="75000"/>
                  </a:schemeClr>
                </a:solidFill>
              </a:defRPr>
            </a:lvl4pPr>
            <a:lvl5pPr marL="1828552" indent="0" algn="ctr">
              <a:buNone/>
              <a:defRPr>
                <a:solidFill>
                  <a:schemeClr val="tx1">
                    <a:tint val="75000"/>
                  </a:schemeClr>
                </a:solidFill>
              </a:defRPr>
            </a:lvl5pPr>
            <a:lvl6pPr marL="2285690" indent="0" algn="ctr">
              <a:buNone/>
              <a:defRPr>
                <a:solidFill>
                  <a:schemeClr val="tx1">
                    <a:tint val="75000"/>
                  </a:schemeClr>
                </a:solidFill>
              </a:defRPr>
            </a:lvl6pPr>
            <a:lvl7pPr marL="2742828" indent="0" algn="ctr">
              <a:buNone/>
              <a:defRPr>
                <a:solidFill>
                  <a:schemeClr val="tx1">
                    <a:tint val="75000"/>
                  </a:schemeClr>
                </a:solidFill>
              </a:defRPr>
            </a:lvl7pPr>
            <a:lvl8pPr marL="3199966" indent="0" algn="ctr">
              <a:buNone/>
              <a:defRPr>
                <a:solidFill>
                  <a:schemeClr val="tx1">
                    <a:tint val="75000"/>
                  </a:schemeClr>
                </a:solidFill>
              </a:defRPr>
            </a:lvl8pPr>
            <a:lvl9pPr marL="365710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27132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89575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38" indent="0">
              <a:buNone/>
              <a:defRPr sz="1800">
                <a:solidFill>
                  <a:schemeClr val="tx1">
                    <a:tint val="75000"/>
                  </a:schemeClr>
                </a:solidFill>
              </a:defRPr>
            </a:lvl2pPr>
            <a:lvl3pPr marL="914276" indent="0">
              <a:buNone/>
              <a:defRPr sz="1600">
                <a:solidFill>
                  <a:schemeClr val="tx1">
                    <a:tint val="75000"/>
                  </a:schemeClr>
                </a:solidFill>
              </a:defRPr>
            </a:lvl3pPr>
            <a:lvl4pPr marL="1371414" indent="0">
              <a:buNone/>
              <a:defRPr sz="1400">
                <a:solidFill>
                  <a:schemeClr val="tx1">
                    <a:tint val="75000"/>
                  </a:schemeClr>
                </a:solidFill>
              </a:defRPr>
            </a:lvl4pPr>
            <a:lvl5pPr marL="1828552" indent="0">
              <a:buNone/>
              <a:defRPr sz="1400">
                <a:solidFill>
                  <a:schemeClr val="tx1">
                    <a:tint val="75000"/>
                  </a:schemeClr>
                </a:solidFill>
              </a:defRPr>
            </a:lvl5pPr>
            <a:lvl6pPr marL="2285690" indent="0">
              <a:buNone/>
              <a:defRPr sz="1400">
                <a:solidFill>
                  <a:schemeClr val="tx1">
                    <a:tint val="75000"/>
                  </a:schemeClr>
                </a:solidFill>
              </a:defRPr>
            </a:lvl6pPr>
            <a:lvl7pPr marL="2742828" indent="0">
              <a:buNone/>
              <a:defRPr sz="1400">
                <a:solidFill>
                  <a:schemeClr val="tx1">
                    <a:tint val="75000"/>
                  </a:schemeClr>
                </a:solidFill>
              </a:defRPr>
            </a:lvl7pPr>
            <a:lvl8pPr marL="3199966" indent="0">
              <a:buNone/>
              <a:defRPr sz="1400">
                <a:solidFill>
                  <a:schemeClr val="tx1">
                    <a:tint val="75000"/>
                  </a:schemeClr>
                </a:solidFill>
              </a:defRPr>
            </a:lvl8pPr>
            <a:lvl9pPr marL="365710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88112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3/6/2022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10458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solidFill>
                  <a:prstClr val="black">
                    <a:tint val="75000"/>
                  </a:prstClr>
                </a:solidFill>
              </a:rPr>
              <a:pPr/>
              <a:t>3/6/2022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540752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solidFill>
                  <a:prstClr val="black">
                    <a:tint val="75000"/>
                  </a:prstClr>
                </a:solidFill>
              </a:rPr>
              <a:pPr/>
              <a:t>3/6/2022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565680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solidFill>
                  <a:prstClr val="black">
                    <a:tint val="75000"/>
                  </a:prstClr>
                </a:solidFill>
              </a:rPr>
              <a:pPr/>
              <a:t>3/6/2022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810895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3/6/2022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222492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38" indent="0">
              <a:buNone/>
              <a:defRPr sz="2800"/>
            </a:lvl2pPr>
            <a:lvl3pPr marL="914276" indent="0">
              <a:buNone/>
              <a:defRPr sz="2400"/>
            </a:lvl3pPr>
            <a:lvl4pPr marL="1371414" indent="0">
              <a:buNone/>
              <a:defRPr sz="2000"/>
            </a:lvl4pPr>
            <a:lvl5pPr marL="1828552" indent="0">
              <a:buNone/>
              <a:defRPr sz="2000"/>
            </a:lvl5pPr>
            <a:lvl6pPr marL="2285690" indent="0">
              <a:buNone/>
              <a:defRPr sz="2000"/>
            </a:lvl6pPr>
            <a:lvl7pPr marL="2742828" indent="0">
              <a:buNone/>
              <a:defRPr sz="2000"/>
            </a:lvl7pPr>
            <a:lvl8pPr marL="3199966" indent="0">
              <a:buNone/>
              <a:defRPr sz="2000"/>
            </a:lvl8pPr>
            <a:lvl9pPr marL="3657104"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3/6/2022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11503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0009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jp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0.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1.jp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1.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1.jp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2.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jp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8.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05" tIns="45654" rIns="91305" bIns="4565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305" tIns="45654" rIns="91305" bIns="4565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305" tIns="45654" rIns="91305" bIns="45654" rtlCol="0" anchor="ctr"/>
          <a:lstStyle>
            <a:lvl1pPr algn="l">
              <a:defRPr sz="1200">
                <a:solidFill>
                  <a:schemeClr val="tx1">
                    <a:tint val="75000"/>
                  </a:schemeClr>
                </a:solidFill>
              </a:defRPr>
            </a:lvl1pPr>
          </a:lstStyle>
          <a:p>
            <a:fld id="{4CEF851F-4C9B-4ED8-A706-7687066F5A2C}" type="datetimeFigureOut">
              <a:rPr lang="en-US" smtClean="0"/>
              <a:t>3/6/2022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05" tIns="45654" rIns="91305" bIns="4565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05" tIns="45654" rIns="91305" bIns="45654"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056" rtl="0" eaLnBrk="1" latinLnBrk="0" hangingPunct="1">
        <a:spcBef>
          <a:spcPct val="0"/>
        </a:spcBef>
        <a:buNone/>
        <a:defRPr sz="4400" kern="1200">
          <a:solidFill>
            <a:schemeClr val="tx1"/>
          </a:solidFill>
          <a:latin typeface="+mj-lt"/>
          <a:ea typeface="+mj-ea"/>
          <a:cs typeface="+mj-cs"/>
        </a:defRPr>
      </a:lvl1pPr>
    </p:titleStyle>
    <p:bodyStyle>
      <a:lvl1pPr marL="342395" indent="-342395" algn="l" defTabSz="91305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57" indent="-285330" algn="l" defTabSz="91305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19" indent="-228265" algn="l" defTabSz="91305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47"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75"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902"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429"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58"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85"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056" rtl="0" eaLnBrk="1" latinLnBrk="0" hangingPunct="1">
        <a:defRPr sz="1800" kern="1200">
          <a:solidFill>
            <a:schemeClr val="tx1"/>
          </a:solidFill>
          <a:latin typeface="+mn-lt"/>
          <a:ea typeface="+mn-ea"/>
          <a:cs typeface="+mn-cs"/>
        </a:defRPr>
      </a:lvl1pPr>
      <a:lvl2pPr marL="456527" algn="l" defTabSz="913056" rtl="0" eaLnBrk="1" latinLnBrk="0" hangingPunct="1">
        <a:defRPr sz="1800" kern="1200">
          <a:solidFill>
            <a:schemeClr val="tx1"/>
          </a:solidFill>
          <a:latin typeface="+mn-lt"/>
          <a:ea typeface="+mn-ea"/>
          <a:cs typeface="+mn-cs"/>
        </a:defRPr>
      </a:lvl2pPr>
      <a:lvl3pPr marL="913056" algn="l" defTabSz="913056" rtl="0" eaLnBrk="1" latinLnBrk="0" hangingPunct="1">
        <a:defRPr sz="1800" kern="1200">
          <a:solidFill>
            <a:schemeClr val="tx1"/>
          </a:solidFill>
          <a:latin typeface="+mn-lt"/>
          <a:ea typeface="+mn-ea"/>
          <a:cs typeface="+mn-cs"/>
        </a:defRPr>
      </a:lvl3pPr>
      <a:lvl4pPr marL="1369583" algn="l" defTabSz="913056" rtl="0" eaLnBrk="1" latinLnBrk="0" hangingPunct="1">
        <a:defRPr sz="1800" kern="1200">
          <a:solidFill>
            <a:schemeClr val="tx1"/>
          </a:solidFill>
          <a:latin typeface="+mn-lt"/>
          <a:ea typeface="+mn-ea"/>
          <a:cs typeface="+mn-cs"/>
        </a:defRPr>
      </a:lvl4pPr>
      <a:lvl5pPr marL="1826111" algn="l" defTabSz="913056" rtl="0" eaLnBrk="1" latinLnBrk="0" hangingPunct="1">
        <a:defRPr sz="1800" kern="1200">
          <a:solidFill>
            <a:schemeClr val="tx1"/>
          </a:solidFill>
          <a:latin typeface="+mn-lt"/>
          <a:ea typeface="+mn-ea"/>
          <a:cs typeface="+mn-cs"/>
        </a:defRPr>
      </a:lvl5pPr>
      <a:lvl6pPr marL="2282638" algn="l" defTabSz="913056" rtl="0" eaLnBrk="1" latinLnBrk="0" hangingPunct="1">
        <a:defRPr sz="1800" kern="1200">
          <a:solidFill>
            <a:schemeClr val="tx1"/>
          </a:solidFill>
          <a:latin typeface="+mn-lt"/>
          <a:ea typeface="+mn-ea"/>
          <a:cs typeface="+mn-cs"/>
        </a:defRPr>
      </a:lvl6pPr>
      <a:lvl7pPr marL="2739166" algn="l" defTabSz="913056" rtl="0" eaLnBrk="1" latinLnBrk="0" hangingPunct="1">
        <a:defRPr sz="1800" kern="1200">
          <a:solidFill>
            <a:schemeClr val="tx1"/>
          </a:solidFill>
          <a:latin typeface="+mn-lt"/>
          <a:ea typeface="+mn-ea"/>
          <a:cs typeface="+mn-cs"/>
        </a:defRPr>
      </a:lvl7pPr>
      <a:lvl8pPr marL="3195694" algn="l" defTabSz="913056" rtl="0" eaLnBrk="1" latinLnBrk="0" hangingPunct="1">
        <a:defRPr sz="1800" kern="1200">
          <a:solidFill>
            <a:schemeClr val="tx1"/>
          </a:solidFill>
          <a:latin typeface="+mn-lt"/>
          <a:ea typeface="+mn-ea"/>
          <a:cs typeface="+mn-cs"/>
        </a:defRPr>
      </a:lvl8pPr>
      <a:lvl9pPr marL="3652221" algn="l" defTabSz="913056"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8" tIns="45714" rIns="91428" bIns="4571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28" tIns="45714" rIns="91428" bIns="457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28" tIns="45714" rIns="91428" bIns="45714" rtlCol="0" anchor="ctr"/>
          <a:lstStyle>
            <a:lvl1pPr algn="l">
              <a:defRPr sz="1200">
                <a:solidFill>
                  <a:schemeClr val="tx1">
                    <a:tint val="75000"/>
                  </a:schemeClr>
                </a:solidFill>
              </a:defRPr>
            </a:lvl1pPr>
          </a:lstStyle>
          <a:p>
            <a:pPr defTabSz="914276"/>
            <a:fld id="{4CEF851F-4C9B-4ED8-A706-7687066F5A2C}" type="datetimeFigureOut">
              <a:rPr lang="en-US" smtClean="0">
                <a:solidFill>
                  <a:prstClr val="black">
                    <a:tint val="75000"/>
                  </a:prstClr>
                </a:solidFill>
              </a:rPr>
              <a:pPr defTabSz="914276"/>
              <a:t>3/6/2022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28" tIns="45714" rIns="91428" bIns="45714" rtlCol="0" anchor="ctr"/>
          <a:lstStyle>
            <a:lvl1pPr algn="ctr">
              <a:defRPr sz="1200">
                <a:solidFill>
                  <a:schemeClr val="tx1">
                    <a:tint val="75000"/>
                  </a:schemeClr>
                </a:solidFill>
              </a:defRPr>
            </a:lvl1pPr>
          </a:lstStyle>
          <a:p>
            <a:pPr defTabSz="914276"/>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28" tIns="45714" rIns="91428" bIns="45714" rtlCol="0" anchor="ctr"/>
          <a:lstStyle>
            <a:lvl1pPr algn="r">
              <a:defRPr sz="1200">
                <a:solidFill>
                  <a:schemeClr val="tx1">
                    <a:tint val="75000"/>
                  </a:schemeClr>
                </a:solidFill>
              </a:defRPr>
            </a:lvl1pPr>
          </a:lstStyle>
          <a:p>
            <a:pPr defTabSz="914276"/>
            <a:fld id="{46F2045C-80A1-433A-B3B9-3018D210B466}" type="slidenum">
              <a:rPr lang="en-US" smtClean="0">
                <a:solidFill>
                  <a:prstClr val="black">
                    <a:tint val="75000"/>
                  </a:prstClr>
                </a:solidFill>
              </a:rPr>
              <a:pPr defTabSz="914276"/>
              <a:t>‹#›</a:t>
            </a:fld>
            <a:endParaRPr lang="en-US">
              <a:solidFill>
                <a:prstClr val="black">
                  <a:tint val="75000"/>
                </a:prstClr>
              </a:solidFill>
            </a:endParaRPr>
          </a:p>
        </p:txBody>
      </p:sp>
    </p:spTree>
    <p:extLst>
      <p:ext uri="{BB962C8B-B14F-4D97-AF65-F5344CB8AC3E}">
        <p14:creationId xmlns:p14="http://schemas.microsoft.com/office/powerpoint/2010/main" val="4131436167"/>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ctr" defTabSz="914276" rtl="0" eaLnBrk="1" latinLnBrk="0" hangingPunct="1">
        <a:spcBef>
          <a:spcPct val="0"/>
        </a:spcBef>
        <a:buNone/>
        <a:defRPr sz="4400" kern="1200">
          <a:solidFill>
            <a:schemeClr val="tx1"/>
          </a:solidFill>
          <a:latin typeface="+mj-lt"/>
          <a:ea typeface="+mj-ea"/>
          <a:cs typeface="+mj-cs"/>
        </a:defRPr>
      </a:lvl1pPr>
    </p:titleStyle>
    <p:bodyStyle>
      <a:lvl1pPr marL="342853" indent="-342853" algn="l" defTabSz="91427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49" indent="-285711" algn="l" defTabSz="91427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45" indent="-228569" algn="l" defTabSz="91427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8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21"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59"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7"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35"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7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6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05" tIns="45654" rIns="91305" bIns="4565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305" tIns="45654" rIns="91305" bIns="4565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305" tIns="45654" rIns="91305" bIns="45654" rtlCol="0" anchor="ctr"/>
          <a:lstStyle>
            <a:lvl1pPr algn="l">
              <a:defRPr sz="1200">
                <a:solidFill>
                  <a:schemeClr val="tx1">
                    <a:tint val="75000"/>
                  </a:schemeClr>
                </a:solidFill>
              </a:defRPr>
            </a:lvl1pPr>
          </a:lstStyle>
          <a:p>
            <a:fld id="{4CEF851F-4C9B-4ED8-A706-7687066F5A2C}" type="datetimeFigureOut">
              <a:rPr lang="en-US" smtClean="0">
                <a:solidFill>
                  <a:prstClr val="black">
                    <a:tint val="75000"/>
                  </a:prstClr>
                </a:solidFill>
              </a:rPr>
              <a:pPr/>
              <a:t>3/6/2022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05" tIns="45654" rIns="91305" bIns="45654"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05" tIns="45654" rIns="91305" bIns="45654" rtlCol="0" anchor="ctr"/>
          <a:lstStyle>
            <a:lvl1pPr algn="r">
              <a:defRPr sz="1200">
                <a:solidFill>
                  <a:schemeClr val="tx1">
                    <a:tint val="75000"/>
                  </a:schemeClr>
                </a:solidFill>
              </a:defRPr>
            </a:lvl1p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7878130"/>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ctr" defTabSz="913056" rtl="0" eaLnBrk="1" latinLnBrk="0" hangingPunct="1">
        <a:spcBef>
          <a:spcPct val="0"/>
        </a:spcBef>
        <a:buNone/>
        <a:defRPr sz="4400" kern="1200">
          <a:solidFill>
            <a:schemeClr val="tx1"/>
          </a:solidFill>
          <a:latin typeface="+mj-lt"/>
          <a:ea typeface="+mj-ea"/>
          <a:cs typeface="+mj-cs"/>
        </a:defRPr>
      </a:lvl1pPr>
    </p:titleStyle>
    <p:bodyStyle>
      <a:lvl1pPr marL="342395" indent="-342395" algn="l" defTabSz="91305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57" indent="-285330" algn="l" defTabSz="91305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19" indent="-228265" algn="l" defTabSz="91305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47"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75"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902"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429"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58"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85"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056" rtl="0" eaLnBrk="1" latinLnBrk="0" hangingPunct="1">
        <a:defRPr sz="1800" kern="1200">
          <a:solidFill>
            <a:schemeClr val="tx1"/>
          </a:solidFill>
          <a:latin typeface="+mn-lt"/>
          <a:ea typeface="+mn-ea"/>
          <a:cs typeface="+mn-cs"/>
        </a:defRPr>
      </a:lvl1pPr>
      <a:lvl2pPr marL="456527" algn="l" defTabSz="913056" rtl="0" eaLnBrk="1" latinLnBrk="0" hangingPunct="1">
        <a:defRPr sz="1800" kern="1200">
          <a:solidFill>
            <a:schemeClr val="tx1"/>
          </a:solidFill>
          <a:latin typeface="+mn-lt"/>
          <a:ea typeface="+mn-ea"/>
          <a:cs typeface="+mn-cs"/>
        </a:defRPr>
      </a:lvl2pPr>
      <a:lvl3pPr marL="913056" algn="l" defTabSz="913056" rtl="0" eaLnBrk="1" latinLnBrk="0" hangingPunct="1">
        <a:defRPr sz="1800" kern="1200">
          <a:solidFill>
            <a:schemeClr val="tx1"/>
          </a:solidFill>
          <a:latin typeface="+mn-lt"/>
          <a:ea typeface="+mn-ea"/>
          <a:cs typeface="+mn-cs"/>
        </a:defRPr>
      </a:lvl3pPr>
      <a:lvl4pPr marL="1369583" algn="l" defTabSz="913056" rtl="0" eaLnBrk="1" latinLnBrk="0" hangingPunct="1">
        <a:defRPr sz="1800" kern="1200">
          <a:solidFill>
            <a:schemeClr val="tx1"/>
          </a:solidFill>
          <a:latin typeface="+mn-lt"/>
          <a:ea typeface="+mn-ea"/>
          <a:cs typeface="+mn-cs"/>
        </a:defRPr>
      </a:lvl4pPr>
      <a:lvl5pPr marL="1826111" algn="l" defTabSz="913056" rtl="0" eaLnBrk="1" latinLnBrk="0" hangingPunct="1">
        <a:defRPr sz="1800" kern="1200">
          <a:solidFill>
            <a:schemeClr val="tx1"/>
          </a:solidFill>
          <a:latin typeface="+mn-lt"/>
          <a:ea typeface="+mn-ea"/>
          <a:cs typeface="+mn-cs"/>
        </a:defRPr>
      </a:lvl5pPr>
      <a:lvl6pPr marL="2282638" algn="l" defTabSz="913056" rtl="0" eaLnBrk="1" latinLnBrk="0" hangingPunct="1">
        <a:defRPr sz="1800" kern="1200">
          <a:solidFill>
            <a:schemeClr val="tx1"/>
          </a:solidFill>
          <a:latin typeface="+mn-lt"/>
          <a:ea typeface="+mn-ea"/>
          <a:cs typeface="+mn-cs"/>
        </a:defRPr>
      </a:lvl6pPr>
      <a:lvl7pPr marL="2739166" algn="l" defTabSz="913056" rtl="0" eaLnBrk="1" latinLnBrk="0" hangingPunct="1">
        <a:defRPr sz="1800" kern="1200">
          <a:solidFill>
            <a:schemeClr val="tx1"/>
          </a:solidFill>
          <a:latin typeface="+mn-lt"/>
          <a:ea typeface="+mn-ea"/>
          <a:cs typeface="+mn-cs"/>
        </a:defRPr>
      </a:lvl7pPr>
      <a:lvl8pPr marL="3195694" algn="l" defTabSz="913056" rtl="0" eaLnBrk="1" latinLnBrk="0" hangingPunct="1">
        <a:defRPr sz="1800" kern="1200">
          <a:solidFill>
            <a:schemeClr val="tx1"/>
          </a:solidFill>
          <a:latin typeface="+mn-lt"/>
          <a:ea typeface="+mn-ea"/>
          <a:cs typeface="+mn-cs"/>
        </a:defRPr>
      </a:lvl8pPr>
      <a:lvl9pPr marL="3652221" algn="l" defTabSz="913056"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8" tIns="45714" rIns="91428" bIns="4571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28" tIns="45714" rIns="91428" bIns="457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28" tIns="45714" rIns="91428" bIns="45714" rtlCol="0" anchor="ctr"/>
          <a:lstStyle>
            <a:lvl1pPr algn="l">
              <a:defRPr sz="1200">
                <a:solidFill>
                  <a:schemeClr val="tx1">
                    <a:tint val="75000"/>
                  </a:schemeClr>
                </a:solidFill>
              </a:defRPr>
            </a:lvl1pPr>
          </a:lstStyle>
          <a:p>
            <a:pPr defTabSz="914276"/>
            <a:fld id="{4CEF851F-4C9B-4ED8-A706-7687066F5A2C}" type="datetimeFigureOut">
              <a:rPr lang="en-US" smtClean="0">
                <a:solidFill>
                  <a:prstClr val="black">
                    <a:tint val="75000"/>
                  </a:prstClr>
                </a:solidFill>
              </a:rPr>
              <a:pPr defTabSz="914276"/>
              <a:t>3/6/2022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28" tIns="45714" rIns="91428" bIns="45714" rtlCol="0" anchor="ctr"/>
          <a:lstStyle>
            <a:lvl1pPr algn="ctr">
              <a:defRPr sz="1200">
                <a:solidFill>
                  <a:schemeClr val="tx1">
                    <a:tint val="75000"/>
                  </a:schemeClr>
                </a:solidFill>
              </a:defRPr>
            </a:lvl1pPr>
          </a:lstStyle>
          <a:p>
            <a:pPr defTabSz="914276"/>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28" tIns="45714" rIns="91428" bIns="45714" rtlCol="0" anchor="ctr"/>
          <a:lstStyle>
            <a:lvl1pPr algn="r">
              <a:defRPr sz="1200">
                <a:solidFill>
                  <a:schemeClr val="tx1">
                    <a:tint val="75000"/>
                  </a:schemeClr>
                </a:solidFill>
              </a:defRPr>
            </a:lvl1pPr>
          </a:lstStyle>
          <a:p>
            <a:pPr defTabSz="914276"/>
            <a:fld id="{46F2045C-80A1-433A-B3B9-3018D210B466}" type="slidenum">
              <a:rPr lang="en-US" smtClean="0">
                <a:solidFill>
                  <a:prstClr val="black">
                    <a:tint val="75000"/>
                  </a:prstClr>
                </a:solidFill>
              </a:rPr>
              <a:pPr defTabSz="914276"/>
              <a:t>‹#›</a:t>
            </a:fld>
            <a:endParaRPr lang="en-US">
              <a:solidFill>
                <a:prstClr val="black">
                  <a:tint val="75000"/>
                </a:prstClr>
              </a:solidFill>
            </a:endParaRPr>
          </a:p>
        </p:txBody>
      </p:sp>
    </p:spTree>
    <p:extLst>
      <p:ext uri="{BB962C8B-B14F-4D97-AF65-F5344CB8AC3E}">
        <p14:creationId xmlns:p14="http://schemas.microsoft.com/office/powerpoint/2010/main" val="36360655"/>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ctr" defTabSz="914276" rtl="0" eaLnBrk="1" latinLnBrk="0" hangingPunct="1">
        <a:spcBef>
          <a:spcPct val="0"/>
        </a:spcBef>
        <a:buNone/>
        <a:defRPr sz="4400" kern="1200">
          <a:solidFill>
            <a:schemeClr val="tx1"/>
          </a:solidFill>
          <a:latin typeface="+mj-lt"/>
          <a:ea typeface="+mj-ea"/>
          <a:cs typeface="+mj-cs"/>
        </a:defRPr>
      </a:lvl1pPr>
    </p:titleStyle>
    <p:bodyStyle>
      <a:lvl1pPr marL="342853" indent="-342853" algn="l" defTabSz="91427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49" indent="-285711" algn="l" defTabSz="91427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45" indent="-228569" algn="l" defTabSz="91427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8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21"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59"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7"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35"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7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62E82ED4-375F-4F08-A54B-E5C986F28C77}" type="datetimeFigureOut">
              <a:rPr lang="zh-CN" altLang="en-US" smtClean="0">
                <a:solidFill>
                  <a:prstClr val="black">
                    <a:tint val="75000"/>
                  </a:prstClr>
                </a:solidFill>
              </a:rPr>
              <a:pPr defTabSz="685800"/>
              <a:t>2022/3/6</a:t>
            </a:fld>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60BA53EF-2EDB-4BAB-8ED2-F5C230947283}"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4421678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62E82ED4-375F-4F08-A54B-E5C986F28C77}" type="datetimeFigureOut">
              <a:rPr lang="zh-CN" altLang="en-US" smtClean="0">
                <a:solidFill>
                  <a:prstClr val="black">
                    <a:tint val="75000"/>
                  </a:prstClr>
                </a:solidFill>
              </a:rPr>
              <a:pPr defTabSz="685800"/>
              <a:t>2022/3/6</a:t>
            </a:fld>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60BA53EF-2EDB-4BAB-8ED2-F5C230947283}"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191283689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62E82ED4-375F-4F08-A54B-E5C986F28C77}" type="datetimeFigureOut">
              <a:rPr lang="zh-CN" altLang="en-US" smtClean="0">
                <a:solidFill>
                  <a:prstClr val="black">
                    <a:tint val="75000"/>
                  </a:prstClr>
                </a:solidFill>
              </a:rPr>
              <a:pPr defTabSz="685800"/>
              <a:t>2022/3/6</a:t>
            </a:fld>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60BA53EF-2EDB-4BAB-8ED2-F5C230947283}"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22202763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62E82ED4-375F-4F08-A54B-E5C986F28C77}" type="datetimeFigureOut">
              <a:rPr lang="zh-CN" altLang="en-US" smtClean="0">
                <a:solidFill>
                  <a:prstClr val="black">
                    <a:tint val="75000"/>
                  </a:prstClr>
                </a:solidFill>
              </a:rPr>
              <a:pPr defTabSz="685800"/>
              <a:t>2022/3/6</a:t>
            </a:fld>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60BA53EF-2EDB-4BAB-8ED2-F5C230947283}"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130336809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62E82ED4-375F-4F08-A54B-E5C986F28C77}" type="datetimeFigureOut">
              <a:rPr lang="zh-CN" altLang="en-US" smtClean="0">
                <a:solidFill>
                  <a:prstClr val="black">
                    <a:tint val="75000"/>
                  </a:prstClr>
                </a:solidFill>
              </a:rPr>
              <a:pPr defTabSz="685800"/>
              <a:t>2022/3/6</a:t>
            </a:fld>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60BA53EF-2EDB-4BAB-8ED2-F5C230947283}"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3104698311"/>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62E82ED4-375F-4F08-A54B-E5C986F28C77}" type="datetimeFigureOut">
              <a:rPr lang="zh-CN" altLang="en-US" smtClean="0">
                <a:solidFill>
                  <a:prstClr val="black">
                    <a:tint val="75000"/>
                  </a:prstClr>
                </a:solidFill>
              </a:rPr>
              <a:pPr defTabSz="685800"/>
              <a:t>2022/3/6</a:t>
            </a:fld>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60BA53EF-2EDB-4BAB-8ED2-F5C230947283}"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2413355090"/>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8" tIns="45714" rIns="91428" bIns="4571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28" tIns="45714" rIns="91428" bIns="457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28" tIns="45714" rIns="91428" bIns="45714" rtlCol="0" anchor="ctr"/>
          <a:lstStyle>
            <a:lvl1pPr algn="l">
              <a:defRPr sz="1200">
                <a:solidFill>
                  <a:schemeClr val="tx1">
                    <a:tint val="75000"/>
                  </a:schemeClr>
                </a:solidFill>
              </a:defRPr>
            </a:lvl1pPr>
          </a:lstStyle>
          <a:p>
            <a:pPr defTabSz="914276"/>
            <a:fld id="{4CEF851F-4C9B-4ED8-A706-7687066F5A2C}" type="datetimeFigureOut">
              <a:rPr lang="en-US" smtClean="0">
                <a:solidFill>
                  <a:prstClr val="black">
                    <a:tint val="75000"/>
                  </a:prstClr>
                </a:solidFill>
              </a:rPr>
              <a:pPr defTabSz="914276"/>
              <a:t>3/6/2022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28" tIns="45714" rIns="91428" bIns="45714" rtlCol="0" anchor="ctr"/>
          <a:lstStyle>
            <a:lvl1pPr algn="ctr">
              <a:defRPr sz="1200">
                <a:solidFill>
                  <a:schemeClr val="tx1">
                    <a:tint val="75000"/>
                  </a:schemeClr>
                </a:solidFill>
              </a:defRPr>
            </a:lvl1pPr>
          </a:lstStyle>
          <a:p>
            <a:pPr defTabSz="914276"/>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28" tIns="45714" rIns="91428" bIns="45714" rtlCol="0" anchor="ctr"/>
          <a:lstStyle>
            <a:lvl1pPr algn="r">
              <a:defRPr sz="1200">
                <a:solidFill>
                  <a:schemeClr val="tx1">
                    <a:tint val="75000"/>
                  </a:schemeClr>
                </a:solidFill>
              </a:defRPr>
            </a:lvl1pPr>
          </a:lstStyle>
          <a:p>
            <a:pPr defTabSz="914276"/>
            <a:fld id="{46F2045C-80A1-433A-B3B9-3018D210B466}" type="slidenum">
              <a:rPr lang="en-US" smtClean="0">
                <a:solidFill>
                  <a:prstClr val="black">
                    <a:tint val="75000"/>
                  </a:prstClr>
                </a:solidFill>
              </a:rPr>
              <a:pPr defTabSz="914276"/>
              <a:t>‹#›</a:t>
            </a:fld>
            <a:endParaRPr lang="en-US">
              <a:solidFill>
                <a:prstClr val="black">
                  <a:tint val="75000"/>
                </a:prstClr>
              </a:solidFill>
            </a:endParaRPr>
          </a:p>
        </p:txBody>
      </p:sp>
    </p:spTree>
    <p:extLst>
      <p:ext uri="{BB962C8B-B14F-4D97-AF65-F5344CB8AC3E}">
        <p14:creationId xmlns:p14="http://schemas.microsoft.com/office/powerpoint/2010/main" val="301999535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276" rtl="0" eaLnBrk="1" latinLnBrk="0" hangingPunct="1">
        <a:spcBef>
          <a:spcPct val="0"/>
        </a:spcBef>
        <a:buNone/>
        <a:defRPr sz="4400" kern="1200">
          <a:solidFill>
            <a:schemeClr val="tx1"/>
          </a:solidFill>
          <a:latin typeface="+mj-lt"/>
          <a:ea typeface="+mj-ea"/>
          <a:cs typeface="+mj-cs"/>
        </a:defRPr>
      </a:lvl1pPr>
    </p:titleStyle>
    <p:bodyStyle>
      <a:lvl1pPr marL="342853" indent="-342853" algn="l" defTabSz="91427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49" indent="-285711" algn="l" defTabSz="91427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45" indent="-228569" algn="l" defTabSz="91427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8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21"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59"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7"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35"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7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62E82ED4-375F-4F08-A54B-E5C986F28C77}" type="datetimeFigureOut">
              <a:rPr lang="zh-CN" altLang="en-US" smtClean="0">
                <a:solidFill>
                  <a:prstClr val="black">
                    <a:tint val="75000"/>
                  </a:prstClr>
                </a:solidFill>
              </a:rPr>
              <a:pPr defTabSz="685800"/>
              <a:t>2022/3/6</a:t>
            </a:fld>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60BA53EF-2EDB-4BAB-8ED2-F5C230947283}"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211905175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4.xml"/><Relationship Id="rId1" Type="http://schemas.openxmlformats.org/officeDocument/2006/relationships/slideLayout" Target="../slideLayouts/slideLayout38.xml"/><Relationship Id="rId5" Type="http://schemas.openxmlformats.org/officeDocument/2006/relationships/image" Target="../media/image17.png"/><Relationship Id="rId4" Type="http://schemas.openxmlformats.org/officeDocument/2006/relationships/image" Target="../media/image16.emf"/></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44.xml"/><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emf"/></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1.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4.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44.xml"/><Relationship Id="rId5" Type="http://schemas.openxmlformats.org/officeDocument/2006/relationships/image" Target="../media/image2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media" Target="../media/media4.mp4"/><Relationship Id="rId7" Type="http://schemas.openxmlformats.org/officeDocument/2006/relationships/image" Target="../media/image35.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4.png"/><Relationship Id="rId5" Type="http://schemas.openxmlformats.org/officeDocument/2006/relationships/slideLayout" Target="../slideLayouts/slideLayout4.xml"/><Relationship Id="rId4" Type="http://schemas.openxmlformats.org/officeDocument/2006/relationships/video" Target="../media/media4.mp4"/></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emf"/></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07.xml"/><Relationship Id="rId5" Type="http://schemas.openxmlformats.org/officeDocument/2006/relationships/image" Target="../media/image25.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114.xml"/><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26.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3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7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7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0" y="5010150"/>
            <a:ext cx="9144000" cy="1333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27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27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TextBox 28"/>
          <p:cNvSpPr txBox="1"/>
          <p:nvPr/>
        </p:nvSpPr>
        <p:spPr>
          <a:xfrm>
            <a:off x="1485900" y="61960"/>
            <a:ext cx="6819900" cy="2554533"/>
          </a:xfrm>
          <a:prstGeom prst="rect">
            <a:avLst/>
          </a:prstGeom>
          <a:noFill/>
        </p:spPr>
        <p:txBody>
          <a:bodyPr wrap="square" lIns="91428" tIns="45714" rIns="91428" bIns="45714" rtlCol="0">
            <a:spAutoFit/>
          </a:bodyPr>
          <a:lstStyle/>
          <a:p>
            <a:pPr marL="0" marR="0" lvl="0" indent="0" algn="ctr" defTabSz="914276"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smtClean="0">
                <a:ln w="3175">
                  <a:solidFill>
                    <a:prstClr val="white"/>
                  </a:solidFill>
                </a:ln>
                <a:solidFill>
                  <a:prstClr val="white"/>
                </a:solidFill>
                <a:effectLst/>
                <a:uLnTx/>
                <a:uFillTx/>
                <a:latin typeface="Arial Rounded MT Bold" pitchFamily="34" charset="0"/>
                <a:ea typeface="Arial-Rounded" pitchFamily="34" charset="0"/>
                <a:cs typeface="Arial-Rounded" pitchFamily="34" charset="0"/>
              </a:rPr>
              <a:t>TIẾNG VIỆT 1</a:t>
            </a:r>
            <a:endParaRPr kumimoji="0" lang="en-US" sz="8000" b="1" i="0" u="none" strike="noStrike" kern="1200" cap="none" spc="0" normalizeH="0" baseline="0" noProof="0" dirty="0">
              <a:ln w="3175">
                <a:solidFill>
                  <a:prstClr val="white"/>
                </a:solidFill>
              </a:ln>
              <a:solidFill>
                <a:prstClr val="white"/>
              </a:solidFill>
              <a:effectLst/>
              <a:uLnTx/>
              <a:uFillTx/>
              <a:latin typeface="Arial Rounded MT Bold" pitchFamily="34" charset="0"/>
              <a:ea typeface="Arial-Rounded" pitchFamily="34" charset="0"/>
              <a:cs typeface="Arial-Rounded" pitchFamily="34" charset="0"/>
            </a:endParaRPr>
          </a:p>
        </p:txBody>
      </p:sp>
      <p:sp>
        <p:nvSpPr>
          <p:cNvPr id="33" name="TextBox 32"/>
          <p:cNvSpPr txBox="1"/>
          <p:nvPr/>
        </p:nvSpPr>
        <p:spPr>
          <a:xfrm>
            <a:off x="1150938" y="2434696"/>
            <a:ext cx="990600" cy="954095"/>
          </a:xfrm>
          <a:prstGeom prst="rect">
            <a:avLst/>
          </a:prstGeom>
          <a:noFill/>
        </p:spPr>
        <p:txBody>
          <a:bodyPr wrap="square" lIns="91428" tIns="45714" rIns="91428" bIns="45714" rtlCol="0">
            <a:spAutoFit/>
          </a:bodyPr>
          <a:lstStyle/>
          <a:p>
            <a:pPr marL="0" marR="0" lvl="0" indent="0" algn="ctr" defTabSz="91427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prstClr val="white"/>
                </a:solidFill>
                <a:effectLst/>
                <a:uLnTx/>
                <a:uFillTx/>
                <a:latin typeface="Arial-Rounded" pitchFamily="34" charset="0"/>
                <a:ea typeface="Arial-Rounded" pitchFamily="34" charset="0"/>
                <a:cs typeface="Arial-Rounded" pitchFamily="34" charset="0"/>
              </a:rPr>
              <a:t>Bài</a:t>
            </a:r>
          </a:p>
          <a:p>
            <a:pPr marL="0" marR="0" lvl="0" indent="0" algn="ctr" defTabSz="914276"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Rounded MT Bold" pitchFamily="34" charset="0"/>
                <a:ea typeface="Arial-Rounded" pitchFamily="34" charset="0"/>
                <a:cs typeface="Times New Roman" pitchFamily="18" charset="0"/>
              </a:rPr>
              <a:t>1</a:t>
            </a:r>
          </a:p>
        </p:txBody>
      </p:sp>
      <p:pic>
        <p:nvPicPr>
          <p:cNvPr id="2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1463" y="2743200"/>
            <a:ext cx="4148137" cy="2215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3" y="1974816"/>
            <a:ext cx="3472203" cy="3035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descr="Bộ SGK Lớp 6 - Kết nối tri thức với cuộc sống - Công ty Cổ phần Đầu tư và  Phát triển Giáo dục Phương Nam"/>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8333"/>
          <a:stretch/>
        </p:blipFill>
        <p:spPr bwMode="auto">
          <a:xfrm>
            <a:off x="348949" y="63981"/>
            <a:ext cx="1403651" cy="1289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96925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 xmlns:a16="http://schemas.microsoft.com/office/drawing/2014/main" id="{97CDA310-DDA7-47C0-8950-DB78C5D823B7}"/>
              </a:ext>
            </a:extLst>
          </p:cNvPr>
          <p:cNvSpPr/>
          <p:nvPr/>
        </p:nvSpPr>
        <p:spPr>
          <a:xfrm>
            <a:off x="1" y="-203883"/>
            <a:ext cx="9143999" cy="594772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defTabSz="685800"/>
            <a:r>
              <a:rPr lang="en-US" altLang="zh-CN" sz="3200" b="1" dirty="0" err="1"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Ngày</a:t>
            </a:r>
            <a:r>
              <a:rPr lang="en-US" altLang="zh-CN" sz="3200" b="1" dirty="0"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mới</a:t>
            </a:r>
            <a:r>
              <a:rPr lang="en-US" altLang="zh-CN" sz="3200" b="1" dirty="0"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bắt</a:t>
            </a:r>
            <a:r>
              <a:rPr lang="en-US" altLang="zh-CN" sz="3200" b="1" dirty="0"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đầu</a:t>
            </a:r>
            <a:endParaRPr lang="en-US" altLang="zh-CN" sz="32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defTabSz="685800"/>
            <a:r>
              <a:rPr lang="en-US" altLang="zh-CN" sz="28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Buổi</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sáng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tinh</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mơ</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mặt</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trời</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nhô</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lên</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đỏ</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rực</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Những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tia</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nắng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toả</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khắp</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nơi</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đánh</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thức</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mọi</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vật</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just" defTabSz="685800"/>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Nắng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chiếu</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tổ</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chim</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Chim</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bay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ra</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khỏi</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tổ</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cất</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tiếng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hót</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Nắng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chiếu</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tổ</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ong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Ong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bay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ra</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khỏi</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tổ</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kiếm</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mật</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Nắng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chiếu</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chuồng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gà</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Đàn</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gà</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lục</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tục</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ra</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khỏi</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chuồng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kiếm</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mồi</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Nắng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chiếu</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nhà</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gọi</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bé</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đang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nằm</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ngủ</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Bé</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thức</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dậy</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chuẩn</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đến</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p>
          <a:p>
            <a:pPr algn="just" defTabSz="685800">
              <a:spcAft>
                <a:spcPts val="200"/>
              </a:spcAft>
            </a:pP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Một</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ngày</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mới</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bắt</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đầu</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p>
          <a:p>
            <a:pPr algn="just" defTabSz="685800">
              <a:spcAft>
                <a:spcPts val="200"/>
              </a:spcAft>
            </a:pPr>
            <a:r>
              <a:rPr lang="en-US" altLang="zh-CN" sz="2800" dirty="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2800" i="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Theo </a:t>
            </a:r>
            <a:r>
              <a:rPr lang="en-US" altLang="zh-CN" sz="28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Thu </a:t>
            </a:r>
            <a:r>
              <a:rPr lang="en-US" altLang="zh-CN" sz="28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Hương</a:t>
            </a:r>
            <a:r>
              <a:rPr lang="en-US" altLang="zh-CN" sz="28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en-US" altLang="zh-CN" sz="28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defTabSz="685800"/>
            <a:r>
              <a:rPr lang="en-US" altLang="zh-CN" sz="28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28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TextBox 6"/>
          <p:cNvSpPr txBox="1"/>
          <p:nvPr/>
        </p:nvSpPr>
        <p:spPr>
          <a:xfrm>
            <a:off x="381000" y="4624722"/>
            <a:ext cx="3642531" cy="461628"/>
          </a:xfrm>
          <a:prstGeom prst="rect">
            <a:avLst/>
          </a:prstGeom>
          <a:solidFill>
            <a:srgbClr val="F8E2FA"/>
          </a:solidFill>
        </p:spPr>
        <p:txBody>
          <a:bodyPr wrap="square" lIns="91403" tIns="45702" rIns="91403" bIns="45702" rtlCol="0">
            <a:spAutoFit/>
          </a:bodyPr>
          <a:lstStyle/>
          <a:p>
            <a:pPr algn="ctr"/>
            <a:r>
              <a:rPr lang="en-US" sz="2400" dirty="0" err="1">
                <a:solidFill>
                  <a:prstClr val="black"/>
                </a:solidFill>
                <a:latin typeface="Arial-Rounded" pitchFamily="34" charset="0"/>
                <a:ea typeface="Arial-Rounded" pitchFamily="34" charset="0"/>
                <a:cs typeface="Arial-Rounded" pitchFamily="34" charset="0"/>
              </a:rPr>
              <a:t>Đọc</a:t>
            </a:r>
            <a:r>
              <a:rPr lang="en-US" sz="2400" dirty="0">
                <a:solidFill>
                  <a:prstClr val="black"/>
                </a:solidFill>
                <a:latin typeface="Arial-Rounded" pitchFamily="34" charset="0"/>
                <a:ea typeface="Arial-Rounded" pitchFamily="34" charset="0"/>
                <a:cs typeface="Arial-Rounded" pitchFamily="34" charset="0"/>
              </a:rPr>
              <a:t> </a:t>
            </a:r>
            <a:r>
              <a:rPr lang="en-US" sz="2400" dirty="0" err="1">
                <a:solidFill>
                  <a:prstClr val="black"/>
                </a:solidFill>
                <a:latin typeface="Arial-Rounded" pitchFamily="34" charset="0"/>
                <a:ea typeface="Arial-Rounded" pitchFamily="34" charset="0"/>
                <a:cs typeface="Arial-Rounded" pitchFamily="34" charset="0"/>
              </a:rPr>
              <a:t>nối</a:t>
            </a:r>
            <a:r>
              <a:rPr lang="en-US" sz="2400" dirty="0">
                <a:solidFill>
                  <a:prstClr val="black"/>
                </a:solidFill>
                <a:latin typeface="Arial-Rounded" pitchFamily="34" charset="0"/>
                <a:ea typeface="Arial-Rounded" pitchFamily="34" charset="0"/>
                <a:cs typeface="Arial-Rounded" pitchFamily="34" charset="0"/>
              </a:rPr>
              <a:t> </a:t>
            </a:r>
            <a:r>
              <a:rPr lang="en-US" sz="2400" dirty="0" err="1">
                <a:solidFill>
                  <a:prstClr val="black"/>
                </a:solidFill>
                <a:latin typeface="Arial-Rounded" pitchFamily="34" charset="0"/>
                <a:ea typeface="Arial-Rounded" pitchFamily="34" charset="0"/>
                <a:cs typeface="Arial-Rounded" pitchFamily="34" charset="0"/>
              </a:rPr>
              <a:t>tiếp</a:t>
            </a:r>
            <a:r>
              <a:rPr lang="en-US" sz="2400" dirty="0">
                <a:solidFill>
                  <a:prstClr val="black"/>
                </a:solidFill>
                <a:latin typeface="Arial-Rounded" pitchFamily="34" charset="0"/>
                <a:ea typeface="Arial-Rounded" pitchFamily="34" charset="0"/>
                <a:cs typeface="Arial-Rounded" pitchFamily="34" charset="0"/>
              </a:rPr>
              <a:t> </a:t>
            </a:r>
            <a:r>
              <a:rPr lang="en-US" sz="2400" dirty="0" err="1" smtClean="0">
                <a:solidFill>
                  <a:prstClr val="black"/>
                </a:solidFill>
                <a:latin typeface="Arial-Rounded" pitchFamily="34" charset="0"/>
                <a:ea typeface="Arial-Rounded" pitchFamily="34" charset="0"/>
                <a:cs typeface="Arial-Rounded" pitchFamily="34" charset="0"/>
              </a:rPr>
              <a:t>câu</a:t>
            </a:r>
            <a:r>
              <a:rPr lang="en-US" sz="2400" dirty="0" smtClean="0">
                <a:solidFill>
                  <a:prstClr val="black"/>
                </a:solidFill>
                <a:latin typeface="Arial-Rounded" pitchFamily="34" charset="0"/>
                <a:ea typeface="Arial-Rounded" pitchFamily="34" charset="0"/>
                <a:cs typeface="Arial-Rounded" pitchFamily="34" charset="0"/>
              </a:rPr>
              <a:t> </a:t>
            </a:r>
            <a:r>
              <a:rPr lang="en-US" sz="2400" dirty="0" err="1" smtClean="0">
                <a:solidFill>
                  <a:prstClr val="black"/>
                </a:solidFill>
                <a:latin typeface="Arial-Rounded" pitchFamily="34" charset="0"/>
                <a:ea typeface="Arial-Rounded" pitchFamily="34" charset="0"/>
                <a:cs typeface="Arial-Rounded" pitchFamily="34" charset="0"/>
              </a:rPr>
              <a:t>lần</a:t>
            </a:r>
            <a:r>
              <a:rPr lang="en-US" sz="2400" dirty="0" smtClean="0">
                <a:solidFill>
                  <a:prstClr val="black"/>
                </a:solidFill>
                <a:latin typeface="Arial-Rounded" pitchFamily="34" charset="0"/>
                <a:ea typeface="Arial-Rounded" pitchFamily="34" charset="0"/>
                <a:cs typeface="Arial-Rounded" pitchFamily="34" charset="0"/>
              </a:rPr>
              <a:t> 2</a:t>
            </a:r>
            <a:endParaRPr lang="en-US" sz="2400" dirty="0">
              <a:solidFill>
                <a:prstClr val="black"/>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881571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8">
            <a:extLst>
              <a:ext uri="{FF2B5EF4-FFF2-40B4-BE49-F238E27FC236}">
                <a16:creationId xmlns="" xmlns:a16="http://schemas.microsoft.com/office/drawing/2014/main" id="{18328BA5-306A-4F44-B8DD-7830A3C56C7F}"/>
              </a:ext>
            </a:extLst>
          </p:cNvPr>
          <p:cNvSpPr/>
          <p:nvPr/>
        </p:nvSpPr>
        <p:spPr>
          <a:xfrm>
            <a:off x="0" y="-237530"/>
            <a:ext cx="9143999" cy="646986"/>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defTabSz="685800"/>
            <a:endParaRPr lang="zh-CN" altLang="en-US" sz="32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2" name="Rectangle 11"/>
          <p:cNvSpPr/>
          <p:nvPr/>
        </p:nvSpPr>
        <p:spPr>
          <a:xfrm>
            <a:off x="572993" y="802818"/>
            <a:ext cx="7526419" cy="553998"/>
          </a:xfrm>
          <a:prstGeom prst="rect">
            <a:avLst/>
          </a:prstGeom>
        </p:spPr>
        <p:txBody>
          <a:bodyPr wrap="none">
            <a:spAutoFit/>
          </a:bodyPr>
          <a:lstStyle/>
          <a:p>
            <a:pPr defTabSz="685800"/>
            <a:r>
              <a:rPr lang="en-US" altLang="zh-CN" sz="3000" dirty="0" err="1">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Buổi</a:t>
            </a:r>
            <a:r>
              <a:rPr lang="en-US" altLang="zh-CN" sz="3000"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sáng</a:t>
            </a:r>
            <a:r>
              <a:rPr lang="en-US" altLang="zh-CN" sz="3000"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tinh</a:t>
            </a:r>
            <a:r>
              <a:rPr lang="en-US" altLang="zh-CN" sz="3000"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mơ</a:t>
            </a:r>
            <a:r>
              <a:rPr lang="en-US" altLang="zh-CN" sz="3000"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mặt</a:t>
            </a:r>
            <a:r>
              <a:rPr lang="en-US" altLang="zh-CN" sz="3000"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trời</a:t>
            </a:r>
            <a:r>
              <a:rPr lang="en-US" altLang="zh-CN" sz="3000"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nhô</a:t>
            </a:r>
            <a:r>
              <a:rPr lang="en-US" altLang="zh-CN" sz="3000"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lên</a:t>
            </a:r>
            <a:r>
              <a:rPr lang="en-US" altLang="zh-CN" sz="3000"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đỏ</a:t>
            </a:r>
            <a:r>
              <a:rPr lang="en-US" altLang="zh-CN" sz="3000"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rực</a:t>
            </a:r>
            <a:r>
              <a:rPr lang="en-US" altLang="zh-CN" sz="3000"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en-US" sz="3000" dirty="0">
              <a:solidFill>
                <a:prstClr val="black"/>
              </a:solidFill>
            </a:endParaRPr>
          </a:p>
        </p:txBody>
      </p:sp>
      <p:sp>
        <p:nvSpPr>
          <p:cNvPr id="13" name="Rectangle 12"/>
          <p:cNvSpPr/>
          <p:nvPr/>
        </p:nvSpPr>
        <p:spPr>
          <a:xfrm>
            <a:off x="318231" y="1586595"/>
            <a:ext cx="8577989" cy="553998"/>
          </a:xfrm>
          <a:prstGeom prst="rect">
            <a:avLst/>
          </a:prstGeom>
        </p:spPr>
        <p:txBody>
          <a:bodyPr wrap="none">
            <a:spAutoFit/>
          </a:bodyPr>
          <a:lstStyle/>
          <a:p>
            <a:pPr algn="just" defTabSz="685800"/>
            <a:r>
              <a:rPr lang="en-US" altLang="zh-CN" sz="3000" dirty="0" err="1">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Những</a:t>
            </a:r>
            <a:r>
              <a:rPr lang="en-US" altLang="zh-CN" sz="3000"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tia</a:t>
            </a:r>
            <a:r>
              <a:rPr lang="en-US" altLang="zh-CN" sz="3000"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nắng</a:t>
            </a:r>
            <a:r>
              <a:rPr lang="en-US" altLang="zh-CN" sz="30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toả</a:t>
            </a:r>
            <a:r>
              <a:rPr lang="en-US" altLang="zh-CN" sz="3000"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khắp</a:t>
            </a:r>
            <a:r>
              <a:rPr lang="en-US" altLang="zh-CN" sz="3000"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nơi</a:t>
            </a:r>
            <a:r>
              <a:rPr lang="en-US" altLang="zh-CN" sz="3000"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đánh</a:t>
            </a:r>
            <a:r>
              <a:rPr lang="en-US" altLang="zh-CN" sz="3000"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thức</a:t>
            </a:r>
            <a:r>
              <a:rPr lang="en-US" altLang="zh-CN" sz="3000"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mọi</a:t>
            </a:r>
            <a:r>
              <a:rPr lang="en-US" altLang="zh-CN" sz="3000"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vật</a:t>
            </a:r>
            <a:r>
              <a:rPr lang="en-US" altLang="zh-CN" sz="3000"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a:t>
            </a:r>
          </a:p>
        </p:txBody>
      </p:sp>
      <p:cxnSp>
        <p:nvCxnSpPr>
          <p:cNvPr id="5" name="Straight Connector 4"/>
          <p:cNvCxnSpPr/>
          <p:nvPr/>
        </p:nvCxnSpPr>
        <p:spPr>
          <a:xfrm flipV="1">
            <a:off x="3807810" y="895350"/>
            <a:ext cx="78390" cy="3360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7922610" y="955632"/>
            <a:ext cx="78390" cy="3360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3048000" y="1710947"/>
            <a:ext cx="78390" cy="3360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5419167" y="1746807"/>
            <a:ext cx="78390" cy="3360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8628532" y="1746807"/>
            <a:ext cx="78390" cy="3360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209800" y="209550"/>
            <a:ext cx="4419600" cy="584654"/>
          </a:xfrm>
          <a:prstGeom prst="rect">
            <a:avLst/>
          </a:prstGeom>
          <a:solidFill>
            <a:srgbClr val="D2ECB6"/>
          </a:solidFill>
        </p:spPr>
        <p:txBody>
          <a:bodyPr wrap="square" lIns="91318" tIns="45660" rIns="91318" bIns="45660" rtlCol="0">
            <a:spAutoFit/>
          </a:bodyPr>
          <a:lstStyle/>
          <a:p>
            <a:pPr algn="ctr"/>
            <a:r>
              <a:rPr lang="en-US" sz="3200" b="1" dirty="0" err="1">
                <a:latin typeface="Arial" pitchFamily="34" charset="0"/>
                <a:ea typeface="Arial-Rounded" pitchFamily="34" charset="0"/>
                <a:cs typeface="Arial" pitchFamily="34" charset="0"/>
              </a:rPr>
              <a:t>Luyện</a:t>
            </a:r>
            <a:r>
              <a:rPr lang="en-US" sz="3200" b="1" dirty="0">
                <a:latin typeface="Arial" pitchFamily="34" charset="0"/>
                <a:ea typeface="Arial-Rounded" pitchFamily="34" charset="0"/>
                <a:cs typeface="Arial" pitchFamily="34" charset="0"/>
              </a:rPr>
              <a:t> </a:t>
            </a:r>
            <a:r>
              <a:rPr lang="en-US" sz="3200" b="1" dirty="0" err="1">
                <a:latin typeface="Arial" pitchFamily="34" charset="0"/>
                <a:ea typeface="Arial-Rounded" pitchFamily="34" charset="0"/>
                <a:cs typeface="Arial" pitchFamily="34" charset="0"/>
              </a:rPr>
              <a:t>đọc</a:t>
            </a:r>
            <a:r>
              <a:rPr lang="en-US" sz="3200" b="1" dirty="0">
                <a:latin typeface="Arial" pitchFamily="34" charset="0"/>
                <a:ea typeface="Arial-Rounded" pitchFamily="34" charset="0"/>
                <a:cs typeface="Arial" pitchFamily="34" charset="0"/>
              </a:rPr>
              <a:t> </a:t>
            </a:r>
            <a:r>
              <a:rPr lang="en-US" sz="3200" b="1" dirty="0" err="1">
                <a:latin typeface="Arial" pitchFamily="34" charset="0"/>
                <a:ea typeface="Arial-Rounded" pitchFamily="34" charset="0"/>
                <a:cs typeface="Arial" pitchFamily="34" charset="0"/>
              </a:rPr>
              <a:t>câu</a:t>
            </a:r>
            <a:r>
              <a:rPr lang="en-US" sz="3200" b="1" dirty="0">
                <a:latin typeface="Arial" pitchFamily="34" charset="0"/>
                <a:ea typeface="Arial-Rounded" pitchFamily="34" charset="0"/>
                <a:cs typeface="Arial" pitchFamily="34" charset="0"/>
              </a:rPr>
              <a:t> </a:t>
            </a:r>
            <a:r>
              <a:rPr lang="en-US" sz="3200" b="1" dirty="0" err="1">
                <a:latin typeface="Arial" pitchFamily="34" charset="0"/>
                <a:ea typeface="Arial-Rounded" pitchFamily="34" charset="0"/>
                <a:cs typeface="Arial" pitchFamily="34" charset="0"/>
              </a:rPr>
              <a:t>dài</a:t>
            </a:r>
            <a:r>
              <a:rPr lang="en-US" sz="3200" b="1" dirty="0">
                <a:latin typeface="Arial" pitchFamily="34" charset="0"/>
                <a:ea typeface="Arial-Rounded" pitchFamily="34" charset="0"/>
                <a:cs typeface="Arial" pitchFamily="34" charset="0"/>
              </a:rPr>
              <a:t>:</a:t>
            </a:r>
          </a:p>
        </p:txBody>
      </p:sp>
    </p:spTree>
    <p:extLst>
      <p:ext uri="{BB962C8B-B14F-4D97-AF65-F5344CB8AC3E}">
        <p14:creationId xmlns:p14="http://schemas.microsoft.com/office/powerpoint/2010/main" val="9514408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ppt_x"/>
                                          </p:val>
                                        </p:tav>
                                        <p:tav tm="100000">
                                          <p:val>
                                            <p:strVal val="#ppt_x"/>
                                          </p:val>
                                        </p:tav>
                                      </p:tavLst>
                                    </p:anim>
                                    <p:anim calcmode="lin" valueType="num">
                                      <p:cBhvr additive="base">
                                        <p:cTn id="3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additive="base">
                                        <p:cTn id="44" dur="500" fill="hold"/>
                                        <p:tgtEl>
                                          <p:spTgt spid="11"/>
                                        </p:tgtEl>
                                        <p:attrNameLst>
                                          <p:attrName>ppt_x</p:attrName>
                                        </p:attrNameLst>
                                      </p:cBhvr>
                                      <p:tavLst>
                                        <p:tav tm="0">
                                          <p:val>
                                            <p:strVal val="#ppt_x"/>
                                          </p:val>
                                        </p:tav>
                                        <p:tav tm="100000">
                                          <p:val>
                                            <p:strVal val="#ppt_x"/>
                                          </p:val>
                                        </p:tav>
                                      </p:tavLst>
                                    </p:anim>
                                    <p:anim calcmode="lin" valueType="num">
                                      <p:cBhvr additive="base">
                                        <p:cTn id="4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 xmlns:a16="http://schemas.microsoft.com/office/drawing/2014/main" id="{97CDA310-DDA7-47C0-8950-DB78C5D823B7}"/>
              </a:ext>
            </a:extLst>
          </p:cNvPr>
          <p:cNvSpPr/>
          <p:nvPr/>
        </p:nvSpPr>
        <p:spPr>
          <a:xfrm>
            <a:off x="1" y="-278567"/>
            <a:ext cx="9143999" cy="6203117"/>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200" b="1" dirty="0" err="1"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Ngày</a:t>
            </a:r>
            <a:r>
              <a:rPr lang="en-US" altLang="zh-CN" sz="3200" b="1" dirty="0"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mới</a:t>
            </a:r>
            <a:r>
              <a:rPr lang="en-US" altLang="zh-CN" sz="3200" b="1" dirty="0"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bắt</a:t>
            </a:r>
            <a:r>
              <a:rPr lang="en-US" altLang="zh-CN" sz="3200" b="1" dirty="0"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đầu</a:t>
            </a:r>
            <a:endParaRPr lang="en-US" altLang="zh-CN" sz="32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spcBef>
                <a:spcPts val="600"/>
              </a:spcBef>
            </a:pPr>
            <a:r>
              <a:rPr lang="en-US" altLang="zh-CN" sz="28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Buổi</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sáng</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tinh</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mơ</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mặt</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trời</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nhô</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lên</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đỏ</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rực</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Những</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tia</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nắng</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toả</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khắp</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nơi</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đánh</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thức</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mọi</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vật</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just">
              <a:spcBef>
                <a:spcPts val="600"/>
              </a:spcBef>
            </a:pPr>
            <a:r>
              <a:rPr lang="en-US" altLang="zh-CN" sz="2800" dirty="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Nắng</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chiếu</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tổ</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chim</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Chim</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bay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ra</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khỏi</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tổ</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cất</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tiếng</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hót</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Nắng</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chiếu</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tổ</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ong</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Ong</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bay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ra</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khỏi</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tổ</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kiếm</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mật</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Nắng</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chiếu</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chuồng</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gà</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Đàn</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gà</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lục</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tục</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ra</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khỏi</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chuồng</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kiếm</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mồi</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Nắng</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chiếu</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nhà</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gọi</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bé</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đang</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nằm</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ngủ</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Bé</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thức</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dậy</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chuẩn</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đến</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p>
          <a:p>
            <a:pPr algn="just">
              <a:spcBef>
                <a:spcPts val="600"/>
              </a:spcBef>
              <a:spcAft>
                <a:spcPts val="200"/>
              </a:spcAft>
            </a:pP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Một</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ngày</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mới</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bắt</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đầu</a:t>
            </a:r>
            <a:r>
              <a:rPr lang="en-US" altLang="zh-CN" sz="28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p>
          <a:p>
            <a:pPr algn="just">
              <a:spcAft>
                <a:spcPts val="200"/>
              </a:spcAft>
            </a:pPr>
            <a:r>
              <a:rPr lang="en-US" altLang="zh-CN" sz="2800" dirty="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i="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(Theo </a:t>
            </a:r>
            <a:r>
              <a:rPr lang="en-US" altLang="zh-CN" sz="28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Thu </a:t>
            </a:r>
            <a:r>
              <a:rPr lang="en-US" altLang="zh-CN" sz="28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Hương</a:t>
            </a:r>
            <a:r>
              <a:rPr lang="en-US" altLang="zh-CN" sz="28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en-US" altLang="zh-CN" sz="28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28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28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 xmlns:a16="http://schemas.microsoft.com/office/drawing/2014/main" id="{A3F0B0FD-818E-4BBD-B401-3895387E3487}"/>
              </a:ext>
            </a:extLst>
          </p:cNvPr>
          <p:cNvSpPr/>
          <p:nvPr/>
        </p:nvSpPr>
        <p:spPr>
          <a:xfrm>
            <a:off x="619638" y="666750"/>
            <a:ext cx="361507" cy="350874"/>
          </a:xfrm>
          <a:prstGeom prst="flowChartConnector">
            <a:avLst/>
          </a:prstGeom>
          <a:solidFill>
            <a:srgbClr val="FF000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 xmlns:a16="http://schemas.microsoft.com/office/drawing/2014/main" id="{C74DFE52-BB91-47E6-AC07-F1FB590B50DF}"/>
              </a:ext>
            </a:extLst>
          </p:cNvPr>
          <p:cNvSpPr/>
          <p:nvPr/>
        </p:nvSpPr>
        <p:spPr>
          <a:xfrm>
            <a:off x="581890" y="1581150"/>
            <a:ext cx="372140" cy="350874"/>
          </a:xfrm>
          <a:prstGeom prst="flowChartConnector">
            <a:avLst/>
          </a:prstGeom>
          <a:solidFill>
            <a:srgbClr val="FF000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066800" y="4700922"/>
            <a:ext cx="3642531" cy="461628"/>
          </a:xfrm>
          <a:prstGeom prst="rect">
            <a:avLst/>
          </a:prstGeom>
          <a:solidFill>
            <a:srgbClr val="F8E2FA"/>
          </a:solidFill>
        </p:spPr>
        <p:txBody>
          <a:bodyPr wrap="square" lIns="91403" tIns="45702" rIns="91403" bIns="45702" rtlCol="0">
            <a:spAutoFit/>
          </a:bodyPr>
          <a:lstStyle/>
          <a:p>
            <a:pPr algn="ctr"/>
            <a:r>
              <a:rPr lang="en-US" sz="2400" dirty="0" err="1" smtClean="0">
                <a:latin typeface="Arial" pitchFamily="34" charset="0"/>
                <a:ea typeface="Arial-Rounded" pitchFamily="34" charset="0"/>
                <a:cs typeface="Arial" pitchFamily="34" charset="0"/>
              </a:rPr>
              <a:t>Bài</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có</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mấy</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đoạn</a:t>
            </a:r>
            <a:r>
              <a:rPr lang="en-US" sz="2400" dirty="0" smtClean="0">
                <a:latin typeface="Arial" pitchFamily="34" charset="0"/>
                <a:ea typeface="Arial-Rounded" pitchFamily="34" charset="0"/>
                <a:cs typeface="Arial" pitchFamily="34" charset="0"/>
              </a:rPr>
              <a:t>? </a:t>
            </a:r>
            <a:endParaRPr lang="en-US" sz="2400" dirty="0">
              <a:latin typeface="Arial" pitchFamily="34" charset="0"/>
              <a:ea typeface="Arial-Rounded" pitchFamily="34" charset="0"/>
              <a:cs typeface="Arial" pitchFamily="34" charset="0"/>
            </a:endParaRPr>
          </a:p>
        </p:txBody>
      </p:sp>
      <p:sp>
        <p:nvSpPr>
          <p:cNvPr id="7" name="Lưu đồ: Đường kết nối 10">
            <a:extLst>
              <a:ext uri="{FF2B5EF4-FFF2-40B4-BE49-F238E27FC236}">
                <a16:creationId xmlns="" xmlns:a16="http://schemas.microsoft.com/office/drawing/2014/main" id="{C74DFE52-BB91-47E6-AC07-F1FB590B50DF}"/>
              </a:ext>
            </a:extLst>
          </p:cNvPr>
          <p:cNvSpPr/>
          <p:nvPr/>
        </p:nvSpPr>
        <p:spPr>
          <a:xfrm>
            <a:off x="548220" y="4248150"/>
            <a:ext cx="372140" cy="350874"/>
          </a:xfrm>
          <a:prstGeom prst="flowChartConnector">
            <a:avLst/>
          </a:prstGeom>
          <a:solidFill>
            <a:srgbClr val="FF000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smtClean="0">
                <a:latin typeface="Times New Roman" panose="02020603050405020304" pitchFamily="18" charset="0"/>
                <a:cs typeface="Times New Roman" panose="02020603050405020304" pitchFamily="18" charset="0"/>
              </a:rPr>
              <a:t>3</a:t>
            </a:r>
            <a:endParaRPr lang="vi-VN" sz="24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193215" y="4700922"/>
            <a:ext cx="3642531" cy="461628"/>
          </a:xfrm>
          <a:prstGeom prst="rect">
            <a:avLst/>
          </a:prstGeom>
          <a:solidFill>
            <a:srgbClr val="F8E2FA"/>
          </a:solidFill>
        </p:spPr>
        <p:txBody>
          <a:bodyPr wrap="square" lIns="91403" tIns="45702" rIns="91403" bIns="45702" rtlCol="0">
            <a:spAutoFit/>
          </a:bodyPr>
          <a:lstStyle/>
          <a:p>
            <a:pPr algn="ctr"/>
            <a:r>
              <a:rPr lang="en-US" sz="2400" dirty="0" err="1" smtClean="0">
                <a:latin typeface="Arial" pitchFamily="34" charset="0"/>
                <a:ea typeface="Arial-Rounded" pitchFamily="34" charset="0"/>
                <a:cs typeface="Arial" pitchFamily="34" charset="0"/>
              </a:rPr>
              <a:t>Đọc</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nối</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tiếp</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đoạn</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lần</a:t>
            </a:r>
            <a:r>
              <a:rPr lang="en-US" sz="2400" dirty="0" smtClean="0">
                <a:latin typeface="Arial" pitchFamily="34" charset="0"/>
                <a:ea typeface="Arial-Rounded" pitchFamily="34" charset="0"/>
                <a:cs typeface="Arial" pitchFamily="34" charset="0"/>
              </a:rPr>
              <a:t> 1</a:t>
            </a:r>
            <a:endParaRPr lang="en-US" sz="2400" dirty="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40733946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75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75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ircle(in)">
                                      <p:cBhvr>
                                        <p:cTn id="29" dur="75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1" grpId="0" animBg="1"/>
      <p:bldP spid="6"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8">
            <a:extLst>
              <a:ext uri="{FF2B5EF4-FFF2-40B4-BE49-F238E27FC236}">
                <a16:creationId xmlns="" xmlns:a16="http://schemas.microsoft.com/office/drawing/2014/main" id="{18328BA5-306A-4F44-B8DD-7830A3C56C7F}"/>
              </a:ext>
            </a:extLst>
          </p:cNvPr>
          <p:cNvSpPr/>
          <p:nvPr/>
        </p:nvSpPr>
        <p:spPr>
          <a:xfrm>
            <a:off x="0" y="-237530"/>
            <a:ext cx="9143999" cy="646986"/>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endParaRPr lang="zh-CN" altLang="en-US" sz="32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2" name="Rectangle 11"/>
          <p:cNvSpPr/>
          <p:nvPr/>
        </p:nvSpPr>
        <p:spPr>
          <a:xfrm>
            <a:off x="483346" y="802817"/>
            <a:ext cx="1641796" cy="584775"/>
          </a:xfrm>
          <a:prstGeom prst="rect">
            <a:avLst/>
          </a:prstGeom>
        </p:spPr>
        <p:txBody>
          <a:bodyPr wrap="none">
            <a:spAutoFit/>
          </a:bodyPr>
          <a:lstStyle/>
          <a:p>
            <a:r>
              <a:rPr lang="en-US" altLang="zh-CN" sz="3200" b="1"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Tinh</a:t>
            </a:r>
            <a:r>
              <a:rPr lang="en-US" altLang="zh-CN" sz="32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mơ</a:t>
            </a:r>
            <a:r>
              <a:rPr lang="en-US" altLang="zh-CN" sz="32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en-US" b="1" dirty="0">
              <a:solidFill>
                <a:srgbClr val="FF0000"/>
              </a:solidFill>
            </a:endParaRPr>
          </a:p>
        </p:txBody>
      </p:sp>
      <p:sp>
        <p:nvSpPr>
          <p:cNvPr id="13" name="Rectangle 12"/>
          <p:cNvSpPr/>
          <p:nvPr/>
        </p:nvSpPr>
        <p:spPr>
          <a:xfrm>
            <a:off x="598461" y="1586595"/>
            <a:ext cx="1439818" cy="584775"/>
          </a:xfrm>
          <a:prstGeom prst="rect">
            <a:avLst/>
          </a:prstGeom>
        </p:spPr>
        <p:txBody>
          <a:bodyPr wrap="none">
            <a:spAutoFit/>
          </a:bodyPr>
          <a:lstStyle/>
          <a:p>
            <a:r>
              <a:rPr lang="en-US" sz="3200" b="1"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Lục</a:t>
            </a:r>
            <a:r>
              <a:rPr lang="en-US" sz="32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sz="3200" b="1"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tục</a:t>
            </a:r>
            <a:r>
              <a:rPr lang="en-US" sz="32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en-US" dirty="0"/>
          </a:p>
        </p:txBody>
      </p:sp>
      <p:sp>
        <p:nvSpPr>
          <p:cNvPr id="5" name="Rectangle 4"/>
          <p:cNvSpPr/>
          <p:nvPr/>
        </p:nvSpPr>
        <p:spPr>
          <a:xfrm>
            <a:off x="2288951" y="818676"/>
            <a:ext cx="5407249" cy="584775"/>
          </a:xfrm>
          <a:prstGeom prst="rect">
            <a:avLst/>
          </a:prstGeom>
        </p:spPr>
        <p:txBody>
          <a:bodyPr wrap="none">
            <a:spAutoFit/>
          </a:bodyPr>
          <a:lstStyle/>
          <a:p>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Lúc</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sáng</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sớm</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trời</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còn</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mờ</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mờ</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en-US" dirty="0"/>
          </a:p>
        </p:txBody>
      </p:sp>
      <p:sp>
        <p:nvSpPr>
          <p:cNvPr id="6" name="Rectangle 5"/>
          <p:cNvSpPr/>
          <p:nvPr/>
        </p:nvSpPr>
        <p:spPr>
          <a:xfrm>
            <a:off x="1" y="1587936"/>
            <a:ext cx="9143998" cy="984885"/>
          </a:xfrm>
          <a:prstGeom prst="rect">
            <a:avLst/>
          </a:prstGeom>
        </p:spPr>
        <p:txBody>
          <a:bodyPr wrap="square">
            <a:spAutoFit/>
          </a:bodyPr>
          <a:lstStyle/>
          <a:p>
            <a:r>
              <a:rPr lang="en-US" sz="29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sz="29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tiếp</a:t>
            </a:r>
            <a:r>
              <a:rPr lang="en-US" sz="29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sz="29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sz="29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sz="29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nhau</a:t>
            </a:r>
            <a:r>
              <a:rPr lang="en-US" sz="29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sz="29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một</a:t>
            </a:r>
            <a:r>
              <a:rPr lang="en-US" sz="29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sz="29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cách</a:t>
            </a:r>
            <a:r>
              <a:rPr lang="en-US" sz="29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sz="29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tự</a:t>
            </a:r>
            <a:r>
              <a:rPr lang="en-US" sz="29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sz="29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nhiên</a:t>
            </a:r>
            <a:r>
              <a:rPr lang="en-US" sz="29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sz="29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sz="29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p>
          <a:p>
            <a:r>
              <a:rPr lang="en-US" sz="29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sz="29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phải</a:t>
            </a:r>
            <a:r>
              <a:rPr lang="en-US" sz="29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sz="29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sz="29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sz="29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trật</a:t>
            </a:r>
            <a:r>
              <a:rPr lang="en-US" sz="29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sz="29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tự</a:t>
            </a:r>
            <a:r>
              <a:rPr lang="en-US" sz="29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sz="29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sắp</a:t>
            </a:r>
            <a:r>
              <a:rPr lang="en-US" sz="29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sz="29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xếp</a:t>
            </a:r>
            <a:r>
              <a:rPr lang="en-US" sz="29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sz="29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sz="29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sz="2900" dirty="0" err="1"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trước</a:t>
            </a:r>
            <a:r>
              <a:rPr lang="en-US" sz="29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en-US" sz="2900" dirty="0"/>
          </a:p>
        </p:txBody>
      </p:sp>
      <p:sp>
        <p:nvSpPr>
          <p:cNvPr id="8" name="Title 1"/>
          <p:cNvSpPr txBox="1">
            <a:spLocks/>
          </p:cNvSpPr>
          <p:nvPr/>
        </p:nvSpPr>
        <p:spPr>
          <a:xfrm>
            <a:off x="1905000" y="85963"/>
            <a:ext cx="5791200" cy="857250"/>
          </a:xfrm>
          <a:prstGeom prst="rect">
            <a:avLst/>
          </a:prstGeom>
        </p:spPr>
        <p:txBody>
          <a:bodyPr>
            <a:normAutofit/>
          </a:bodyPr>
          <a:lst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a:lstStyle>
          <a:p>
            <a:pPr algn="ctr"/>
            <a:r>
              <a:rPr lang="en-US" sz="4000" smtClean="0">
                <a:latin typeface="Arial" pitchFamily="34" charset="0"/>
                <a:cs typeface="Arial" pitchFamily="34" charset="0"/>
              </a:rPr>
              <a:t>Giải nghĩa từ khó:</a:t>
            </a:r>
            <a:endParaRPr lang="en-US" sz="4000" dirty="0">
              <a:latin typeface="Arial" pitchFamily="34" charset="0"/>
              <a:cs typeface="Arial" pitchFamily="34" charset="0"/>
            </a:endParaRPr>
          </a:p>
        </p:txBody>
      </p:sp>
    </p:spTree>
    <p:extLst>
      <p:ext uri="{BB962C8B-B14F-4D97-AF65-F5344CB8AC3E}">
        <p14:creationId xmlns:p14="http://schemas.microsoft.com/office/powerpoint/2010/main" val="7691871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 xmlns:a16="http://schemas.microsoft.com/office/drawing/2014/main" id="{97CDA310-DDA7-47C0-8950-DB78C5D823B7}"/>
              </a:ext>
            </a:extLst>
          </p:cNvPr>
          <p:cNvSpPr/>
          <p:nvPr/>
        </p:nvSpPr>
        <p:spPr>
          <a:xfrm>
            <a:off x="1" y="-323850"/>
            <a:ext cx="9143999" cy="6203117"/>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200" b="1" dirty="0" err="1"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Ngày</a:t>
            </a:r>
            <a:r>
              <a:rPr lang="en-US" altLang="zh-CN" sz="3200" b="1" dirty="0"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mới</a:t>
            </a:r>
            <a:r>
              <a:rPr lang="en-US" altLang="zh-CN" sz="3200" b="1" dirty="0"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bắt</a:t>
            </a:r>
            <a:r>
              <a:rPr lang="en-US" altLang="zh-CN" sz="3200" b="1" dirty="0"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đầu</a:t>
            </a:r>
            <a:endParaRPr lang="en-US" altLang="zh-CN" sz="32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spcBef>
                <a:spcPts val="600"/>
              </a:spcBef>
            </a:pPr>
            <a:r>
              <a:rPr lang="en-US" altLang="zh-CN" sz="28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Buổi</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sáng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tinh</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mơ</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mặt</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trời</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nhô</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lên</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đỏ</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rực</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Những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tia</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nắng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toả</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khắp</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nơi</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đánh</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thức</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mọi</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vật</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just">
              <a:spcBef>
                <a:spcPts val="600"/>
              </a:spcBef>
            </a:pPr>
            <a:r>
              <a:rPr lang="en-US" altLang="zh-CN" sz="2800" dirty="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Nắng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chiếu</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tổ</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chim</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Chim</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bay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ra</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khỏi</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tổ</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cất</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tiếng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hót</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Nắng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chiếu</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tổ</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ong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Ong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bay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ra</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khỏi</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tổ</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kiếm</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mật</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Nắng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chiếu</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chuồng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gà</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Đàn</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gà</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lục</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tục</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ra</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khỏi</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chuồng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kiếm</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mồi</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Nắng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chiếu</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nhà</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gọi</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bé</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đang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nằm</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ngủ</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Bé</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thức</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dậy</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chuẩn</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đến</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p>
          <a:p>
            <a:pPr algn="just">
              <a:spcBef>
                <a:spcPts val="600"/>
              </a:spcBef>
              <a:spcAft>
                <a:spcPts val="200"/>
              </a:spcAft>
            </a:pP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Một</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ngày</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mới</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bắt</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đầu</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p>
          <a:p>
            <a:pPr algn="just">
              <a:spcAft>
                <a:spcPts val="200"/>
              </a:spcAft>
            </a:pPr>
            <a:r>
              <a:rPr lang="en-US" altLang="zh-CN" sz="2800" dirty="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i="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(Theo </a:t>
            </a:r>
            <a:r>
              <a:rPr lang="en-US" altLang="zh-CN" sz="28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Thu </a:t>
            </a:r>
            <a:r>
              <a:rPr lang="en-US" altLang="zh-CN" sz="28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Hương</a:t>
            </a:r>
            <a:r>
              <a:rPr lang="en-US" altLang="zh-CN" sz="28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en-US" altLang="zh-CN" sz="28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28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28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 xmlns:a16="http://schemas.microsoft.com/office/drawing/2014/main" id="{A3F0B0FD-818E-4BBD-B401-3895387E3487}"/>
              </a:ext>
            </a:extLst>
          </p:cNvPr>
          <p:cNvSpPr/>
          <p:nvPr/>
        </p:nvSpPr>
        <p:spPr>
          <a:xfrm>
            <a:off x="619638" y="657645"/>
            <a:ext cx="361507" cy="350874"/>
          </a:xfrm>
          <a:prstGeom prst="flowChartConnector">
            <a:avLst/>
          </a:prstGeom>
          <a:solidFill>
            <a:srgbClr val="FF000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prstClr val="white"/>
                </a:solidFill>
                <a:latin typeface="Times New Roman" panose="02020603050405020304" pitchFamily="18" charset="0"/>
                <a:cs typeface="Times New Roman" panose="02020603050405020304" pitchFamily="18" charset="0"/>
              </a:rPr>
              <a:t>1</a:t>
            </a:r>
            <a:endParaRPr lang="vi-VN" sz="2400" b="1" dirty="0">
              <a:solidFill>
                <a:prstClr val="white"/>
              </a:solidFill>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 xmlns:a16="http://schemas.microsoft.com/office/drawing/2014/main" id="{C74DFE52-BB91-47E6-AC07-F1FB590B50DF}"/>
              </a:ext>
            </a:extLst>
          </p:cNvPr>
          <p:cNvSpPr/>
          <p:nvPr/>
        </p:nvSpPr>
        <p:spPr>
          <a:xfrm>
            <a:off x="581890" y="1564205"/>
            <a:ext cx="372140" cy="350874"/>
          </a:xfrm>
          <a:prstGeom prst="flowChartConnector">
            <a:avLst/>
          </a:prstGeom>
          <a:solidFill>
            <a:srgbClr val="FF000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prstClr val="white"/>
                </a:solidFill>
                <a:latin typeface="Times New Roman" panose="02020603050405020304" pitchFamily="18" charset="0"/>
                <a:cs typeface="Times New Roman" panose="02020603050405020304" pitchFamily="18" charset="0"/>
              </a:rPr>
              <a:t>2</a:t>
            </a:r>
            <a:endParaRPr lang="vi-VN" sz="2400" b="1" dirty="0">
              <a:solidFill>
                <a:prstClr val="white"/>
              </a:solidFill>
              <a:latin typeface="Times New Roman" panose="02020603050405020304" pitchFamily="18" charset="0"/>
              <a:cs typeface="Times New Roman" panose="02020603050405020304" pitchFamily="18" charset="0"/>
            </a:endParaRPr>
          </a:p>
        </p:txBody>
      </p:sp>
      <p:sp>
        <p:nvSpPr>
          <p:cNvPr id="7" name="Lưu đồ: Đường kết nối 10">
            <a:extLst>
              <a:ext uri="{FF2B5EF4-FFF2-40B4-BE49-F238E27FC236}">
                <a16:creationId xmlns="" xmlns:a16="http://schemas.microsoft.com/office/drawing/2014/main" id="{C74DFE52-BB91-47E6-AC07-F1FB590B50DF}"/>
              </a:ext>
            </a:extLst>
          </p:cNvPr>
          <p:cNvSpPr/>
          <p:nvPr/>
        </p:nvSpPr>
        <p:spPr>
          <a:xfrm>
            <a:off x="548220" y="4171953"/>
            <a:ext cx="372140" cy="350874"/>
          </a:xfrm>
          <a:prstGeom prst="flowChartConnector">
            <a:avLst/>
          </a:prstGeom>
          <a:solidFill>
            <a:srgbClr val="FF000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smtClean="0">
                <a:solidFill>
                  <a:prstClr val="white"/>
                </a:solidFill>
                <a:latin typeface="Times New Roman" panose="02020603050405020304" pitchFamily="18" charset="0"/>
                <a:cs typeface="Times New Roman" panose="02020603050405020304" pitchFamily="18" charset="0"/>
              </a:rPr>
              <a:t>3</a:t>
            </a:r>
            <a:endParaRPr lang="vi-VN" sz="2400" b="1" dirty="0">
              <a:solidFill>
                <a:prstClr val="white"/>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264356" y="4624722"/>
            <a:ext cx="3642531" cy="461628"/>
          </a:xfrm>
          <a:prstGeom prst="rect">
            <a:avLst/>
          </a:prstGeom>
          <a:solidFill>
            <a:srgbClr val="F8E2FA"/>
          </a:solidFill>
        </p:spPr>
        <p:txBody>
          <a:bodyPr wrap="square" lIns="91403" tIns="45702" rIns="91403" bIns="45702" rtlCol="0">
            <a:spAutoFit/>
          </a:bodyPr>
          <a:lstStyle/>
          <a:p>
            <a:pPr algn="ctr"/>
            <a:r>
              <a:rPr lang="en-US" sz="2400" dirty="0" err="1" smtClean="0">
                <a:solidFill>
                  <a:prstClr val="black"/>
                </a:solidFill>
                <a:latin typeface="Arial" pitchFamily="34" charset="0"/>
                <a:ea typeface="Arial-Rounded" pitchFamily="34" charset="0"/>
                <a:cs typeface="Arial" pitchFamily="34" charset="0"/>
              </a:rPr>
              <a:t>Đọc</a:t>
            </a:r>
            <a:r>
              <a:rPr lang="en-US" sz="2400" dirty="0" smtClean="0">
                <a:solidFill>
                  <a:prstClr val="black"/>
                </a:solidFill>
                <a:latin typeface="Arial" pitchFamily="34" charset="0"/>
                <a:ea typeface="Arial-Rounded" pitchFamily="34" charset="0"/>
                <a:cs typeface="Arial" pitchFamily="34" charset="0"/>
              </a:rPr>
              <a:t> </a:t>
            </a:r>
            <a:r>
              <a:rPr lang="en-US" sz="2400" dirty="0" err="1" smtClean="0">
                <a:solidFill>
                  <a:prstClr val="black"/>
                </a:solidFill>
                <a:latin typeface="Arial" pitchFamily="34" charset="0"/>
                <a:ea typeface="Arial-Rounded" pitchFamily="34" charset="0"/>
                <a:cs typeface="Arial" pitchFamily="34" charset="0"/>
              </a:rPr>
              <a:t>nối</a:t>
            </a:r>
            <a:r>
              <a:rPr lang="en-US" sz="2400" dirty="0" smtClean="0">
                <a:solidFill>
                  <a:prstClr val="black"/>
                </a:solidFill>
                <a:latin typeface="Arial" pitchFamily="34" charset="0"/>
                <a:ea typeface="Arial-Rounded" pitchFamily="34" charset="0"/>
                <a:cs typeface="Arial" pitchFamily="34" charset="0"/>
              </a:rPr>
              <a:t> </a:t>
            </a:r>
            <a:r>
              <a:rPr lang="en-US" sz="2400" dirty="0" err="1" smtClean="0">
                <a:solidFill>
                  <a:prstClr val="black"/>
                </a:solidFill>
                <a:latin typeface="Arial" pitchFamily="34" charset="0"/>
                <a:ea typeface="Arial-Rounded" pitchFamily="34" charset="0"/>
                <a:cs typeface="Arial" pitchFamily="34" charset="0"/>
              </a:rPr>
              <a:t>tiếp</a:t>
            </a:r>
            <a:r>
              <a:rPr lang="en-US" sz="2400" dirty="0" smtClean="0">
                <a:solidFill>
                  <a:prstClr val="black"/>
                </a:solidFill>
                <a:latin typeface="Arial" pitchFamily="34" charset="0"/>
                <a:ea typeface="Arial-Rounded" pitchFamily="34" charset="0"/>
                <a:cs typeface="Arial" pitchFamily="34" charset="0"/>
              </a:rPr>
              <a:t> </a:t>
            </a:r>
            <a:r>
              <a:rPr lang="en-US" sz="2400" dirty="0" err="1" smtClean="0">
                <a:solidFill>
                  <a:prstClr val="black"/>
                </a:solidFill>
                <a:latin typeface="Arial" pitchFamily="34" charset="0"/>
                <a:ea typeface="Arial-Rounded" pitchFamily="34" charset="0"/>
                <a:cs typeface="Arial" pitchFamily="34" charset="0"/>
              </a:rPr>
              <a:t>đoạn</a:t>
            </a:r>
            <a:r>
              <a:rPr lang="en-US" sz="2400" dirty="0" smtClean="0">
                <a:solidFill>
                  <a:prstClr val="black"/>
                </a:solidFill>
                <a:latin typeface="Arial" pitchFamily="34" charset="0"/>
                <a:ea typeface="Arial-Rounded" pitchFamily="34" charset="0"/>
                <a:cs typeface="Arial" pitchFamily="34" charset="0"/>
              </a:rPr>
              <a:t> </a:t>
            </a:r>
            <a:r>
              <a:rPr lang="en-US" sz="2400" dirty="0" err="1" smtClean="0">
                <a:solidFill>
                  <a:prstClr val="black"/>
                </a:solidFill>
                <a:latin typeface="Arial" pitchFamily="34" charset="0"/>
                <a:ea typeface="Arial-Rounded" pitchFamily="34" charset="0"/>
                <a:cs typeface="Arial" pitchFamily="34" charset="0"/>
              </a:rPr>
              <a:t>lần</a:t>
            </a:r>
            <a:r>
              <a:rPr lang="en-US" sz="2400" dirty="0" smtClean="0">
                <a:solidFill>
                  <a:prstClr val="black"/>
                </a:solidFill>
                <a:latin typeface="Arial" pitchFamily="34" charset="0"/>
                <a:ea typeface="Arial-Rounded" pitchFamily="34" charset="0"/>
                <a:cs typeface="Arial" pitchFamily="34" charset="0"/>
              </a:rPr>
              <a:t> 2</a:t>
            </a:r>
            <a:endParaRPr lang="en-US" sz="2400" dirty="0">
              <a:solidFill>
                <a:prstClr val="black"/>
              </a:solidFill>
              <a:latin typeface="Arial" pitchFamily="34" charset="0"/>
              <a:ea typeface="Arial-Rounded" pitchFamily="34" charset="0"/>
              <a:cs typeface="Arial" pitchFamily="34" charset="0"/>
            </a:endParaRPr>
          </a:p>
        </p:txBody>
      </p:sp>
      <p:sp>
        <p:nvSpPr>
          <p:cNvPr id="10" name="TextBox 9"/>
          <p:cNvSpPr txBox="1"/>
          <p:nvPr/>
        </p:nvSpPr>
        <p:spPr>
          <a:xfrm>
            <a:off x="1015012" y="4631098"/>
            <a:ext cx="3642531" cy="461628"/>
          </a:xfrm>
          <a:prstGeom prst="rect">
            <a:avLst/>
          </a:prstGeom>
          <a:solidFill>
            <a:srgbClr val="F8E2FA"/>
          </a:solidFill>
        </p:spPr>
        <p:txBody>
          <a:bodyPr wrap="square" lIns="91403" tIns="45702" rIns="91403" bIns="45702" rtlCol="0">
            <a:spAutoFit/>
          </a:bodyPr>
          <a:lstStyle/>
          <a:p>
            <a:pPr algn="ctr"/>
            <a:r>
              <a:rPr lang="en-US" sz="2400" dirty="0" err="1" smtClean="0">
                <a:solidFill>
                  <a:prstClr val="black"/>
                </a:solidFill>
                <a:latin typeface="Arial" pitchFamily="34" charset="0"/>
                <a:ea typeface="Arial-Rounded" pitchFamily="34" charset="0"/>
                <a:cs typeface="Arial" pitchFamily="34" charset="0"/>
              </a:rPr>
              <a:t>Đọc</a:t>
            </a:r>
            <a:r>
              <a:rPr lang="en-US" sz="2400" dirty="0" smtClean="0">
                <a:solidFill>
                  <a:prstClr val="black"/>
                </a:solidFill>
                <a:latin typeface="Arial" pitchFamily="34" charset="0"/>
                <a:ea typeface="Arial-Rounded" pitchFamily="34" charset="0"/>
                <a:cs typeface="Arial" pitchFamily="34" charset="0"/>
              </a:rPr>
              <a:t> </a:t>
            </a:r>
            <a:r>
              <a:rPr lang="en-US" sz="2400" dirty="0" err="1" smtClean="0">
                <a:solidFill>
                  <a:prstClr val="black"/>
                </a:solidFill>
                <a:latin typeface="Arial" pitchFamily="34" charset="0"/>
                <a:ea typeface="Arial-Rounded" pitchFamily="34" charset="0"/>
                <a:cs typeface="Arial" pitchFamily="34" charset="0"/>
              </a:rPr>
              <a:t>theo</a:t>
            </a:r>
            <a:r>
              <a:rPr lang="en-US" sz="2400" dirty="0" smtClean="0">
                <a:solidFill>
                  <a:prstClr val="black"/>
                </a:solidFill>
                <a:latin typeface="Arial" pitchFamily="34" charset="0"/>
                <a:ea typeface="Arial-Rounded" pitchFamily="34" charset="0"/>
                <a:cs typeface="Arial" pitchFamily="34" charset="0"/>
              </a:rPr>
              <a:t> </a:t>
            </a:r>
            <a:r>
              <a:rPr lang="en-US" sz="2400" dirty="0" err="1" smtClean="0">
                <a:solidFill>
                  <a:prstClr val="black"/>
                </a:solidFill>
                <a:latin typeface="Arial" pitchFamily="34" charset="0"/>
                <a:ea typeface="Arial-Rounded" pitchFamily="34" charset="0"/>
                <a:cs typeface="Arial" pitchFamily="34" charset="0"/>
              </a:rPr>
              <a:t>nhóm</a:t>
            </a:r>
            <a:endParaRPr lang="en-US" sz="2400" dirty="0">
              <a:solidFill>
                <a:prstClr val="black"/>
              </a:solidFill>
              <a:latin typeface="Arial" pitchFamily="34" charset="0"/>
              <a:ea typeface="Arial-Rounded" pitchFamily="34" charset="0"/>
              <a:cs typeface="Arial" pitchFamily="34" charset="0"/>
            </a:endParaRPr>
          </a:p>
        </p:txBody>
      </p:sp>
      <p:sp>
        <p:nvSpPr>
          <p:cNvPr id="12" name="TextBox 11"/>
          <p:cNvSpPr txBox="1"/>
          <p:nvPr/>
        </p:nvSpPr>
        <p:spPr>
          <a:xfrm>
            <a:off x="964212" y="4700922"/>
            <a:ext cx="3642531" cy="461628"/>
          </a:xfrm>
          <a:prstGeom prst="rect">
            <a:avLst/>
          </a:prstGeom>
          <a:solidFill>
            <a:srgbClr val="F8E2FA"/>
          </a:solidFill>
        </p:spPr>
        <p:txBody>
          <a:bodyPr wrap="square" lIns="91403" tIns="45702" rIns="91403" bIns="45702" rtlCol="0">
            <a:spAutoFit/>
          </a:bodyPr>
          <a:lstStyle/>
          <a:p>
            <a:pPr algn="ctr"/>
            <a:r>
              <a:rPr lang="en-US" sz="2400" dirty="0" err="1" smtClean="0">
                <a:solidFill>
                  <a:prstClr val="black"/>
                </a:solidFill>
                <a:latin typeface="Arial" pitchFamily="34" charset="0"/>
                <a:ea typeface="Arial-Rounded" pitchFamily="34" charset="0"/>
                <a:cs typeface="Arial" pitchFamily="34" charset="0"/>
              </a:rPr>
              <a:t>Đọc</a:t>
            </a:r>
            <a:r>
              <a:rPr lang="en-US" sz="2400" dirty="0" smtClean="0">
                <a:solidFill>
                  <a:prstClr val="black"/>
                </a:solidFill>
                <a:latin typeface="Arial" pitchFamily="34" charset="0"/>
                <a:ea typeface="Arial-Rounded" pitchFamily="34" charset="0"/>
                <a:cs typeface="Arial" pitchFamily="34" charset="0"/>
              </a:rPr>
              <a:t> </a:t>
            </a:r>
            <a:r>
              <a:rPr lang="en-US" sz="2400" dirty="0" err="1" smtClean="0">
                <a:solidFill>
                  <a:prstClr val="black"/>
                </a:solidFill>
                <a:latin typeface="Arial" pitchFamily="34" charset="0"/>
                <a:ea typeface="Arial-Rounded" pitchFamily="34" charset="0"/>
                <a:cs typeface="Arial" pitchFamily="34" charset="0"/>
              </a:rPr>
              <a:t>cả</a:t>
            </a:r>
            <a:r>
              <a:rPr lang="en-US" sz="2400" dirty="0" smtClean="0">
                <a:solidFill>
                  <a:prstClr val="black"/>
                </a:solidFill>
                <a:latin typeface="Arial" pitchFamily="34" charset="0"/>
                <a:ea typeface="Arial-Rounded" pitchFamily="34" charset="0"/>
                <a:cs typeface="Arial" pitchFamily="34" charset="0"/>
              </a:rPr>
              <a:t> </a:t>
            </a:r>
            <a:r>
              <a:rPr lang="en-US" sz="2400" dirty="0" err="1" smtClean="0">
                <a:solidFill>
                  <a:prstClr val="black"/>
                </a:solidFill>
                <a:latin typeface="Arial" pitchFamily="34" charset="0"/>
                <a:ea typeface="Arial-Rounded" pitchFamily="34" charset="0"/>
                <a:cs typeface="Arial" pitchFamily="34" charset="0"/>
              </a:rPr>
              <a:t>bài</a:t>
            </a:r>
            <a:endParaRPr lang="en-US" sz="2400" dirty="0">
              <a:solidFill>
                <a:prstClr val="black"/>
              </a:solidFill>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14009934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 xmlns:a16="http://schemas.microsoft.com/office/drawing/2014/main" id="{97CDA310-DDA7-47C0-8950-DB78C5D823B7}"/>
              </a:ext>
            </a:extLst>
          </p:cNvPr>
          <p:cNvSpPr/>
          <p:nvPr/>
        </p:nvSpPr>
        <p:spPr>
          <a:xfrm>
            <a:off x="1" y="-323850"/>
            <a:ext cx="9143999" cy="6203117"/>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200" b="1" dirty="0" err="1"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Ngày</a:t>
            </a:r>
            <a:r>
              <a:rPr lang="en-US" altLang="zh-CN" sz="3200" b="1" dirty="0"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mới</a:t>
            </a:r>
            <a:r>
              <a:rPr lang="en-US" altLang="zh-CN" sz="3200" b="1" dirty="0"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bắt</a:t>
            </a:r>
            <a:r>
              <a:rPr lang="en-US" altLang="zh-CN" sz="3200" b="1" dirty="0"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đầu</a:t>
            </a:r>
            <a:endParaRPr lang="en-US" altLang="zh-CN" sz="32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spcBef>
                <a:spcPts val="600"/>
              </a:spcBef>
            </a:pPr>
            <a:r>
              <a:rPr lang="en-US" altLang="zh-CN" sz="28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Buổi</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sáng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tinh</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mơ</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mặt</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trời</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nhô</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lên</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đỏ</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rực</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Những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tia</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nắng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toả</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khắp</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nơi</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đánh</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thức</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mọi</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vật</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just">
              <a:spcBef>
                <a:spcPts val="600"/>
              </a:spcBef>
            </a:pPr>
            <a:r>
              <a:rPr lang="en-US" altLang="zh-CN" sz="2800" dirty="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Nắng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chiếu</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tổ</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chim</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Chim</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bay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ra</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khỏi</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tổ</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cất</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tiếng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hót</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Nắng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chiếu</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tổ</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ong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Ong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bay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ra</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khỏi</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tổ</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kiếm</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mật</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Nắng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chiếu</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chuồng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gà</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Đàn</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gà</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lục</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tục</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ra</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khỏi</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chuồng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kiếm</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mồi</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Nắng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chiếu</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nhà</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gọi</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bé</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đang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nằm</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ngủ</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Bé</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thức</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dậy</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chuẩn</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đến</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p>
          <a:p>
            <a:pPr algn="just">
              <a:spcBef>
                <a:spcPts val="600"/>
              </a:spcBef>
              <a:spcAft>
                <a:spcPts val="200"/>
              </a:spcAft>
            </a:pP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Một</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ngày</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mới</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bắt</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đầu</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p>
          <a:p>
            <a:pPr algn="just">
              <a:spcAft>
                <a:spcPts val="200"/>
              </a:spcAft>
            </a:pPr>
            <a:r>
              <a:rPr lang="en-US" altLang="zh-CN" sz="2800" dirty="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2800" i="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28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Thu </a:t>
            </a:r>
            <a:r>
              <a:rPr lang="en-US" altLang="zh-CN" sz="28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Hương</a:t>
            </a:r>
            <a:r>
              <a:rPr lang="en-US" altLang="zh-CN" sz="28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en-US" altLang="zh-CN" sz="28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28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28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 xmlns:a16="http://schemas.microsoft.com/office/drawing/2014/main" id="{A3F0B0FD-818E-4BBD-B401-3895387E3487}"/>
              </a:ext>
            </a:extLst>
          </p:cNvPr>
          <p:cNvSpPr/>
          <p:nvPr/>
        </p:nvSpPr>
        <p:spPr>
          <a:xfrm>
            <a:off x="619638" y="657645"/>
            <a:ext cx="361507" cy="350874"/>
          </a:xfrm>
          <a:prstGeom prst="flowChartConnector">
            <a:avLst/>
          </a:prstGeom>
          <a:solidFill>
            <a:srgbClr val="FF000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prstClr val="white"/>
                </a:solidFill>
                <a:latin typeface="Times New Roman" panose="02020603050405020304" pitchFamily="18" charset="0"/>
                <a:cs typeface="Times New Roman" panose="02020603050405020304" pitchFamily="18" charset="0"/>
              </a:rPr>
              <a:t>1</a:t>
            </a:r>
            <a:endParaRPr lang="vi-VN" sz="2400" b="1" dirty="0">
              <a:solidFill>
                <a:prstClr val="white"/>
              </a:solidFill>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 xmlns:a16="http://schemas.microsoft.com/office/drawing/2014/main" id="{C74DFE52-BB91-47E6-AC07-F1FB590B50DF}"/>
              </a:ext>
            </a:extLst>
          </p:cNvPr>
          <p:cNvSpPr/>
          <p:nvPr/>
        </p:nvSpPr>
        <p:spPr>
          <a:xfrm>
            <a:off x="581890" y="1575494"/>
            <a:ext cx="372140" cy="350874"/>
          </a:xfrm>
          <a:prstGeom prst="flowChartConnector">
            <a:avLst/>
          </a:prstGeom>
          <a:solidFill>
            <a:srgbClr val="FF000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prstClr val="white"/>
                </a:solidFill>
                <a:latin typeface="Times New Roman" panose="02020603050405020304" pitchFamily="18" charset="0"/>
                <a:cs typeface="Times New Roman" panose="02020603050405020304" pitchFamily="18" charset="0"/>
              </a:rPr>
              <a:t>2</a:t>
            </a:r>
            <a:endParaRPr lang="vi-VN" sz="2400" b="1" dirty="0">
              <a:solidFill>
                <a:prstClr val="white"/>
              </a:solidFill>
              <a:latin typeface="Times New Roman" panose="02020603050405020304" pitchFamily="18" charset="0"/>
              <a:cs typeface="Times New Roman" panose="02020603050405020304" pitchFamily="18" charset="0"/>
            </a:endParaRPr>
          </a:p>
        </p:txBody>
      </p:sp>
      <p:sp>
        <p:nvSpPr>
          <p:cNvPr id="7" name="Lưu đồ: Đường kết nối 10">
            <a:extLst>
              <a:ext uri="{FF2B5EF4-FFF2-40B4-BE49-F238E27FC236}">
                <a16:creationId xmlns="" xmlns:a16="http://schemas.microsoft.com/office/drawing/2014/main" id="{C74DFE52-BB91-47E6-AC07-F1FB590B50DF}"/>
              </a:ext>
            </a:extLst>
          </p:cNvPr>
          <p:cNvSpPr/>
          <p:nvPr/>
        </p:nvSpPr>
        <p:spPr>
          <a:xfrm>
            <a:off x="548220" y="4217109"/>
            <a:ext cx="372140" cy="350874"/>
          </a:xfrm>
          <a:prstGeom prst="flowChartConnector">
            <a:avLst/>
          </a:prstGeom>
          <a:solidFill>
            <a:srgbClr val="FF000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smtClean="0">
                <a:solidFill>
                  <a:prstClr val="white"/>
                </a:solidFill>
                <a:latin typeface="Times New Roman" panose="02020603050405020304" pitchFamily="18" charset="0"/>
                <a:cs typeface="Times New Roman" panose="02020603050405020304" pitchFamily="18" charset="0"/>
              </a:rPr>
              <a:t>3</a:t>
            </a:r>
            <a:endParaRPr lang="vi-VN" sz="2400" b="1" dirty="0">
              <a:solidFill>
                <a:prstClr val="white"/>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088442" y="4592778"/>
            <a:ext cx="2057400" cy="461628"/>
          </a:xfrm>
          <a:prstGeom prst="rect">
            <a:avLst/>
          </a:prstGeom>
          <a:solidFill>
            <a:srgbClr val="F8E2FA"/>
          </a:solidFill>
        </p:spPr>
        <p:txBody>
          <a:bodyPr wrap="square" lIns="91403" tIns="45702" rIns="91403" bIns="45702" rtlCol="0">
            <a:spAutoFit/>
          </a:bodyPr>
          <a:lstStyle/>
          <a:p>
            <a:pPr algn="ctr"/>
            <a:r>
              <a:rPr lang="en-US" sz="2400" dirty="0" err="1" smtClean="0">
                <a:solidFill>
                  <a:prstClr val="black"/>
                </a:solidFill>
                <a:latin typeface="Arial" pitchFamily="34" charset="0"/>
                <a:ea typeface="Arial-Rounded" pitchFamily="34" charset="0"/>
                <a:cs typeface="Arial" pitchFamily="34" charset="0"/>
              </a:rPr>
              <a:t>Thi</a:t>
            </a:r>
            <a:r>
              <a:rPr lang="en-US" sz="2400" dirty="0" smtClean="0">
                <a:solidFill>
                  <a:prstClr val="black"/>
                </a:solidFill>
                <a:latin typeface="Arial" pitchFamily="34" charset="0"/>
                <a:ea typeface="Arial-Rounded" pitchFamily="34" charset="0"/>
                <a:cs typeface="Arial" pitchFamily="34" charset="0"/>
              </a:rPr>
              <a:t> </a:t>
            </a:r>
            <a:r>
              <a:rPr lang="en-US" sz="2400" dirty="0" err="1" smtClean="0">
                <a:solidFill>
                  <a:prstClr val="black"/>
                </a:solidFill>
                <a:latin typeface="Arial" pitchFamily="34" charset="0"/>
                <a:ea typeface="Arial-Rounded" pitchFamily="34" charset="0"/>
                <a:cs typeface="Arial" pitchFamily="34" charset="0"/>
              </a:rPr>
              <a:t>đua</a:t>
            </a:r>
            <a:endParaRPr lang="en-US" sz="2400" dirty="0">
              <a:solidFill>
                <a:prstClr val="black"/>
              </a:solidFill>
              <a:latin typeface="Arial" pitchFamily="34" charset="0"/>
              <a:ea typeface="Arial-Rounded" pitchFamily="34" charset="0"/>
              <a:cs typeface="Arial" pitchFamily="34" charset="0"/>
            </a:endParaRPr>
          </a:p>
        </p:txBody>
      </p:sp>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t="20182" b="30348"/>
          <a:stretch/>
        </p:blipFill>
        <p:spPr>
          <a:xfrm>
            <a:off x="1014882" y="4521906"/>
            <a:ext cx="1143000" cy="543789"/>
          </a:xfrm>
          <a:prstGeom prst="rect">
            <a:avLst/>
          </a:prstGeom>
        </p:spPr>
      </p:pic>
    </p:spTree>
    <p:extLst>
      <p:ext uri="{BB962C8B-B14F-4D97-AF65-F5344CB8AC3E}">
        <p14:creationId xmlns:p14="http://schemas.microsoft.com/office/powerpoint/2010/main" val="1855073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xmlns="" id="{AC2D3647-B4A8-4223-98C7-FAF6AAB6156A}"/>
              </a:ext>
            </a:extLst>
          </p:cNvPr>
          <p:cNvPicPr>
            <a:picLocks noChangeAspect="1"/>
          </p:cNvPicPr>
          <p:nvPr/>
        </p:nvPicPr>
        <p:blipFill>
          <a:blip r:embed="rId3"/>
          <a:stretch>
            <a:fillRect/>
          </a:stretch>
        </p:blipFill>
        <p:spPr>
          <a:xfrm>
            <a:off x="2057400" y="342341"/>
            <a:ext cx="4495800" cy="3366814"/>
          </a:xfrm>
          <a:prstGeom prst="rect">
            <a:avLst/>
          </a:prstGeom>
          <a:solidFill>
            <a:schemeClr val="accent2"/>
          </a:solidFill>
        </p:spPr>
      </p:pic>
      <p:sp>
        <p:nvSpPr>
          <p:cNvPr id="4" name="文本框 3">
            <a:extLst>
              <a:ext uri="{FF2B5EF4-FFF2-40B4-BE49-F238E27FC236}">
                <a16:creationId xmlns:a16="http://schemas.microsoft.com/office/drawing/2014/main" xmlns="" id="{92AD1C1A-755B-40E8-83FF-B0D421B01833}"/>
              </a:ext>
            </a:extLst>
          </p:cNvPr>
          <p:cNvSpPr txBox="1"/>
          <p:nvPr/>
        </p:nvSpPr>
        <p:spPr>
          <a:xfrm>
            <a:off x="3273615" y="1442185"/>
            <a:ext cx="2304000" cy="1015663"/>
          </a:xfrm>
          <a:prstGeom prst="rect">
            <a:avLst/>
          </a:prstGeom>
          <a:solidFill>
            <a:srgbClr val="002060"/>
          </a:solidFill>
        </p:spPr>
        <p:txBody>
          <a:bodyPr wrap="square" rtlCol="0">
            <a:spAutoFit/>
          </a:bodyPr>
          <a:lstStyle/>
          <a:p>
            <a:pPr algn="ctr" defTabSz="914276"/>
            <a:r>
              <a:rPr lang="en-US" altLang="zh-CN" sz="6000" b="1" err="1">
                <a:solidFill>
                  <a:srgbClr val="9CBE5B"/>
                </a:solidFill>
                <a:latin typeface="Times New Roman" panose="02020603050405020304" pitchFamily="18" charset="0"/>
                <a:ea typeface="幼圆" panose="02010509060101010101" pitchFamily="49" charset="-122"/>
                <a:cs typeface="Times New Roman" panose="02020603050405020304" pitchFamily="18" charset="0"/>
              </a:rPr>
              <a:t>Tiết</a:t>
            </a:r>
            <a:r>
              <a:rPr lang="en-US" altLang="zh-CN" sz="6000" b="1">
                <a:solidFill>
                  <a:srgbClr val="9CBE5B"/>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6000" b="1" smtClean="0">
                <a:solidFill>
                  <a:srgbClr val="9CBE5B"/>
                </a:solidFill>
                <a:latin typeface="Times New Roman" panose="02020603050405020304" pitchFamily="18" charset="0"/>
                <a:ea typeface="幼圆" panose="02010509060101010101" pitchFamily="49" charset="-122"/>
                <a:cs typeface="Times New Roman" panose="02020603050405020304" pitchFamily="18" charset="0"/>
              </a:rPr>
              <a:t>2</a:t>
            </a:r>
            <a:endParaRPr lang="zh-CN" altLang="en-US" sz="6000" b="1"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8" name="图片 7">
            <a:extLst>
              <a:ext uri="{FF2B5EF4-FFF2-40B4-BE49-F238E27FC236}">
                <a16:creationId xmlns:a16="http://schemas.microsoft.com/office/drawing/2014/main" xmlns="" id="{7C54DA5F-A229-41CC-92BA-7D38A00E8BDC}"/>
              </a:ext>
            </a:extLst>
          </p:cNvPr>
          <p:cNvPicPr preferRelativeResize="0">
            <a:picLocks/>
          </p:cNvPicPr>
          <p:nvPr/>
        </p:nvPicPr>
        <p:blipFill rotWithShape="1">
          <a:blip r:embed="rId4"/>
          <a:srcRect l="32794" r="16079" b="94184"/>
          <a:stretch/>
        </p:blipFill>
        <p:spPr>
          <a:xfrm flipH="1">
            <a:off x="3273615" y="1351232"/>
            <a:ext cx="2304000" cy="36000"/>
          </a:xfrm>
          <a:prstGeom prst="rect">
            <a:avLst/>
          </a:prstGeom>
        </p:spPr>
      </p:pic>
      <p:pic>
        <p:nvPicPr>
          <p:cNvPr id="9" name="图片 8">
            <a:extLst>
              <a:ext uri="{FF2B5EF4-FFF2-40B4-BE49-F238E27FC236}">
                <a16:creationId xmlns:a16="http://schemas.microsoft.com/office/drawing/2014/main" xmlns="" id="{F04E01A1-76CE-4498-8BF7-8DF675BBEC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065" y="2280080"/>
            <a:ext cx="1683935" cy="2858151"/>
          </a:xfrm>
          <a:prstGeom prst="rect">
            <a:avLst/>
          </a:prstGeom>
          <a:solidFill>
            <a:schemeClr val="accent2"/>
          </a:solidFill>
        </p:spPr>
      </p:pic>
      <p:pic>
        <p:nvPicPr>
          <p:cNvPr id="10" name="图片 9">
            <a:extLst>
              <a:ext uri="{FF2B5EF4-FFF2-40B4-BE49-F238E27FC236}">
                <a16:creationId xmlns:a16="http://schemas.microsoft.com/office/drawing/2014/main" xmlns="" id="{E215F3FE-BEF2-4F53-BF30-EA6185713F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086600" y="2255386"/>
            <a:ext cx="1832348" cy="2858151"/>
          </a:xfrm>
          <a:prstGeom prst="rect">
            <a:avLst/>
          </a:prstGeom>
          <a:solidFill>
            <a:schemeClr val="accent2"/>
          </a:solidFill>
        </p:spPr>
      </p:pic>
      <p:pic>
        <p:nvPicPr>
          <p:cNvPr id="12" name="图片 11">
            <a:extLst>
              <a:ext uri="{FF2B5EF4-FFF2-40B4-BE49-F238E27FC236}">
                <a16:creationId xmlns:a16="http://schemas.microsoft.com/office/drawing/2014/main" xmlns="" id="{9D369A16-B1AD-448B-8F65-F2FCB61E3875}"/>
              </a:ext>
            </a:extLst>
          </p:cNvPr>
          <p:cNvPicPr preferRelativeResize="0">
            <a:picLocks/>
          </p:cNvPicPr>
          <p:nvPr/>
        </p:nvPicPr>
        <p:blipFill rotWithShape="1">
          <a:blip r:embed="rId4"/>
          <a:srcRect l="32794" r="16079" b="94184"/>
          <a:stretch/>
        </p:blipFill>
        <p:spPr>
          <a:xfrm>
            <a:off x="3449882" y="2685653"/>
            <a:ext cx="2304000" cy="36000"/>
          </a:xfrm>
          <a:prstGeom prst="rect">
            <a:avLst/>
          </a:prstGeom>
        </p:spPr>
      </p:pic>
    </p:spTree>
    <p:extLst>
      <p:ext uri="{BB962C8B-B14F-4D97-AF65-F5344CB8AC3E}">
        <p14:creationId xmlns:p14="http://schemas.microsoft.com/office/powerpoint/2010/main" val="535245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006101"/>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33451834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6530" y="93050"/>
            <a:ext cx="3193470" cy="461532"/>
          </a:xfrm>
          <a:prstGeom prst="rect">
            <a:avLst/>
          </a:prstGeom>
          <a:noFill/>
        </p:spPr>
        <p:txBody>
          <a:bodyPr wrap="square" lIns="91305" tIns="45654" rIns="91305" bIns="45654" rtlCol="0">
            <a:spAutoFit/>
          </a:bodyPr>
          <a:lstStyle/>
          <a:p>
            <a:pPr algn="just"/>
            <a:r>
              <a:rPr lang="en-US" sz="2400" b="1">
                <a:latin typeface="Arial" pitchFamily="34" charset="0"/>
                <a:ea typeface="Arial-Rounded" pitchFamily="34" charset="0"/>
                <a:cs typeface="Arial" pitchFamily="34" charset="0"/>
              </a:rPr>
              <a:t>Trả lời câu hỏi</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69" y="27709"/>
            <a:ext cx="587375" cy="681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117764" y="209187"/>
            <a:ext cx="8901546" cy="4771360"/>
            <a:chOff x="117764" y="209187"/>
            <a:chExt cx="8901546" cy="4771360"/>
          </a:xfrm>
        </p:grpSpPr>
        <p:sp>
          <p:nvSpPr>
            <p:cNvPr id="11" name="TextBox 10"/>
            <p:cNvSpPr txBox="1"/>
            <p:nvPr/>
          </p:nvSpPr>
          <p:spPr>
            <a:xfrm>
              <a:off x="1524000" y="209187"/>
              <a:ext cx="5947064" cy="523087"/>
            </a:xfrm>
            <a:prstGeom prst="rect">
              <a:avLst/>
            </a:prstGeom>
            <a:noFill/>
          </p:spPr>
          <p:txBody>
            <a:bodyPr wrap="square" lIns="91305" tIns="45654" rIns="91305" bIns="45654" rtlCol="0">
              <a:spAutoFit/>
            </a:bodyPr>
            <a:lstStyle/>
            <a:p>
              <a:pPr algn="ctr"/>
              <a:r>
                <a:rPr lang="en-US" sz="2800" b="1" smtClean="0">
                  <a:latin typeface="Arial" pitchFamily="34" charset="0"/>
                  <a:ea typeface="Arial-Rounded" pitchFamily="34" charset="0"/>
                  <a:cs typeface="Arial" pitchFamily="34" charset="0"/>
                </a:rPr>
                <a:t>Ngày mới bắt đầu</a:t>
              </a:r>
              <a:endParaRPr lang="en-US" sz="2800" b="1">
                <a:latin typeface="Arial" pitchFamily="34" charset="0"/>
                <a:ea typeface="Arial-Rounded" pitchFamily="34" charset="0"/>
                <a:cs typeface="Arial" pitchFamily="34" charset="0"/>
              </a:endParaRPr>
            </a:p>
          </p:txBody>
        </p:sp>
        <p:sp>
          <p:nvSpPr>
            <p:cNvPr id="12" name="TextBox 11"/>
            <p:cNvSpPr txBox="1"/>
            <p:nvPr/>
          </p:nvSpPr>
          <p:spPr>
            <a:xfrm>
              <a:off x="117764" y="779530"/>
              <a:ext cx="8901546" cy="4201017"/>
            </a:xfrm>
            <a:prstGeom prst="rect">
              <a:avLst/>
            </a:prstGeom>
            <a:noFill/>
          </p:spPr>
          <p:txBody>
            <a:bodyPr wrap="square" lIns="91305" tIns="45654" rIns="91305" bIns="45654" rtlCol="0">
              <a:spAutoFit/>
            </a:bodyPr>
            <a:lstStyle/>
            <a:p>
              <a:pPr algn="just">
                <a:spcAft>
                  <a:spcPts val="600"/>
                </a:spcAft>
              </a:pPr>
              <a:r>
                <a:rPr lang="en-US" sz="2800" smtClean="0">
                  <a:latin typeface="Arial" pitchFamily="34" charset="0"/>
                  <a:ea typeface="Arial-Rounded" pitchFamily="34" charset="0"/>
                  <a:cs typeface="Arial" pitchFamily="34" charset="0"/>
                </a:rPr>
                <a:t>	Buổi sáng tinh mơ, mặt trời nhô lên đỏ rực. Những tia nắng toả khắp nơi, đánh thức mọi vật.</a:t>
              </a:r>
            </a:p>
            <a:p>
              <a:pPr algn="just">
                <a:spcAft>
                  <a:spcPts val="600"/>
                </a:spcAft>
              </a:pPr>
              <a:r>
                <a:rPr lang="en-US" sz="2800">
                  <a:latin typeface="Arial" pitchFamily="34" charset="0"/>
                  <a:ea typeface="Arial-Rounded" pitchFamily="34" charset="0"/>
                  <a:cs typeface="Arial" pitchFamily="34" charset="0"/>
                </a:rPr>
                <a:t>	</a:t>
              </a:r>
              <a:r>
                <a:rPr lang="en-US" sz="2800" smtClean="0">
                  <a:latin typeface="Arial" pitchFamily="34" charset="0"/>
                  <a:ea typeface="Arial-Rounded" pitchFamily="34" charset="0"/>
                  <a:cs typeface="Arial" pitchFamily="34" charset="0"/>
                </a:rPr>
                <a:t>Nắng chiếu vào tổ chim. Chim bay ra khỏi tổ, cất tiếng hót. Nắng chiếu vào tổ ong. Ong bay ra khỏi tổ, đi kiếm mật. Nắng chiều vào chuồng gà. Đà gà lục tục ra khỏi chuồng, đi kiếm mồi. Nắng chiếu vào nhà, gọi bé đang nằm ngủ. Bé thức dậy, chuẩn bị đến trường.</a:t>
              </a:r>
            </a:p>
            <a:p>
              <a:pPr algn="just">
                <a:spcAft>
                  <a:spcPts val="600"/>
                </a:spcAft>
              </a:pPr>
              <a:r>
                <a:rPr lang="en-US" sz="2800">
                  <a:latin typeface="Arial" pitchFamily="34" charset="0"/>
                  <a:ea typeface="Arial-Rounded" pitchFamily="34" charset="0"/>
                  <a:cs typeface="Arial" pitchFamily="34" charset="0"/>
                </a:rPr>
                <a:t>	</a:t>
              </a:r>
              <a:r>
                <a:rPr lang="en-US" sz="2800" smtClean="0">
                  <a:latin typeface="Arial" pitchFamily="34" charset="0"/>
                  <a:ea typeface="Arial-Rounded" pitchFamily="34" charset="0"/>
                  <a:cs typeface="Arial" pitchFamily="34" charset="0"/>
                </a:rPr>
                <a:t>Một ngày mới bắt đầu.</a:t>
              </a:r>
            </a:p>
            <a:p>
              <a:pPr algn="r"/>
              <a:r>
                <a:rPr lang="en-US" sz="2800" smtClean="0">
                  <a:latin typeface="Arial" pitchFamily="34" charset="0"/>
                  <a:ea typeface="Arial-Rounded" pitchFamily="34" charset="0"/>
                  <a:cs typeface="Arial" pitchFamily="34" charset="0"/>
                </a:rPr>
                <a:t>(</a:t>
              </a:r>
              <a:r>
                <a:rPr lang="en-US" sz="2800" i="1" smtClean="0">
                  <a:latin typeface="Arial" pitchFamily="34" charset="0"/>
                  <a:ea typeface="Arial-Rounded" pitchFamily="34" charset="0"/>
                  <a:cs typeface="Arial" pitchFamily="34" charset="0"/>
                </a:rPr>
                <a:t>Theo </a:t>
              </a:r>
              <a:r>
                <a:rPr lang="en-US" sz="2800" smtClean="0">
                  <a:latin typeface="Arial" pitchFamily="34" charset="0"/>
                  <a:ea typeface="Arial-Rounded" pitchFamily="34" charset="0"/>
                  <a:cs typeface="Arial" pitchFamily="34" charset="0"/>
                </a:rPr>
                <a:t>Thu Hương)</a:t>
              </a:r>
              <a:endParaRPr lang="en-US" sz="2800">
                <a:latin typeface="Arial" pitchFamily="34" charset="0"/>
                <a:ea typeface="Arial-Rounded" pitchFamily="34" charset="0"/>
                <a:cs typeface="Arial" pitchFamily="34" charset="0"/>
              </a:endParaRPr>
            </a:p>
          </p:txBody>
        </p:sp>
      </p:grpSp>
    </p:spTree>
    <p:extLst>
      <p:ext uri="{BB962C8B-B14F-4D97-AF65-F5344CB8AC3E}">
        <p14:creationId xmlns:p14="http://schemas.microsoft.com/office/powerpoint/2010/main" val="21827409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 xmlns:a16="http://schemas.microsoft.com/office/drawing/2014/main" id="{DAECB3AA-DE44-4B2E-8E42-EC1E254E3EC5}"/>
              </a:ext>
            </a:extLst>
          </p:cNvPr>
          <p:cNvSpPr/>
          <p:nvPr/>
        </p:nvSpPr>
        <p:spPr>
          <a:xfrm>
            <a:off x="878774" y="51877"/>
            <a:ext cx="8505646" cy="584775"/>
          </a:xfrm>
          <a:prstGeom prst="rect">
            <a:avLst/>
          </a:prstGeom>
        </p:spPr>
        <p:txBody>
          <a:bodyPr wrap="square">
            <a:spAutoFit/>
          </a:bodyPr>
          <a:lstStyle/>
          <a:p>
            <a:pPr defTabSz="685800"/>
            <a:r>
              <a:rPr lang="en-US" altLang="zh-CN" sz="3200" dirty="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a. </a:t>
            </a:r>
            <a:r>
              <a:rPr lang="en-US" altLang="zh-CN" sz="3200" dirty="0" err="1"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Buổi</a:t>
            </a:r>
            <a:r>
              <a:rPr lang="en-US" altLang="zh-CN" sz="3200" dirty="0"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sáng</a:t>
            </a:r>
            <a:r>
              <a:rPr lang="en-US" altLang="zh-CN" sz="3200" dirty="0"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cái</a:t>
            </a:r>
            <a:r>
              <a:rPr lang="en-US" altLang="zh-CN" sz="3200" dirty="0"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gì</a:t>
            </a:r>
            <a:r>
              <a:rPr lang="en-US" altLang="zh-CN" sz="3200" dirty="0"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đánh</a:t>
            </a:r>
            <a:r>
              <a:rPr lang="en-US" altLang="zh-CN" sz="3200" dirty="0"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thức</a:t>
            </a:r>
            <a:r>
              <a:rPr lang="en-US" altLang="zh-CN" sz="3200" dirty="0"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mọi</a:t>
            </a:r>
            <a:r>
              <a:rPr lang="en-US" altLang="zh-CN" sz="3200" dirty="0"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vật</a:t>
            </a:r>
            <a:r>
              <a:rPr lang="en-US" altLang="zh-CN" sz="3200" dirty="0"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7" name="Picture 6" descr="ch2-removebg-preview.png"/>
          <p:cNvPicPr>
            <a:picLocks noChangeAspect="1"/>
          </p:cNvPicPr>
          <p:nvPr/>
        </p:nvPicPr>
        <p:blipFill>
          <a:blip r:embed="rId2" cstate="print"/>
          <a:stretch>
            <a:fillRect/>
          </a:stretch>
        </p:blipFill>
        <p:spPr>
          <a:xfrm>
            <a:off x="850241" y="1389529"/>
            <a:ext cx="6785593" cy="3389417"/>
          </a:xfrm>
          <a:prstGeom prst="rect">
            <a:avLst/>
          </a:prstGeom>
        </p:spPr>
      </p:pic>
      <p:sp>
        <p:nvSpPr>
          <p:cNvPr id="6" name="Title 1"/>
          <p:cNvSpPr txBox="1">
            <a:spLocks/>
          </p:cNvSpPr>
          <p:nvPr/>
        </p:nvSpPr>
        <p:spPr>
          <a:xfrm>
            <a:off x="345831" y="666750"/>
            <a:ext cx="8610600" cy="708471"/>
          </a:xfrm>
          <a:prstGeom prst="rect">
            <a:avLst/>
          </a:prstGeom>
        </p:spPr>
        <p:txBody>
          <a:bodyPr vert="horz" lIns="91305" tIns="45654" rIns="91305" bIns="45654"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spcAft>
                <a:spcPts val="600"/>
              </a:spcAft>
            </a:pPr>
            <a:r>
              <a:rPr lang="en-US" sz="2800" dirty="0" smtClean="0">
                <a:solidFill>
                  <a:srgbClr val="FF0000"/>
                </a:solidFill>
                <a:latin typeface="Arial" pitchFamily="34" charset="0"/>
                <a:ea typeface="Arial-Rounded" pitchFamily="34" charset="0"/>
                <a:cs typeface="Arial" pitchFamily="34" charset="0"/>
              </a:rPr>
              <a:t>	</a:t>
            </a:r>
            <a:r>
              <a:rPr lang="en-US" sz="2800" dirty="0" err="1" smtClean="0">
                <a:solidFill>
                  <a:srgbClr val="FF0000"/>
                </a:solidFill>
                <a:latin typeface="Arial" pitchFamily="34" charset="0"/>
                <a:ea typeface="Arial-Rounded" pitchFamily="34" charset="0"/>
                <a:cs typeface="Arial" pitchFamily="34" charset="0"/>
              </a:rPr>
              <a:t>Buổi</a:t>
            </a:r>
            <a:r>
              <a:rPr lang="en-US" sz="2800" dirty="0" smtClean="0">
                <a:solidFill>
                  <a:srgbClr val="FF0000"/>
                </a:solidFill>
                <a:latin typeface="Arial" pitchFamily="34" charset="0"/>
                <a:ea typeface="Arial-Rounded" pitchFamily="34" charset="0"/>
                <a:cs typeface="Arial" pitchFamily="34" charset="0"/>
              </a:rPr>
              <a:t> </a:t>
            </a:r>
            <a:r>
              <a:rPr lang="en-US" sz="2800" dirty="0" err="1">
                <a:solidFill>
                  <a:srgbClr val="FF0000"/>
                </a:solidFill>
                <a:latin typeface="Arial" pitchFamily="34" charset="0"/>
                <a:ea typeface="Arial-Rounded" pitchFamily="34" charset="0"/>
                <a:cs typeface="Arial" pitchFamily="34" charset="0"/>
              </a:rPr>
              <a:t>sáng</a:t>
            </a:r>
            <a:r>
              <a:rPr lang="en-US" sz="2800" dirty="0">
                <a:solidFill>
                  <a:srgbClr val="FF0000"/>
                </a:solidFill>
                <a:latin typeface="Arial" pitchFamily="34" charset="0"/>
                <a:ea typeface="Arial-Rounded" pitchFamily="34" charset="0"/>
                <a:cs typeface="Arial" pitchFamily="34" charset="0"/>
              </a:rPr>
              <a:t> </a:t>
            </a:r>
            <a:r>
              <a:rPr lang="en-US" sz="2800" dirty="0" err="1">
                <a:solidFill>
                  <a:srgbClr val="FF0000"/>
                </a:solidFill>
                <a:latin typeface="Arial" pitchFamily="34" charset="0"/>
                <a:ea typeface="Arial-Rounded" pitchFamily="34" charset="0"/>
                <a:cs typeface="Arial" pitchFamily="34" charset="0"/>
              </a:rPr>
              <a:t>tinh</a:t>
            </a:r>
            <a:r>
              <a:rPr lang="en-US" sz="2800" dirty="0">
                <a:solidFill>
                  <a:srgbClr val="FF0000"/>
                </a:solidFill>
                <a:latin typeface="Arial" pitchFamily="34" charset="0"/>
                <a:ea typeface="Arial-Rounded" pitchFamily="34" charset="0"/>
                <a:cs typeface="Arial" pitchFamily="34" charset="0"/>
              </a:rPr>
              <a:t> </a:t>
            </a:r>
            <a:r>
              <a:rPr lang="en-US" sz="2800" dirty="0" err="1">
                <a:solidFill>
                  <a:srgbClr val="FF0000"/>
                </a:solidFill>
                <a:latin typeface="Arial" pitchFamily="34" charset="0"/>
                <a:ea typeface="Arial-Rounded" pitchFamily="34" charset="0"/>
                <a:cs typeface="Arial" pitchFamily="34" charset="0"/>
              </a:rPr>
              <a:t>mơ</a:t>
            </a:r>
            <a:r>
              <a:rPr lang="en-US" sz="2800" dirty="0">
                <a:solidFill>
                  <a:srgbClr val="FF0000"/>
                </a:solidFill>
                <a:latin typeface="Arial" pitchFamily="34" charset="0"/>
                <a:ea typeface="Arial-Rounded" pitchFamily="34" charset="0"/>
                <a:cs typeface="Arial" pitchFamily="34" charset="0"/>
              </a:rPr>
              <a:t>, </a:t>
            </a:r>
            <a:r>
              <a:rPr lang="en-US" sz="2800" dirty="0" err="1">
                <a:solidFill>
                  <a:srgbClr val="FF0000"/>
                </a:solidFill>
                <a:latin typeface="Arial" pitchFamily="34" charset="0"/>
                <a:ea typeface="Arial-Rounded" pitchFamily="34" charset="0"/>
                <a:cs typeface="Arial" pitchFamily="34" charset="0"/>
              </a:rPr>
              <a:t>mặt</a:t>
            </a:r>
            <a:r>
              <a:rPr lang="en-US" sz="2800" dirty="0">
                <a:solidFill>
                  <a:srgbClr val="FF0000"/>
                </a:solidFill>
                <a:latin typeface="Arial" pitchFamily="34" charset="0"/>
                <a:ea typeface="Arial-Rounded" pitchFamily="34" charset="0"/>
                <a:cs typeface="Arial" pitchFamily="34" charset="0"/>
              </a:rPr>
              <a:t> </a:t>
            </a:r>
            <a:r>
              <a:rPr lang="en-US" sz="2800" dirty="0" err="1">
                <a:solidFill>
                  <a:srgbClr val="FF0000"/>
                </a:solidFill>
                <a:latin typeface="Arial" pitchFamily="34" charset="0"/>
                <a:ea typeface="Arial-Rounded" pitchFamily="34" charset="0"/>
                <a:cs typeface="Arial" pitchFamily="34" charset="0"/>
              </a:rPr>
              <a:t>trời</a:t>
            </a:r>
            <a:r>
              <a:rPr lang="en-US" sz="2800" dirty="0">
                <a:solidFill>
                  <a:srgbClr val="FF0000"/>
                </a:solidFill>
                <a:latin typeface="Arial" pitchFamily="34" charset="0"/>
                <a:ea typeface="Arial-Rounded" pitchFamily="34" charset="0"/>
                <a:cs typeface="Arial" pitchFamily="34" charset="0"/>
              </a:rPr>
              <a:t> </a:t>
            </a:r>
            <a:r>
              <a:rPr lang="en-US" sz="2800" dirty="0" err="1">
                <a:solidFill>
                  <a:srgbClr val="FF0000"/>
                </a:solidFill>
                <a:latin typeface="Arial" pitchFamily="34" charset="0"/>
                <a:ea typeface="Arial-Rounded" pitchFamily="34" charset="0"/>
                <a:cs typeface="Arial" pitchFamily="34" charset="0"/>
              </a:rPr>
              <a:t>nhô</a:t>
            </a:r>
            <a:r>
              <a:rPr lang="en-US" sz="2800" dirty="0">
                <a:solidFill>
                  <a:srgbClr val="FF0000"/>
                </a:solidFill>
                <a:latin typeface="Arial" pitchFamily="34" charset="0"/>
                <a:ea typeface="Arial-Rounded" pitchFamily="34" charset="0"/>
                <a:cs typeface="Arial" pitchFamily="34" charset="0"/>
              </a:rPr>
              <a:t> </a:t>
            </a:r>
            <a:r>
              <a:rPr lang="en-US" sz="2800" dirty="0" err="1">
                <a:solidFill>
                  <a:srgbClr val="FF0000"/>
                </a:solidFill>
                <a:latin typeface="Arial" pitchFamily="34" charset="0"/>
                <a:ea typeface="Arial-Rounded" pitchFamily="34" charset="0"/>
                <a:cs typeface="Arial" pitchFamily="34" charset="0"/>
              </a:rPr>
              <a:t>lên</a:t>
            </a:r>
            <a:r>
              <a:rPr lang="en-US" sz="2800" dirty="0">
                <a:solidFill>
                  <a:srgbClr val="FF0000"/>
                </a:solidFill>
                <a:latin typeface="Arial" pitchFamily="34" charset="0"/>
                <a:ea typeface="Arial-Rounded" pitchFamily="34" charset="0"/>
                <a:cs typeface="Arial" pitchFamily="34" charset="0"/>
              </a:rPr>
              <a:t> </a:t>
            </a:r>
            <a:r>
              <a:rPr lang="en-US" sz="2800" dirty="0" err="1">
                <a:solidFill>
                  <a:srgbClr val="FF0000"/>
                </a:solidFill>
                <a:latin typeface="Arial" pitchFamily="34" charset="0"/>
                <a:ea typeface="Arial-Rounded" pitchFamily="34" charset="0"/>
                <a:cs typeface="Arial" pitchFamily="34" charset="0"/>
              </a:rPr>
              <a:t>đỏ</a:t>
            </a:r>
            <a:r>
              <a:rPr lang="en-US" sz="2800" dirty="0">
                <a:solidFill>
                  <a:srgbClr val="FF0000"/>
                </a:solidFill>
                <a:latin typeface="Arial" pitchFamily="34" charset="0"/>
                <a:ea typeface="Arial-Rounded" pitchFamily="34" charset="0"/>
                <a:cs typeface="Arial" pitchFamily="34" charset="0"/>
              </a:rPr>
              <a:t> </a:t>
            </a:r>
            <a:r>
              <a:rPr lang="en-US" sz="2800" dirty="0" err="1">
                <a:solidFill>
                  <a:srgbClr val="FF0000"/>
                </a:solidFill>
                <a:latin typeface="Arial" pitchFamily="34" charset="0"/>
                <a:ea typeface="Arial-Rounded" pitchFamily="34" charset="0"/>
                <a:cs typeface="Arial" pitchFamily="34" charset="0"/>
              </a:rPr>
              <a:t>rực</a:t>
            </a:r>
            <a:r>
              <a:rPr lang="en-US" sz="2800" dirty="0">
                <a:solidFill>
                  <a:srgbClr val="FF0000"/>
                </a:solidFill>
                <a:latin typeface="Arial" pitchFamily="34" charset="0"/>
                <a:ea typeface="Arial-Rounded" pitchFamily="34" charset="0"/>
                <a:cs typeface="Arial" pitchFamily="34" charset="0"/>
              </a:rPr>
              <a:t>. </a:t>
            </a:r>
            <a:r>
              <a:rPr lang="en-US" sz="2800" dirty="0" err="1">
                <a:solidFill>
                  <a:srgbClr val="FF0000"/>
                </a:solidFill>
                <a:latin typeface="Arial" pitchFamily="34" charset="0"/>
                <a:ea typeface="Arial-Rounded" pitchFamily="34" charset="0"/>
                <a:cs typeface="Arial" pitchFamily="34" charset="0"/>
              </a:rPr>
              <a:t>Những</a:t>
            </a:r>
            <a:r>
              <a:rPr lang="en-US" sz="2800" dirty="0">
                <a:solidFill>
                  <a:srgbClr val="FF0000"/>
                </a:solidFill>
                <a:latin typeface="Arial" pitchFamily="34" charset="0"/>
                <a:ea typeface="Arial-Rounded" pitchFamily="34" charset="0"/>
                <a:cs typeface="Arial" pitchFamily="34" charset="0"/>
              </a:rPr>
              <a:t> </a:t>
            </a:r>
            <a:r>
              <a:rPr lang="en-US" sz="2800" dirty="0" err="1">
                <a:solidFill>
                  <a:srgbClr val="FF0000"/>
                </a:solidFill>
                <a:latin typeface="Arial" pitchFamily="34" charset="0"/>
                <a:ea typeface="Arial-Rounded" pitchFamily="34" charset="0"/>
                <a:cs typeface="Arial" pitchFamily="34" charset="0"/>
              </a:rPr>
              <a:t>tia</a:t>
            </a:r>
            <a:r>
              <a:rPr lang="en-US" sz="2800" dirty="0">
                <a:solidFill>
                  <a:srgbClr val="FF0000"/>
                </a:solidFill>
                <a:latin typeface="Arial" pitchFamily="34" charset="0"/>
                <a:ea typeface="Arial-Rounded" pitchFamily="34" charset="0"/>
                <a:cs typeface="Arial" pitchFamily="34" charset="0"/>
              </a:rPr>
              <a:t> </a:t>
            </a:r>
            <a:r>
              <a:rPr lang="en-US" sz="2800" dirty="0" err="1">
                <a:solidFill>
                  <a:srgbClr val="FF0000"/>
                </a:solidFill>
                <a:latin typeface="Arial" pitchFamily="34" charset="0"/>
                <a:ea typeface="Arial-Rounded" pitchFamily="34" charset="0"/>
                <a:cs typeface="Arial" pitchFamily="34" charset="0"/>
              </a:rPr>
              <a:t>nắng</a:t>
            </a:r>
            <a:r>
              <a:rPr lang="en-US" sz="2800" dirty="0">
                <a:solidFill>
                  <a:srgbClr val="FF0000"/>
                </a:solidFill>
                <a:latin typeface="Arial" pitchFamily="34" charset="0"/>
                <a:ea typeface="Arial-Rounded" pitchFamily="34" charset="0"/>
                <a:cs typeface="Arial" pitchFamily="34" charset="0"/>
              </a:rPr>
              <a:t> </a:t>
            </a:r>
            <a:r>
              <a:rPr lang="en-US" sz="2800" dirty="0" err="1">
                <a:solidFill>
                  <a:srgbClr val="FF0000"/>
                </a:solidFill>
                <a:latin typeface="Arial" pitchFamily="34" charset="0"/>
                <a:ea typeface="Arial-Rounded" pitchFamily="34" charset="0"/>
                <a:cs typeface="Arial" pitchFamily="34" charset="0"/>
              </a:rPr>
              <a:t>toả</a:t>
            </a:r>
            <a:r>
              <a:rPr lang="en-US" sz="2800" dirty="0">
                <a:solidFill>
                  <a:srgbClr val="FF0000"/>
                </a:solidFill>
                <a:latin typeface="Arial" pitchFamily="34" charset="0"/>
                <a:ea typeface="Arial-Rounded" pitchFamily="34" charset="0"/>
                <a:cs typeface="Arial" pitchFamily="34" charset="0"/>
              </a:rPr>
              <a:t> </a:t>
            </a:r>
            <a:r>
              <a:rPr lang="en-US" sz="2800" dirty="0" err="1">
                <a:solidFill>
                  <a:srgbClr val="FF0000"/>
                </a:solidFill>
                <a:latin typeface="Arial" pitchFamily="34" charset="0"/>
                <a:ea typeface="Arial-Rounded" pitchFamily="34" charset="0"/>
                <a:cs typeface="Arial" pitchFamily="34" charset="0"/>
              </a:rPr>
              <a:t>khắp</a:t>
            </a:r>
            <a:r>
              <a:rPr lang="en-US" sz="2800" dirty="0">
                <a:solidFill>
                  <a:srgbClr val="FF0000"/>
                </a:solidFill>
                <a:latin typeface="Arial" pitchFamily="34" charset="0"/>
                <a:ea typeface="Arial-Rounded" pitchFamily="34" charset="0"/>
                <a:cs typeface="Arial" pitchFamily="34" charset="0"/>
              </a:rPr>
              <a:t> </a:t>
            </a:r>
            <a:r>
              <a:rPr lang="en-US" sz="2800" dirty="0" err="1">
                <a:solidFill>
                  <a:srgbClr val="FF0000"/>
                </a:solidFill>
                <a:latin typeface="Arial" pitchFamily="34" charset="0"/>
                <a:ea typeface="Arial-Rounded" pitchFamily="34" charset="0"/>
                <a:cs typeface="Arial" pitchFamily="34" charset="0"/>
              </a:rPr>
              <a:t>nơi</a:t>
            </a:r>
            <a:r>
              <a:rPr lang="en-US" sz="2800" dirty="0">
                <a:solidFill>
                  <a:srgbClr val="FF0000"/>
                </a:solidFill>
                <a:latin typeface="Arial" pitchFamily="34" charset="0"/>
                <a:ea typeface="Arial-Rounded" pitchFamily="34" charset="0"/>
                <a:cs typeface="Arial" pitchFamily="34" charset="0"/>
              </a:rPr>
              <a:t>, </a:t>
            </a:r>
            <a:r>
              <a:rPr lang="en-US" sz="2800" dirty="0" err="1">
                <a:solidFill>
                  <a:srgbClr val="FF0000"/>
                </a:solidFill>
                <a:latin typeface="Arial" pitchFamily="34" charset="0"/>
                <a:ea typeface="Arial-Rounded" pitchFamily="34" charset="0"/>
                <a:cs typeface="Arial" pitchFamily="34" charset="0"/>
              </a:rPr>
              <a:t>đánh</a:t>
            </a:r>
            <a:r>
              <a:rPr lang="en-US" sz="2800" dirty="0">
                <a:solidFill>
                  <a:srgbClr val="FF0000"/>
                </a:solidFill>
                <a:latin typeface="Arial" pitchFamily="34" charset="0"/>
                <a:ea typeface="Arial-Rounded" pitchFamily="34" charset="0"/>
                <a:cs typeface="Arial" pitchFamily="34" charset="0"/>
              </a:rPr>
              <a:t> </a:t>
            </a:r>
            <a:r>
              <a:rPr lang="en-US" sz="2800" dirty="0" err="1">
                <a:solidFill>
                  <a:srgbClr val="FF0000"/>
                </a:solidFill>
                <a:latin typeface="Arial" pitchFamily="34" charset="0"/>
                <a:ea typeface="Arial-Rounded" pitchFamily="34" charset="0"/>
                <a:cs typeface="Arial" pitchFamily="34" charset="0"/>
              </a:rPr>
              <a:t>thức</a:t>
            </a:r>
            <a:r>
              <a:rPr lang="en-US" sz="2800" dirty="0">
                <a:solidFill>
                  <a:srgbClr val="FF0000"/>
                </a:solidFill>
                <a:latin typeface="Arial" pitchFamily="34" charset="0"/>
                <a:ea typeface="Arial-Rounded" pitchFamily="34" charset="0"/>
                <a:cs typeface="Arial" pitchFamily="34" charset="0"/>
              </a:rPr>
              <a:t> </a:t>
            </a:r>
            <a:r>
              <a:rPr lang="en-US" sz="2800" dirty="0" err="1">
                <a:solidFill>
                  <a:srgbClr val="FF0000"/>
                </a:solidFill>
                <a:latin typeface="Arial" pitchFamily="34" charset="0"/>
                <a:ea typeface="Arial-Rounded" pitchFamily="34" charset="0"/>
                <a:cs typeface="Arial" pitchFamily="34" charset="0"/>
              </a:rPr>
              <a:t>mọi</a:t>
            </a:r>
            <a:r>
              <a:rPr lang="en-US" sz="2800" dirty="0">
                <a:solidFill>
                  <a:srgbClr val="FF0000"/>
                </a:solidFill>
                <a:latin typeface="Arial" pitchFamily="34" charset="0"/>
                <a:ea typeface="Arial-Rounded" pitchFamily="34" charset="0"/>
                <a:cs typeface="Arial" pitchFamily="34" charset="0"/>
              </a:rPr>
              <a:t> </a:t>
            </a:r>
            <a:r>
              <a:rPr lang="en-US" sz="2800" dirty="0" err="1">
                <a:solidFill>
                  <a:srgbClr val="FF0000"/>
                </a:solidFill>
                <a:latin typeface="Arial" pitchFamily="34" charset="0"/>
                <a:ea typeface="Arial-Rounded" pitchFamily="34" charset="0"/>
                <a:cs typeface="Arial" pitchFamily="34" charset="0"/>
              </a:rPr>
              <a:t>vật</a:t>
            </a:r>
            <a:r>
              <a:rPr lang="en-US" sz="2800" dirty="0">
                <a:solidFill>
                  <a:srgbClr val="FF0000"/>
                </a:solidFill>
                <a:latin typeface="Arial" pitchFamily="34" charset="0"/>
                <a:ea typeface="Arial-Rounded" pitchFamily="34" charset="0"/>
                <a:cs typeface="Arial" pitchFamily="34" charset="0"/>
              </a:rPr>
              <a:t>.</a:t>
            </a:r>
          </a:p>
        </p:txBody>
      </p:sp>
    </p:spTree>
    <p:extLst>
      <p:ext uri="{BB962C8B-B14F-4D97-AF65-F5344CB8AC3E}">
        <p14:creationId xmlns:p14="http://schemas.microsoft.com/office/powerpoint/2010/main" val="18897160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xmlns="" id="{AC2D3647-B4A8-4223-98C7-FAF6AAB6156A}"/>
              </a:ext>
            </a:extLst>
          </p:cNvPr>
          <p:cNvPicPr>
            <a:picLocks noChangeAspect="1"/>
          </p:cNvPicPr>
          <p:nvPr/>
        </p:nvPicPr>
        <p:blipFill>
          <a:blip r:embed="rId3"/>
          <a:stretch>
            <a:fillRect/>
          </a:stretch>
        </p:blipFill>
        <p:spPr>
          <a:xfrm>
            <a:off x="2057400" y="342341"/>
            <a:ext cx="4495800" cy="3366814"/>
          </a:xfrm>
          <a:prstGeom prst="rect">
            <a:avLst/>
          </a:prstGeom>
          <a:solidFill>
            <a:schemeClr val="accent6"/>
          </a:solidFill>
        </p:spPr>
      </p:pic>
      <p:sp>
        <p:nvSpPr>
          <p:cNvPr id="4" name="文本框 3">
            <a:extLst>
              <a:ext uri="{FF2B5EF4-FFF2-40B4-BE49-F238E27FC236}">
                <a16:creationId xmlns:a16="http://schemas.microsoft.com/office/drawing/2014/main" xmlns="" id="{92AD1C1A-755B-40E8-83FF-B0D421B01833}"/>
              </a:ext>
            </a:extLst>
          </p:cNvPr>
          <p:cNvSpPr txBox="1"/>
          <p:nvPr/>
        </p:nvSpPr>
        <p:spPr>
          <a:xfrm>
            <a:off x="3273615" y="1442185"/>
            <a:ext cx="2304000" cy="1015663"/>
          </a:xfrm>
          <a:prstGeom prst="rect">
            <a:avLst/>
          </a:prstGeom>
          <a:solidFill>
            <a:srgbClr val="002060"/>
          </a:solidFill>
        </p:spPr>
        <p:txBody>
          <a:bodyPr wrap="square" rtlCol="0">
            <a:spAutoFit/>
          </a:bodyPr>
          <a:lstStyle/>
          <a:p>
            <a:pPr algn="ctr" defTabSz="914276"/>
            <a:r>
              <a:rPr lang="en-US" altLang="zh-CN" sz="6000" b="1" dirty="0" err="1" smtClean="0">
                <a:solidFill>
                  <a:srgbClr val="9CBE5B"/>
                </a:solidFill>
                <a:latin typeface="Times New Roman" panose="02020603050405020304" pitchFamily="18" charset="0"/>
                <a:ea typeface="幼圆" panose="02010509060101010101" pitchFamily="49" charset="-122"/>
                <a:cs typeface="Times New Roman" panose="02020603050405020304" pitchFamily="18" charset="0"/>
              </a:rPr>
              <a:t>Tiết</a:t>
            </a:r>
            <a:r>
              <a:rPr lang="en-US" altLang="zh-CN" sz="6000" b="1" dirty="0" smtClean="0">
                <a:solidFill>
                  <a:srgbClr val="9CBE5B"/>
                </a:solidFill>
                <a:latin typeface="Times New Roman" panose="02020603050405020304" pitchFamily="18" charset="0"/>
                <a:ea typeface="幼圆" panose="02010509060101010101" pitchFamily="49" charset="-122"/>
                <a:cs typeface="Times New Roman" panose="02020603050405020304" pitchFamily="18" charset="0"/>
              </a:rPr>
              <a:t> 1 </a:t>
            </a:r>
            <a:endParaRPr lang="zh-CN" altLang="en-US" sz="6000" b="1"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8" name="图片 7">
            <a:extLst>
              <a:ext uri="{FF2B5EF4-FFF2-40B4-BE49-F238E27FC236}">
                <a16:creationId xmlns:a16="http://schemas.microsoft.com/office/drawing/2014/main" xmlns="" id="{7C54DA5F-A229-41CC-92BA-7D38A00E8BDC}"/>
              </a:ext>
            </a:extLst>
          </p:cNvPr>
          <p:cNvPicPr preferRelativeResize="0">
            <a:picLocks/>
          </p:cNvPicPr>
          <p:nvPr/>
        </p:nvPicPr>
        <p:blipFill rotWithShape="1">
          <a:blip r:embed="rId4"/>
          <a:srcRect l="32794" r="16079" b="94184"/>
          <a:stretch/>
        </p:blipFill>
        <p:spPr>
          <a:xfrm flipH="1">
            <a:off x="3273615" y="1351232"/>
            <a:ext cx="2304000" cy="36000"/>
          </a:xfrm>
          <a:prstGeom prst="rect">
            <a:avLst/>
          </a:prstGeom>
        </p:spPr>
      </p:pic>
      <p:pic>
        <p:nvPicPr>
          <p:cNvPr id="9" name="图片 8">
            <a:extLst>
              <a:ext uri="{FF2B5EF4-FFF2-40B4-BE49-F238E27FC236}">
                <a16:creationId xmlns:a16="http://schemas.microsoft.com/office/drawing/2014/main" xmlns="" id="{F04E01A1-76CE-4498-8BF7-8DF675BBEC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065" y="2280080"/>
            <a:ext cx="1683935" cy="2858151"/>
          </a:xfrm>
          <a:prstGeom prst="rect">
            <a:avLst/>
          </a:prstGeom>
          <a:solidFill>
            <a:schemeClr val="accent6"/>
          </a:solidFill>
        </p:spPr>
      </p:pic>
      <p:pic>
        <p:nvPicPr>
          <p:cNvPr id="10" name="图片 9">
            <a:extLst>
              <a:ext uri="{FF2B5EF4-FFF2-40B4-BE49-F238E27FC236}">
                <a16:creationId xmlns:a16="http://schemas.microsoft.com/office/drawing/2014/main" xmlns="" id="{E215F3FE-BEF2-4F53-BF30-EA6185713F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086600" y="2285349"/>
            <a:ext cx="1832348" cy="2858151"/>
          </a:xfrm>
          <a:prstGeom prst="rect">
            <a:avLst/>
          </a:prstGeom>
          <a:solidFill>
            <a:schemeClr val="accent6"/>
          </a:solidFill>
        </p:spPr>
      </p:pic>
      <p:pic>
        <p:nvPicPr>
          <p:cNvPr id="12" name="图片 11">
            <a:extLst>
              <a:ext uri="{FF2B5EF4-FFF2-40B4-BE49-F238E27FC236}">
                <a16:creationId xmlns:a16="http://schemas.microsoft.com/office/drawing/2014/main" xmlns="" id="{9D369A16-B1AD-448B-8F65-F2FCB61E3875}"/>
              </a:ext>
            </a:extLst>
          </p:cNvPr>
          <p:cNvPicPr preferRelativeResize="0">
            <a:picLocks/>
          </p:cNvPicPr>
          <p:nvPr/>
        </p:nvPicPr>
        <p:blipFill rotWithShape="1">
          <a:blip r:embed="rId4"/>
          <a:srcRect l="32794" r="16079" b="94184"/>
          <a:stretch/>
        </p:blipFill>
        <p:spPr>
          <a:xfrm>
            <a:off x="3449882" y="2685653"/>
            <a:ext cx="2304000" cy="36000"/>
          </a:xfrm>
          <a:prstGeom prst="rect">
            <a:avLst/>
          </a:prstGeom>
        </p:spPr>
      </p:pic>
    </p:spTree>
    <p:extLst>
      <p:ext uri="{BB962C8B-B14F-4D97-AF65-F5344CB8AC3E}">
        <p14:creationId xmlns:p14="http://schemas.microsoft.com/office/powerpoint/2010/main" val="1477980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 xmlns:a16="http://schemas.microsoft.com/office/drawing/2014/main" id="{D97AFF8F-506F-4519-A1B5-52D97C6C130F}"/>
              </a:ext>
            </a:extLst>
          </p:cNvPr>
          <p:cNvSpPr/>
          <p:nvPr/>
        </p:nvSpPr>
        <p:spPr>
          <a:xfrm>
            <a:off x="824984" y="35860"/>
            <a:ext cx="8505646" cy="584775"/>
          </a:xfrm>
          <a:prstGeom prst="rect">
            <a:avLst/>
          </a:prstGeom>
        </p:spPr>
        <p:txBody>
          <a:bodyPr wrap="square">
            <a:spAutoFit/>
          </a:bodyPr>
          <a:lstStyle/>
          <a:p>
            <a:pPr defTabSz="685800"/>
            <a:r>
              <a:rPr lang="en-US" altLang="zh-CN" sz="3200" dirty="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b. </a:t>
            </a:r>
            <a:r>
              <a:rPr lang="en-US" altLang="zh-CN" sz="3200" dirty="0" err="1"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Sau</a:t>
            </a:r>
            <a:r>
              <a:rPr lang="en-US" altLang="zh-CN" sz="3200" dirty="0"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khi</a:t>
            </a:r>
            <a:r>
              <a:rPr lang="en-US" altLang="zh-CN" sz="3200" dirty="0"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thức</a:t>
            </a:r>
            <a:r>
              <a:rPr lang="en-US" altLang="zh-CN" sz="3200" dirty="0"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giấc</a:t>
            </a:r>
            <a:r>
              <a:rPr lang="en-US" altLang="zh-CN" sz="3200" dirty="0"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các</a:t>
            </a:r>
            <a:r>
              <a:rPr lang="en-US" altLang="zh-CN" sz="3200" dirty="0"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 con </a:t>
            </a:r>
            <a:r>
              <a:rPr lang="en-US" altLang="zh-CN" sz="3200" dirty="0" err="1"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vật</a:t>
            </a:r>
            <a:r>
              <a:rPr lang="en-US" altLang="zh-CN" sz="3200" dirty="0"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làm</a:t>
            </a:r>
            <a:r>
              <a:rPr lang="en-US" altLang="zh-CN" sz="3200" dirty="0"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gì</a:t>
            </a:r>
            <a:r>
              <a:rPr lang="en-US" altLang="zh-CN" sz="3200" dirty="0"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7" name="Picture 6" descr="ch2-removebg-preview.png"/>
          <p:cNvPicPr>
            <a:picLocks noChangeAspect="1"/>
          </p:cNvPicPr>
          <p:nvPr/>
        </p:nvPicPr>
        <p:blipFill>
          <a:blip r:embed="rId2" cstate="print"/>
          <a:stretch>
            <a:fillRect/>
          </a:stretch>
        </p:blipFill>
        <p:spPr>
          <a:xfrm>
            <a:off x="850241" y="1111623"/>
            <a:ext cx="6785593" cy="3667323"/>
          </a:xfrm>
          <a:prstGeom prst="rect">
            <a:avLst/>
          </a:prstGeom>
        </p:spPr>
      </p:pic>
      <p:sp>
        <p:nvSpPr>
          <p:cNvPr id="6" name="矩形 8">
            <a:extLst>
              <a:ext uri="{FF2B5EF4-FFF2-40B4-BE49-F238E27FC236}">
                <a16:creationId xmlns="" xmlns:a16="http://schemas.microsoft.com/office/drawing/2014/main" id="{D97AFF8F-506F-4519-A1B5-52D97C6C130F}"/>
              </a:ext>
            </a:extLst>
          </p:cNvPr>
          <p:cNvSpPr/>
          <p:nvPr/>
        </p:nvSpPr>
        <p:spPr>
          <a:xfrm>
            <a:off x="331925" y="480647"/>
            <a:ext cx="8505646" cy="1569660"/>
          </a:xfrm>
          <a:prstGeom prst="rect">
            <a:avLst/>
          </a:prstGeom>
        </p:spPr>
        <p:txBody>
          <a:bodyPr wrap="square">
            <a:spAutoFit/>
          </a:bodyPr>
          <a:lstStyle/>
          <a:p>
            <a:pPr defTabSz="685800"/>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Sau</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khi</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thức</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giấc</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chim</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bay </a:t>
            </a:r>
            <a:r>
              <a:rPr lang="en-US" altLang="zh-CN" sz="32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ra</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khỏi</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tổ</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cất</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tiếng</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hót</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ong</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bay </a:t>
            </a:r>
            <a:r>
              <a:rPr lang="en-US" altLang="zh-CN" sz="32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kiếm</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mật</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gà</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mẹ</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dẫn</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con </a:t>
            </a:r>
            <a:r>
              <a:rPr lang="en-US" altLang="zh-CN" sz="32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kiếm</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mồi</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4069935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8">
            <a:extLst>
              <a:ext uri="{FF2B5EF4-FFF2-40B4-BE49-F238E27FC236}">
                <a16:creationId xmlns="" xmlns:a16="http://schemas.microsoft.com/office/drawing/2014/main" id="{BEF69370-038A-4CCC-B259-2DF7CD5468DF}"/>
              </a:ext>
            </a:extLst>
          </p:cNvPr>
          <p:cNvSpPr/>
          <p:nvPr/>
        </p:nvSpPr>
        <p:spPr>
          <a:xfrm>
            <a:off x="568478" y="151120"/>
            <a:ext cx="6746722" cy="584775"/>
          </a:xfrm>
          <a:prstGeom prst="rect">
            <a:avLst/>
          </a:prstGeom>
        </p:spPr>
        <p:txBody>
          <a:bodyPr wrap="square">
            <a:spAutoFit/>
          </a:bodyPr>
          <a:lstStyle/>
          <a:p>
            <a:pPr defTabSz="685800"/>
            <a:r>
              <a:rPr lang="en-US" altLang="zh-CN" sz="3200" dirty="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c. </a:t>
            </a:r>
            <a:r>
              <a:rPr lang="en-US" altLang="zh-CN" sz="3200" dirty="0" err="1"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Bé</a:t>
            </a:r>
            <a:r>
              <a:rPr lang="en-US" altLang="zh-CN" sz="3200" dirty="0"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làm</a:t>
            </a:r>
            <a:r>
              <a:rPr lang="en-US" altLang="zh-CN" sz="3200" dirty="0"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gì</a:t>
            </a:r>
            <a:r>
              <a:rPr lang="en-US" altLang="zh-CN" sz="3200" dirty="0"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sau</a:t>
            </a:r>
            <a:r>
              <a:rPr lang="en-US" altLang="zh-CN" sz="3200" dirty="0"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khi</a:t>
            </a:r>
            <a:r>
              <a:rPr lang="en-US" altLang="zh-CN" sz="3200" dirty="0"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thức</a:t>
            </a:r>
            <a:r>
              <a:rPr lang="en-US" altLang="zh-CN" sz="3200" dirty="0"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dậy</a:t>
            </a:r>
            <a:r>
              <a:rPr lang="en-US" altLang="zh-CN" sz="3200" dirty="0" smtClean="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00206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8" name="Picture 7" descr="bé.png"/>
          <p:cNvPicPr>
            <a:picLocks noChangeAspect="1"/>
          </p:cNvPicPr>
          <p:nvPr/>
        </p:nvPicPr>
        <p:blipFill>
          <a:blip r:embed="rId2" cstate="print"/>
          <a:stretch>
            <a:fillRect/>
          </a:stretch>
        </p:blipFill>
        <p:spPr>
          <a:xfrm>
            <a:off x="1472542" y="1470212"/>
            <a:ext cx="5563126" cy="3325615"/>
          </a:xfrm>
          <a:prstGeom prst="rect">
            <a:avLst/>
          </a:prstGeom>
        </p:spPr>
      </p:pic>
      <p:sp>
        <p:nvSpPr>
          <p:cNvPr id="4" name="矩形 8">
            <a:extLst>
              <a:ext uri="{FF2B5EF4-FFF2-40B4-BE49-F238E27FC236}">
                <a16:creationId xmlns="" xmlns:a16="http://schemas.microsoft.com/office/drawing/2014/main" id="{BEF69370-038A-4CCC-B259-2DF7CD5468DF}"/>
              </a:ext>
            </a:extLst>
          </p:cNvPr>
          <p:cNvSpPr/>
          <p:nvPr/>
        </p:nvSpPr>
        <p:spPr>
          <a:xfrm>
            <a:off x="568478" y="735895"/>
            <a:ext cx="8505646" cy="584775"/>
          </a:xfrm>
          <a:prstGeom prst="rect">
            <a:avLst/>
          </a:prstGeom>
        </p:spPr>
        <p:txBody>
          <a:bodyPr wrap="square">
            <a:spAutoFit/>
          </a:bodyPr>
          <a:lstStyle/>
          <a:p>
            <a:pPr defTabSz="685800"/>
            <a:r>
              <a:rPr lang="en-US" altLang="zh-CN" sz="32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Sau</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khi</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thức</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dậy</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bé</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chuẩn</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đến</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768895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843" t="24479" r="21376" b="20312"/>
          <a:stretch/>
        </p:blipFill>
        <p:spPr bwMode="auto">
          <a:xfrm>
            <a:off x="1447800" y="161192"/>
            <a:ext cx="64770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00050" y="4529556"/>
            <a:ext cx="8312727" cy="461544"/>
          </a:xfrm>
          <a:prstGeom prst="rect">
            <a:avLst/>
          </a:prstGeom>
          <a:solidFill>
            <a:schemeClr val="accent6">
              <a:lumMod val="40000"/>
              <a:lumOff val="60000"/>
            </a:schemeClr>
          </a:solidFill>
        </p:spPr>
        <p:txBody>
          <a:bodyPr wrap="square" lIns="91318" tIns="45660" rIns="91318" bIns="45660" rtlCol="0">
            <a:spAutoFit/>
          </a:bodyPr>
          <a:lstStyle/>
          <a:p>
            <a:pPr algn="ctr"/>
            <a:r>
              <a:rPr lang="en-US" sz="2400" smtClean="0">
                <a:latin typeface="Arial" pitchFamily="34" charset="0"/>
                <a:ea typeface="Arial-Rounded" pitchFamily="34" charset="0"/>
                <a:cs typeface="Arial" pitchFamily="34" charset="0"/>
              </a:rPr>
              <a:t>Em hãy nói về cảnh ngày mới bắt đầu ở nơi em sinh sống?</a:t>
            </a:r>
            <a:endParaRPr lang="en-US" sz="24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77235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10" name="文本框 109"/>
          <p:cNvSpPr txBox="1"/>
          <p:nvPr/>
        </p:nvSpPr>
        <p:spPr>
          <a:xfrm>
            <a:off x="182783" y="2006101"/>
            <a:ext cx="3588404" cy="769441"/>
          </a:xfrm>
          <a:prstGeom prst="rect">
            <a:avLst/>
          </a:prstGeom>
          <a:noFill/>
        </p:spPr>
        <p:txBody>
          <a:bodyPr wrap="square" rtlCol="0">
            <a:spAutoFit/>
          </a:bodyPr>
          <a:lstStyle/>
          <a:p>
            <a:pPr algn="ctr"/>
            <a:r>
              <a:rPr lang="en-US" altLang="zh-CN" sz="4400" b="1" dirty="0" err="1" smtClean="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smtClean="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smtClean="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4400" b="1" dirty="0" smtClean="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smtClean="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smtClean="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8208411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950" y="1809750"/>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761"/>
          <a:stretch/>
        </p:blipFill>
        <p:spPr bwMode="auto">
          <a:xfrm>
            <a:off x="190500" y="3957073"/>
            <a:ext cx="8743950" cy="198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92730" y="127000"/>
            <a:ext cx="7841670" cy="461532"/>
          </a:xfrm>
          <a:prstGeom prst="rect">
            <a:avLst/>
          </a:prstGeom>
          <a:noFill/>
        </p:spPr>
        <p:txBody>
          <a:bodyPr wrap="square" lIns="91305" tIns="45654" rIns="91305" bIns="45654" rtlCol="0">
            <a:spAutoFit/>
          </a:bodyPr>
          <a:lstStyle/>
          <a:p>
            <a:pPr algn="just"/>
            <a:r>
              <a:rPr lang="en-US" sz="2400" b="1">
                <a:latin typeface="Arial" pitchFamily="34" charset="0"/>
                <a:ea typeface="Arial-Rounded" pitchFamily="34" charset="0"/>
                <a:cs typeface="Arial" pitchFamily="34" charset="0"/>
              </a:rPr>
              <a:t>Viết vào vở câu trả lời cho câu hỏi </a:t>
            </a:r>
            <a:r>
              <a:rPr lang="en-US" sz="2400" b="1" smtClean="0">
                <a:latin typeface="Arial" pitchFamily="34" charset="0"/>
                <a:ea typeface="Arial-Rounded" pitchFamily="34" charset="0"/>
                <a:cs typeface="Arial" pitchFamily="34" charset="0"/>
              </a:rPr>
              <a:t>a và c ở </a:t>
            </a:r>
            <a:r>
              <a:rPr lang="en-US" sz="2400" b="1">
                <a:latin typeface="Arial" pitchFamily="34" charset="0"/>
                <a:ea typeface="Arial-Rounded" pitchFamily="34" charset="0"/>
                <a:cs typeface="Arial" pitchFamily="34" charset="0"/>
              </a:rPr>
              <a:t>mục 3</a:t>
            </a:r>
          </a:p>
        </p:txBody>
      </p:sp>
      <p:sp>
        <p:nvSpPr>
          <p:cNvPr id="5" name="Rectangle 4"/>
          <p:cNvSpPr/>
          <p:nvPr/>
        </p:nvSpPr>
        <p:spPr>
          <a:xfrm>
            <a:off x="679087" y="709659"/>
            <a:ext cx="2741210" cy="523099"/>
          </a:xfrm>
          <a:prstGeom prst="rect">
            <a:avLst/>
          </a:prstGeom>
        </p:spPr>
        <p:txBody>
          <a:bodyPr wrap="none" lIns="91318" tIns="45660" rIns="91318" bIns="45660">
            <a:spAutoFit/>
          </a:bodyPr>
          <a:lstStyle/>
          <a:p>
            <a:r>
              <a:rPr lang="en-US" sz="2800" dirty="0" smtClean="0">
                <a:latin typeface="Arial" pitchFamily="34" charset="0"/>
                <a:ea typeface="Arial-Rounded" pitchFamily="34" charset="0"/>
                <a:cs typeface="Arial" pitchFamily="34" charset="0"/>
              </a:rPr>
              <a:t>a. </a:t>
            </a:r>
            <a:r>
              <a:rPr lang="en-US" sz="2800" dirty="0" err="1" smtClean="0">
                <a:latin typeface="Arial" pitchFamily="34" charset="0"/>
                <a:ea typeface="Arial-Rounded" pitchFamily="34" charset="0"/>
                <a:cs typeface="Arial" pitchFamily="34" charset="0"/>
              </a:rPr>
              <a:t>Buổi</a:t>
            </a:r>
            <a:r>
              <a:rPr lang="en-US" sz="2800" dirty="0" smtClean="0">
                <a:latin typeface="Arial" pitchFamily="34" charset="0"/>
                <a:ea typeface="Arial-Rounded" pitchFamily="34" charset="0"/>
                <a:cs typeface="Arial" pitchFamily="34" charset="0"/>
              </a:rPr>
              <a:t> </a:t>
            </a:r>
            <a:r>
              <a:rPr lang="en-US" sz="2800" dirty="0" err="1" smtClean="0">
                <a:latin typeface="Arial" pitchFamily="34" charset="0"/>
                <a:ea typeface="Arial-Rounded" pitchFamily="34" charset="0"/>
                <a:cs typeface="Arial" pitchFamily="34" charset="0"/>
              </a:rPr>
              <a:t>sáng</a:t>
            </a:r>
            <a:r>
              <a:rPr lang="en-US" sz="2800" dirty="0" smtClean="0">
                <a:latin typeface="Arial" pitchFamily="34" charset="0"/>
                <a:ea typeface="Arial-Rounded" pitchFamily="34" charset="0"/>
                <a:cs typeface="Arial" pitchFamily="34" charset="0"/>
              </a:rPr>
              <a:t> …</a:t>
            </a:r>
            <a:endParaRPr lang="en-US" sz="2800" dirty="0">
              <a:latin typeface="Arial" pitchFamily="34" charset="0"/>
              <a:ea typeface="Arial-Rounded" pitchFamily="34" charset="0"/>
              <a:cs typeface="Arial" pitchFamily="34"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01" y="57150"/>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ectangle 44"/>
          <p:cNvSpPr/>
          <p:nvPr/>
        </p:nvSpPr>
        <p:spPr>
          <a:xfrm>
            <a:off x="679087" y="1200150"/>
            <a:ext cx="4291891" cy="523099"/>
          </a:xfrm>
          <a:prstGeom prst="rect">
            <a:avLst/>
          </a:prstGeom>
        </p:spPr>
        <p:txBody>
          <a:bodyPr wrap="none" lIns="91318" tIns="45660" rIns="91318" bIns="45660">
            <a:spAutoFit/>
          </a:bodyPr>
          <a:lstStyle/>
          <a:p>
            <a:r>
              <a:rPr lang="en-US" sz="2800" dirty="0" smtClean="0">
                <a:latin typeface="Arial" pitchFamily="34" charset="0"/>
                <a:ea typeface="Arial-Rounded" pitchFamily="34" charset="0"/>
                <a:cs typeface="Arial" pitchFamily="34" charset="0"/>
              </a:rPr>
              <a:t>c. Sau </a:t>
            </a:r>
            <a:r>
              <a:rPr lang="en-US" sz="2800" dirty="0" err="1" smtClean="0">
                <a:latin typeface="Arial" pitchFamily="34" charset="0"/>
                <a:ea typeface="Arial-Rounded" pitchFamily="34" charset="0"/>
                <a:cs typeface="Arial" pitchFamily="34" charset="0"/>
              </a:rPr>
              <a:t>khi</a:t>
            </a:r>
            <a:r>
              <a:rPr lang="en-US" sz="2800" dirty="0" smtClean="0">
                <a:latin typeface="Arial" pitchFamily="34" charset="0"/>
                <a:ea typeface="Arial-Rounded" pitchFamily="34" charset="0"/>
                <a:cs typeface="Arial" pitchFamily="34" charset="0"/>
              </a:rPr>
              <a:t> </a:t>
            </a:r>
            <a:r>
              <a:rPr lang="en-US" sz="2800" dirty="0" err="1" smtClean="0">
                <a:latin typeface="Arial" pitchFamily="34" charset="0"/>
                <a:ea typeface="Arial-Rounded" pitchFamily="34" charset="0"/>
                <a:cs typeface="Arial" pitchFamily="34" charset="0"/>
              </a:rPr>
              <a:t>thức</a:t>
            </a:r>
            <a:r>
              <a:rPr lang="en-US" sz="2800" dirty="0" smtClean="0">
                <a:latin typeface="Arial" pitchFamily="34" charset="0"/>
                <a:ea typeface="Arial-Rounded" pitchFamily="34" charset="0"/>
                <a:cs typeface="Arial" pitchFamily="34" charset="0"/>
              </a:rPr>
              <a:t> </a:t>
            </a:r>
            <a:r>
              <a:rPr lang="en-US" sz="2800" dirty="0" err="1" smtClean="0">
                <a:latin typeface="Arial" pitchFamily="34" charset="0"/>
                <a:ea typeface="Arial-Rounded" pitchFamily="34" charset="0"/>
                <a:cs typeface="Arial" pitchFamily="34" charset="0"/>
              </a:rPr>
              <a:t>dậy</a:t>
            </a:r>
            <a:r>
              <a:rPr lang="en-US" sz="2800" dirty="0" smtClean="0">
                <a:latin typeface="Arial" pitchFamily="34" charset="0"/>
                <a:ea typeface="Arial-Rounded" pitchFamily="34" charset="0"/>
                <a:cs typeface="Arial" pitchFamily="34" charset="0"/>
              </a:rPr>
              <a:t>, </a:t>
            </a:r>
            <a:r>
              <a:rPr lang="en-US" sz="2800" dirty="0" err="1" smtClean="0">
                <a:latin typeface="Arial" pitchFamily="34" charset="0"/>
                <a:ea typeface="Arial-Rounded" pitchFamily="34" charset="0"/>
                <a:cs typeface="Arial" pitchFamily="34" charset="0"/>
              </a:rPr>
              <a:t>bé</a:t>
            </a:r>
            <a:r>
              <a:rPr lang="en-US" sz="2800" dirty="0" smtClean="0">
                <a:latin typeface="Arial" pitchFamily="34" charset="0"/>
                <a:ea typeface="Arial-Rounded" pitchFamily="34" charset="0"/>
                <a:cs typeface="Arial" pitchFamily="34" charset="0"/>
              </a:rPr>
              <a:t> …</a:t>
            </a:r>
            <a:endParaRPr lang="en-US" sz="2800" dirty="0">
              <a:latin typeface="Arial" pitchFamily="34" charset="0"/>
              <a:ea typeface="Arial-Rounded" pitchFamily="34" charset="0"/>
              <a:cs typeface="Arial" pitchFamily="34" charset="0"/>
            </a:endParaRPr>
          </a:p>
        </p:txBody>
      </p:sp>
      <p:sp>
        <p:nvSpPr>
          <p:cNvPr id="10" name="Rectangle 9"/>
          <p:cNvSpPr/>
          <p:nvPr/>
        </p:nvSpPr>
        <p:spPr>
          <a:xfrm>
            <a:off x="2728302" y="709659"/>
            <a:ext cx="5958498" cy="523099"/>
          </a:xfrm>
          <a:prstGeom prst="rect">
            <a:avLst/>
          </a:prstGeom>
        </p:spPr>
        <p:txBody>
          <a:bodyPr wrap="square" lIns="91318" tIns="45660" rIns="91318" bIns="45660">
            <a:spAutoFit/>
          </a:bodyPr>
          <a:lstStyle/>
          <a:p>
            <a:r>
              <a:rPr lang="en-US" sz="2800" dirty="0" err="1" smtClean="0">
                <a:solidFill>
                  <a:srgbClr val="FF0000"/>
                </a:solidFill>
                <a:latin typeface="Arial" pitchFamily="34" charset="0"/>
                <a:ea typeface="Arial-Rounded" pitchFamily="34" charset="0"/>
                <a:cs typeface="Arial" pitchFamily="34" charset="0"/>
              </a:rPr>
              <a:t>tia</a:t>
            </a:r>
            <a:r>
              <a:rPr lang="en-US" sz="2800" dirty="0" smtClean="0">
                <a:solidFill>
                  <a:srgbClr val="FF0000"/>
                </a:solidFill>
                <a:latin typeface="Arial" pitchFamily="34" charset="0"/>
                <a:ea typeface="Arial-Rounded" pitchFamily="34" charset="0"/>
                <a:cs typeface="Arial" pitchFamily="34" charset="0"/>
              </a:rPr>
              <a:t> </a:t>
            </a:r>
            <a:r>
              <a:rPr lang="en-US" sz="2800" dirty="0" err="1" smtClean="0">
                <a:solidFill>
                  <a:srgbClr val="FF0000"/>
                </a:solidFill>
                <a:latin typeface="Arial" pitchFamily="34" charset="0"/>
                <a:ea typeface="Arial-Rounded" pitchFamily="34" charset="0"/>
                <a:cs typeface="Arial" pitchFamily="34" charset="0"/>
              </a:rPr>
              <a:t>nắng</a:t>
            </a:r>
            <a:r>
              <a:rPr lang="en-US" sz="2800" dirty="0" smtClean="0">
                <a:solidFill>
                  <a:srgbClr val="FF0000"/>
                </a:solidFill>
                <a:latin typeface="Arial" pitchFamily="34" charset="0"/>
                <a:ea typeface="Arial-Rounded" pitchFamily="34" charset="0"/>
                <a:cs typeface="Arial" pitchFamily="34" charset="0"/>
              </a:rPr>
              <a:t> </a:t>
            </a:r>
            <a:r>
              <a:rPr lang="en-US" sz="2800" dirty="0" err="1" smtClean="0">
                <a:solidFill>
                  <a:srgbClr val="FF0000"/>
                </a:solidFill>
                <a:latin typeface="Arial" pitchFamily="34" charset="0"/>
                <a:ea typeface="Arial-Rounded" pitchFamily="34" charset="0"/>
                <a:cs typeface="Arial" pitchFamily="34" charset="0"/>
              </a:rPr>
              <a:t>đánh</a:t>
            </a:r>
            <a:r>
              <a:rPr lang="en-US" sz="2800" dirty="0" smtClean="0">
                <a:solidFill>
                  <a:srgbClr val="FF0000"/>
                </a:solidFill>
                <a:latin typeface="Arial" pitchFamily="34" charset="0"/>
                <a:ea typeface="Arial-Rounded" pitchFamily="34" charset="0"/>
                <a:cs typeface="Arial" pitchFamily="34" charset="0"/>
              </a:rPr>
              <a:t> </a:t>
            </a:r>
            <a:r>
              <a:rPr lang="en-US" sz="2800" dirty="0" err="1" smtClean="0">
                <a:solidFill>
                  <a:srgbClr val="FF0000"/>
                </a:solidFill>
                <a:latin typeface="Arial" pitchFamily="34" charset="0"/>
                <a:ea typeface="Arial-Rounded" pitchFamily="34" charset="0"/>
                <a:cs typeface="Arial" pitchFamily="34" charset="0"/>
              </a:rPr>
              <a:t>thức</a:t>
            </a:r>
            <a:r>
              <a:rPr lang="en-US" sz="2800" dirty="0" smtClean="0">
                <a:solidFill>
                  <a:srgbClr val="FF0000"/>
                </a:solidFill>
                <a:latin typeface="Arial" pitchFamily="34" charset="0"/>
                <a:ea typeface="Arial-Rounded" pitchFamily="34" charset="0"/>
                <a:cs typeface="Arial" pitchFamily="34" charset="0"/>
              </a:rPr>
              <a:t> </a:t>
            </a:r>
            <a:r>
              <a:rPr lang="en-US" sz="2800" dirty="0" err="1" smtClean="0">
                <a:solidFill>
                  <a:srgbClr val="FF0000"/>
                </a:solidFill>
                <a:latin typeface="Arial" pitchFamily="34" charset="0"/>
                <a:ea typeface="Arial-Rounded" pitchFamily="34" charset="0"/>
                <a:cs typeface="Arial" pitchFamily="34" charset="0"/>
              </a:rPr>
              <a:t>mọi</a:t>
            </a:r>
            <a:r>
              <a:rPr lang="en-US" sz="2800" dirty="0" smtClean="0">
                <a:solidFill>
                  <a:srgbClr val="FF0000"/>
                </a:solidFill>
                <a:latin typeface="Arial" pitchFamily="34" charset="0"/>
                <a:ea typeface="Arial-Rounded" pitchFamily="34" charset="0"/>
                <a:cs typeface="Arial" pitchFamily="34" charset="0"/>
              </a:rPr>
              <a:t> </a:t>
            </a:r>
            <a:r>
              <a:rPr lang="en-US" sz="2800" dirty="0" err="1" smtClean="0">
                <a:solidFill>
                  <a:srgbClr val="FF0000"/>
                </a:solidFill>
                <a:latin typeface="Arial" pitchFamily="34" charset="0"/>
                <a:ea typeface="Arial-Rounded" pitchFamily="34" charset="0"/>
                <a:cs typeface="Arial" pitchFamily="34" charset="0"/>
              </a:rPr>
              <a:t>vật</a:t>
            </a:r>
            <a:r>
              <a:rPr lang="en-US" sz="2800" dirty="0" smtClean="0">
                <a:solidFill>
                  <a:srgbClr val="FF0000"/>
                </a:solidFill>
                <a:latin typeface="Arial" pitchFamily="34" charset="0"/>
                <a:ea typeface="Arial-Rounded" pitchFamily="34" charset="0"/>
                <a:cs typeface="Arial" pitchFamily="34" charset="0"/>
              </a:rPr>
              <a:t>.</a:t>
            </a:r>
            <a:endParaRPr lang="en-US" sz="2800" dirty="0">
              <a:solidFill>
                <a:srgbClr val="FF0000"/>
              </a:solidFill>
              <a:latin typeface="Arial" pitchFamily="34" charset="0"/>
              <a:ea typeface="Arial-Rounded" pitchFamily="34" charset="0"/>
              <a:cs typeface="Arial" pitchFamily="34" charset="0"/>
            </a:endParaRPr>
          </a:p>
        </p:txBody>
      </p:sp>
      <p:sp>
        <p:nvSpPr>
          <p:cNvPr id="11" name="Rectangle 10"/>
          <p:cNvSpPr/>
          <p:nvPr/>
        </p:nvSpPr>
        <p:spPr>
          <a:xfrm>
            <a:off x="4337757" y="1211439"/>
            <a:ext cx="3941858" cy="523099"/>
          </a:xfrm>
          <a:prstGeom prst="rect">
            <a:avLst/>
          </a:prstGeom>
        </p:spPr>
        <p:txBody>
          <a:bodyPr wrap="none" lIns="91318" tIns="45660" rIns="91318" bIns="45660">
            <a:spAutoFit/>
          </a:bodyPr>
          <a:lstStyle/>
          <a:p>
            <a:r>
              <a:rPr lang="en-US" sz="2800" dirty="0" err="1">
                <a:solidFill>
                  <a:srgbClr val="FF0000"/>
                </a:solidFill>
                <a:latin typeface="Arial" pitchFamily="34" charset="0"/>
                <a:ea typeface="Arial-Rounded" pitchFamily="34" charset="0"/>
                <a:cs typeface="Arial" pitchFamily="34" charset="0"/>
              </a:rPr>
              <a:t>b</a:t>
            </a:r>
            <a:r>
              <a:rPr lang="en-US" sz="2800" dirty="0" err="1" smtClean="0">
                <a:solidFill>
                  <a:srgbClr val="FF0000"/>
                </a:solidFill>
                <a:latin typeface="Arial" pitchFamily="34" charset="0"/>
                <a:ea typeface="Arial-Rounded" pitchFamily="34" charset="0"/>
                <a:cs typeface="Arial" pitchFamily="34" charset="0"/>
              </a:rPr>
              <a:t>é</a:t>
            </a:r>
            <a:r>
              <a:rPr lang="en-US" sz="2800" dirty="0" smtClean="0">
                <a:solidFill>
                  <a:srgbClr val="FF0000"/>
                </a:solidFill>
                <a:latin typeface="Arial" pitchFamily="34" charset="0"/>
                <a:ea typeface="Arial-Rounded" pitchFamily="34" charset="0"/>
                <a:cs typeface="Arial" pitchFamily="34" charset="0"/>
              </a:rPr>
              <a:t> </a:t>
            </a:r>
            <a:r>
              <a:rPr lang="en-US" sz="2800" dirty="0" err="1" smtClean="0">
                <a:solidFill>
                  <a:srgbClr val="FF0000"/>
                </a:solidFill>
                <a:latin typeface="Arial" pitchFamily="34" charset="0"/>
                <a:ea typeface="Arial-Rounded" pitchFamily="34" charset="0"/>
                <a:cs typeface="Arial" pitchFamily="34" charset="0"/>
              </a:rPr>
              <a:t>chuẩn</a:t>
            </a:r>
            <a:r>
              <a:rPr lang="en-US" sz="2800" dirty="0" smtClean="0">
                <a:solidFill>
                  <a:srgbClr val="FF0000"/>
                </a:solidFill>
                <a:latin typeface="Arial" pitchFamily="34" charset="0"/>
                <a:ea typeface="Arial-Rounded" pitchFamily="34" charset="0"/>
                <a:cs typeface="Arial" pitchFamily="34" charset="0"/>
              </a:rPr>
              <a:t> </a:t>
            </a:r>
            <a:r>
              <a:rPr lang="en-US" sz="2800" dirty="0" err="1" smtClean="0">
                <a:solidFill>
                  <a:srgbClr val="FF0000"/>
                </a:solidFill>
                <a:latin typeface="Arial" pitchFamily="34" charset="0"/>
                <a:ea typeface="Arial-Rounded" pitchFamily="34" charset="0"/>
                <a:cs typeface="Arial" pitchFamily="34" charset="0"/>
              </a:rPr>
              <a:t>bị</a:t>
            </a:r>
            <a:r>
              <a:rPr lang="en-US" sz="2800" dirty="0" smtClean="0">
                <a:solidFill>
                  <a:srgbClr val="FF0000"/>
                </a:solidFill>
                <a:latin typeface="Arial" pitchFamily="34" charset="0"/>
                <a:ea typeface="Arial-Rounded" pitchFamily="34" charset="0"/>
                <a:cs typeface="Arial" pitchFamily="34" charset="0"/>
              </a:rPr>
              <a:t> </a:t>
            </a:r>
            <a:r>
              <a:rPr lang="en-US" sz="2800" dirty="0" err="1" smtClean="0">
                <a:solidFill>
                  <a:srgbClr val="FF0000"/>
                </a:solidFill>
                <a:latin typeface="Arial" pitchFamily="34" charset="0"/>
                <a:ea typeface="Arial-Rounded" pitchFamily="34" charset="0"/>
                <a:cs typeface="Arial" pitchFamily="34" charset="0"/>
              </a:rPr>
              <a:t>đến</a:t>
            </a:r>
            <a:r>
              <a:rPr lang="en-US" sz="2800" dirty="0" smtClean="0">
                <a:solidFill>
                  <a:srgbClr val="FF0000"/>
                </a:solidFill>
                <a:latin typeface="Arial" pitchFamily="34" charset="0"/>
                <a:ea typeface="Arial-Rounded" pitchFamily="34" charset="0"/>
                <a:cs typeface="Arial" pitchFamily="34" charset="0"/>
              </a:rPr>
              <a:t> </a:t>
            </a:r>
            <a:r>
              <a:rPr lang="en-US" sz="2800" dirty="0" err="1" smtClean="0">
                <a:solidFill>
                  <a:srgbClr val="FF0000"/>
                </a:solidFill>
                <a:latin typeface="Arial" pitchFamily="34" charset="0"/>
                <a:ea typeface="Arial-Rounded" pitchFamily="34" charset="0"/>
                <a:cs typeface="Arial" pitchFamily="34" charset="0"/>
              </a:rPr>
              <a:t>trường</a:t>
            </a:r>
            <a:endParaRPr lang="en-US" sz="2800" dirty="0">
              <a:solidFill>
                <a:srgbClr val="FF0000"/>
              </a:solidFill>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95545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5" grpId="0"/>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6215" y="355023"/>
            <a:ext cx="3511570" cy="1269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5010150"/>
            <a:ext cx="9144000"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05" tIns="45654" rIns="91305" bIns="45654" spcCol="0" rtlCol="0" anchor="ctr"/>
          <a:lstStyle/>
          <a:p>
            <a:pPr algn="ctr"/>
            <a:endParaRPr lang="en-US"/>
          </a:p>
        </p:txBody>
      </p:sp>
      <p:sp>
        <p:nvSpPr>
          <p:cNvPr id="6" name="Rectangle 5"/>
          <p:cNvSpPr/>
          <p:nvPr/>
        </p:nvSpPr>
        <p:spPr>
          <a:xfrm>
            <a:off x="0" y="0"/>
            <a:ext cx="9144000" cy="13335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05" tIns="45654" rIns="91305" bIns="45654" spcCol="0" rtlCol="0" anchor="ctr"/>
          <a:lstStyle/>
          <a:p>
            <a:pPr algn="ctr"/>
            <a:endParaRPr lang="en-US"/>
          </a:p>
        </p:txBody>
      </p:sp>
      <p:pic>
        <p:nvPicPr>
          <p:cNvPr id="4" name="B.mp4">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7"/>
          <a:stretch>
            <a:fillRect/>
          </a:stretch>
        </p:blipFill>
        <p:spPr>
          <a:xfrm>
            <a:off x="-152400" y="393123"/>
            <a:ext cx="4969265" cy="4969265"/>
          </a:xfrm>
        </p:spPr>
      </p:pic>
      <p:pic>
        <p:nvPicPr>
          <p:cNvPr id="7" name="S.mp4">
            <a:hlinkClick r:id="" action="ppaction://media"/>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8"/>
          <a:stretch>
            <a:fillRect/>
          </a:stretch>
        </p:blipFill>
        <p:spPr>
          <a:xfrm>
            <a:off x="4343400" y="355023"/>
            <a:ext cx="4969265" cy="4969265"/>
          </a:xfrm>
        </p:spPr>
      </p:pic>
    </p:spTree>
    <p:extLst>
      <p:ext uri="{BB962C8B-B14F-4D97-AF65-F5344CB8AC3E}">
        <p14:creationId xmlns:p14="http://schemas.microsoft.com/office/powerpoint/2010/main" val="22547007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vol="80000">
                <p:cTn id="13" fill="hold" display="0">
                  <p:stCondLst>
                    <p:cond delay="indefinite"/>
                  </p:stCondLst>
                </p:cTn>
                <p:tgtEl>
                  <p:spTgt spid="7"/>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950" y="1809750"/>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138546" y="2277121"/>
            <a:ext cx="8662647" cy="584775"/>
          </a:xfrm>
          <a:prstGeom prst="rect">
            <a:avLst/>
          </a:prstGeom>
        </p:spPr>
        <p:txBody>
          <a:bodyPr wrap="square">
            <a:spAutoFit/>
          </a:bodyPr>
          <a:lstStyle/>
          <a:p>
            <a:pPr algn="just"/>
            <a:r>
              <a:rPr lang="en-US" sz="3200" b="1" smtClean="0">
                <a:solidFill>
                  <a:srgbClr val="7030A0"/>
                </a:solidFill>
                <a:latin typeface="HP001 4 hàng" pitchFamily="34" charset="0"/>
                <a:ea typeface="Arial-Rounded" pitchFamily="34" charset="0"/>
                <a:cs typeface="Arial-Rounded" pitchFamily="34" charset="0"/>
              </a:rPr>
              <a:t>a) </a:t>
            </a:r>
            <a:r>
              <a:rPr lang="vi-VN" sz="3200" b="1">
                <a:solidFill>
                  <a:srgbClr val="7030A0"/>
                </a:solidFill>
                <a:latin typeface="HP001 4 hàng" pitchFamily="34" charset="0"/>
                <a:ea typeface="Arial-Rounded" pitchFamily="34" charset="0"/>
                <a:cs typeface="Arial-Rounded" pitchFamily="34" charset="0"/>
              </a:rPr>
              <a:t>BuĔ sáng, Ǉia wắng đá</a:t>
            </a:r>
            <a:r>
              <a:rPr lang="el-GR" sz="3200" b="1">
                <a:solidFill>
                  <a:srgbClr val="7030A0"/>
                </a:solidFill>
                <a:latin typeface="HP001 4 hàng" pitchFamily="34" charset="0"/>
                <a:ea typeface="Arial-Rounded" pitchFamily="34" charset="0"/>
                <a:cs typeface="Arial-Rounded" pitchFamily="34" charset="0"/>
              </a:rPr>
              <a:t>ζ κ</a:t>
            </a:r>
            <a:r>
              <a:rPr lang="vi-VN" sz="3200" b="1">
                <a:solidFill>
                  <a:srgbClr val="7030A0"/>
                </a:solidFill>
                <a:latin typeface="HP001 4 hàng" pitchFamily="34" charset="0"/>
                <a:ea typeface="Arial-Rounded" pitchFamily="34" charset="0"/>
                <a:cs typeface="Arial-Rounded" pitchFamily="34" charset="0"/>
              </a:rPr>
              <a:t>ức jĊ </a:t>
            </a:r>
            <a:r>
              <a:rPr lang="vi-VN" sz="3200" b="1" smtClean="0">
                <a:solidFill>
                  <a:srgbClr val="7030A0"/>
                </a:solidFill>
                <a:latin typeface="HP001 4 hàng" pitchFamily="34" charset="0"/>
                <a:ea typeface="Arial-Rounded" pitchFamily="34" charset="0"/>
                <a:cs typeface="Arial-Rounded" pitchFamily="34" charset="0"/>
              </a:rPr>
              <a:t>vật</a:t>
            </a:r>
            <a:r>
              <a:rPr lang="en-US" sz="3200" b="1" smtClean="0">
                <a:solidFill>
                  <a:srgbClr val="7030A0"/>
                </a:solidFill>
                <a:latin typeface="HP001 4 hàng" pitchFamily="34" charset="0"/>
                <a:ea typeface="Arial-Rounded" pitchFamily="34" charset="0"/>
                <a:cs typeface="Arial-Rounded" pitchFamily="34" charset="0"/>
              </a:rPr>
              <a:t>.</a:t>
            </a:r>
            <a:endParaRPr lang="en-US" sz="3200" b="1">
              <a:solidFill>
                <a:srgbClr val="7030A0"/>
              </a:solidFill>
              <a:latin typeface="HP001 4 hàng" pitchFamily="34" charset="0"/>
              <a:ea typeface="Arial-Rounded" pitchFamily="34" charset="0"/>
              <a:cs typeface="Arial-Rounded" pitchFamily="34" charset="0"/>
            </a:endParaRPr>
          </a:p>
        </p:txBody>
      </p:sp>
      <p:pic>
        <p:nvPicPr>
          <p:cNvPr id="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761"/>
          <a:stretch/>
        </p:blipFill>
        <p:spPr bwMode="auto">
          <a:xfrm>
            <a:off x="190500" y="3957073"/>
            <a:ext cx="8743950" cy="198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Rectangle 46"/>
          <p:cNvSpPr/>
          <p:nvPr/>
        </p:nvSpPr>
        <p:spPr>
          <a:xfrm>
            <a:off x="125846" y="2939475"/>
            <a:ext cx="8662647" cy="584775"/>
          </a:xfrm>
          <a:prstGeom prst="rect">
            <a:avLst/>
          </a:prstGeom>
        </p:spPr>
        <p:txBody>
          <a:bodyPr wrap="square">
            <a:spAutoFit/>
          </a:bodyPr>
          <a:lstStyle/>
          <a:p>
            <a:pPr algn="just"/>
            <a:r>
              <a:rPr lang="en-US" sz="3200" b="1" smtClean="0">
                <a:solidFill>
                  <a:srgbClr val="7030A0"/>
                </a:solidFill>
                <a:latin typeface="HP001 4 hàng" pitchFamily="34" charset="0"/>
                <a:ea typeface="Arial-Rounded" pitchFamily="34" charset="0"/>
                <a:cs typeface="Arial-Rounded" pitchFamily="34" charset="0"/>
              </a:rPr>
              <a:t>c) </a:t>
            </a:r>
            <a:r>
              <a:rPr lang="vi-VN" sz="3200" b="1">
                <a:solidFill>
                  <a:srgbClr val="7030A0"/>
                </a:solidFill>
                <a:latin typeface="HP001 4 hàng" pitchFamily="34" charset="0"/>
                <a:ea typeface="Arial-Rounded" pitchFamily="34" charset="0"/>
                <a:cs typeface="Arial-Rounded" pitchFamily="34" charset="0"/>
              </a:rPr>
              <a:t>Sau </a:t>
            </a:r>
            <a:r>
              <a:rPr lang="el-GR" sz="3200" b="1">
                <a:solidFill>
                  <a:srgbClr val="7030A0"/>
                </a:solidFill>
                <a:latin typeface="HP001 4 hàng" pitchFamily="34" charset="0"/>
                <a:ea typeface="Arial-Rounded" pitchFamily="34" charset="0"/>
                <a:cs typeface="Arial-Rounded" pitchFamily="34" charset="0"/>
              </a:rPr>
              <a:t>δ</a:t>
            </a:r>
            <a:r>
              <a:rPr lang="vi-VN" sz="3200" b="1">
                <a:solidFill>
                  <a:srgbClr val="7030A0"/>
                </a:solidFill>
                <a:latin typeface="HP001 4 hàng" pitchFamily="34" charset="0"/>
                <a:ea typeface="Arial-Rounded" pitchFamily="34" charset="0"/>
                <a:cs typeface="Arial-Rounded" pitchFamily="34" charset="0"/>
              </a:rPr>
              <a:t>i </a:t>
            </a:r>
            <a:r>
              <a:rPr lang="el-GR" sz="3200" b="1">
                <a:solidFill>
                  <a:srgbClr val="7030A0"/>
                </a:solidFill>
                <a:latin typeface="HP001 4 hàng" pitchFamily="34" charset="0"/>
                <a:ea typeface="Arial-Rounded" pitchFamily="34" charset="0"/>
                <a:cs typeface="Arial-Rounded" pitchFamily="34" charset="0"/>
              </a:rPr>
              <a:t>κ</a:t>
            </a:r>
            <a:r>
              <a:rPr lang="vi-VN" sz="3200" b="1">
                <a:solidFill>
                  <a:srgbClr val="7030A0"/>
                </a:solidFill>
                <a:latin typeface="HP001 4 hàng" pitchFamily="34" charset="0"/>
                <a:ea typeface="Arial-Rounded" pitchFamily="34" charset="0"/>
                <a:cs typeface="Arial-Rounded" pitchFamily="34" charset="0"/>
              </a:rPr>
              <a:t>ức dậy, </a:t>
            </a:r>
            <a:r>
              <a:rPr lang="el-GR" sz="3200" b="1">
                <a:solidFill>
                  <a:srgbClr val="7030A0"/>
                </a:solidFill>
                <a:latin typeface="HP001 4 hàng" pitchFamily="34" charset="0"/>
                <a:ea typeface="Arial-Rounded" pitchFamily="34" charset="0"/>
                <a:cs typeface="Arial-Rounded" pitchFamily="34" charset="0"/>
              </a:rPr>
              <a:t>χ≠ ε</a:t>
            </a:r>
            <a:r>
              <a:rPr lang="vi-VN" sz="3200" b="1">
                <a:solidFill>
                  <a:srgbClr val="7030A0"/>
                </a:solidFill>
                <a:latin typeface="HP001 4 hàng" pitchFamily="34" charset="0"/>
                <a:ea typeface="Arial-Rounded" pitchFamily="34" charset="0"/>
                <a:cs typeface="Arial-Rounded" pitchFamily="34" charset="0"/>
              </a:rPr>
              <a:t>uẩn </a:t>
            </a:r>
            <a:r>
              <a:rPr lang="el-GR" sz="3200" b="1">
                <a:solidFill>
                  <a:srgbClr val="7030A0"/>
                </a:solidFill>
                <a:latin typeface="HP001 4 hàng" pitchFamily="34" charset="0"/>
                <a:ea typeface="Arial-Rounded" pitchFamily="34" charset="0"/>
                <a:cs typeface="Arial-Rounded" pitchFamily="34" charset="0"/>
              </a:rPr>
              <a:t>λ</a:t>
            </a:r>
            <a:r>
              <a:rPr lang="vi-VN" sz="3200" b="1">
                <a:solidFill>
                  <a:srgbClr val="7030A0"/>
                </a:solidFill>
                <a:latin typeface="HP001 4 hàng" pitchFamily="34" charset="0"/>
                <a:ea typeface="Arial-Rounded" pitchFamily="34" charset="0"/>
                <a:cs typeface="Arial-Rounded" pitchFamily="34" charset="0"/>
              </a:rPr>
              <a:t>Ż </a:t>
            </a:r>
            <a:r>
              <a:rPr lang="el-GR" sz="3200" b="1">
                <a:solidFill>
                  <a:srgbClr val="7030A0"/>
                </a:solidFill>
                <a:latin typeface="HP001 4 hàng" pitchFamily="34" charset="0"/>
                <a:ea typeface="Arial-Rounded" pitchFamily="34" charset="0"/>
                <a:cs typeface="Arial-Rounded" pitchFamily="34" charset="0"/>
              </a:rPr>
              <a:t>Α</a:t>
            </a:r>
            <a:r>
              <a:rPr lang="vi-VN" sz="3200" b="1">
                <a:solidFill>
                  <a:srgbClr val="7030A0"/>
                </a:solidFill>
                <a:latin typeface="HP001 4 hàng" pitchFamily="34" charset="0"/>
                <a:ea typeface="Arial-Rounded" pitchFamily="34" charset="0"/>
                <a:cs typeface="Arial-Rounded" pitchFamily="34" charset="0"/>
              </a:rPr>
              <a:t>Ğn </a:t>
            </a:r>
            <a:r>
              <a:rPr lang="vi-VN" sz="3200" b="1" smtClean="0">
                <a:solidFill>
                  <a:srgbClr val="7030A0"/>
                </a:solidFill>
                <a:latin typeface="HP001 4 hàng" pitchFamily="34" charset="0"/>
                <a:ea typeface="Arial-Rounded" pitchFamily="34" charset="0"/>
                <a:cs typeface="Arial-Rounded" pitchFamily="34" charset="0"/>
              </a:rPr>
              <a:t>ǇrưŊg</a:t>
            </a:r>
            <a:r>
              <a:rPr lang="en-US" sz="3200" b="1" smtClean="0">
                <a:solidFill>
                  <a:srgbClr val="7030A0"/>
                </a:solidFill>
                <a:latin typeface="HP001 4 hàng" pitchFamily="34" charset="0"/>
                <a:ea typeface="Arial-Rounded" pitchFamily="34" charset="0"/>
                <a:cs typeface="Arial-Rounded" pitchFamily="34" charset="0"/>
              </a:rPr>
              <a:t>.</a:t>
            </a:r>
            <a:endParaRPr lang="en-US" sz="3200" b="1">
              <a:solidFill>
                <a:srgbClr val="7030A0"/>
              </a:solidFill>
              <a:latin typeface="HP001 4 hàng" pitchFamily="34" charset="0"/>
              <a:ea typeface="Arial-Rounded" pitchFamily="34" charset="0"/>
              <a:cs typeface="Arial-Rounded" pitchFamily="34" charset="0"/>
            </a:endParaRPr>
          </a:p>
        </p:txBody>
      </p:sp>
      <p:sp>
        <p:nvSpPr>
          <p:cNvPr id="4" name="TextBox 3"/>
          <p:cNvSpPr txBox="1"/>
          <p:nvPr/>
        </p:nvSpPr>
        <p:spPr>
          <a:xfrm>
            <a:off x="692730" y="127000"/>
            <a:ext cx="7841670" cy="461532"/>
          </a:xfrm>
          <a:prstGeom prst="rect">
            <a:avLst/>
          </a:prstGeom>
          <a:noFill/>
        </p:spPr>
        <p:txBody>
          <a:bodyPr wrap="square" lIns="91305" tIns="45654" rIns="91305" bIns="45654" rtlCol="0">
            <a:spAutoFit/>
          </a:bodyPr>
          <a:lstStyle/>
          <a:p>
            <a:pPr algn="just"/>
            <a:r>
              <a:rPr lang="en-US" sz="2400" b="1">
                <a:latin typeface="Arial" pitchFamily="34" charset="0"/>
                <a:ea typeface="Arial-Rounded" pitchFamily="34" charset="0"/>
                <a:cs typeface="Arial" pitchFamily="34" charset="0"/>
              </a:rPr>
              <a:t>Viết vào vở câu trả lời cho câu hỏi </a:t>
            </a:r>
            <a:r>
              <a:rPr lang="en-US" sz="2400" b="1" smtClean="0">
                <a:latin typeface="Arial" pitchFamily="34" charset="0"/>
                <a:ea typeface="Arial-Rounded" pitchFamily="34" charset="0"/>
                <a:cs typeface="Arial" pitchFamily="34" charset="0"/>
              </a:rPr>
              <a:t>a và c ở </a:t>
            </a:r>
            <a:r>
              <a:rPr lang="en-US" sz="2400" b="1">
                <a:latin typeface="Arial" pitchFamily="34" charset="0"/>
                <a:ea typeface="Arial-Rounded" pitchFamily="34" charset="0"/>
                <a:cs typeface="Arial" pitchFamily="34" charset="0"/>
              </a:rPr>
              <a:t>mục 3</a:t>
            </a:r>
          </a:p>
        </p:txBody>
      </p:sp>
      <p:sp>
        <p:nvSpPr>
          <p:cNvPr id="5" name="Rectangle 4"/>
          <p:cNvSpPr/>
          <p:nvPr/>
        </p:nvSpPr>
        <p:spPr>
          <a:xfrm>
            <a:off x="679087" y="709659"/>
            <a:ext cx="2981660" cy="523099"/>
          </a:xfrm>
          <a:prstGeom prst="rect">
            <a:avLst/>
          </a:prstGeom>
        </p:spPr>
        <p:txBody>
          <a:bodyPr wrap="none" lIns="91318" tIns="45660" rIns="91318" bIns="45660">
            <a:spAutoFit/>
          </a:bodyPr>
          <a:lstStyle/>
          <a:p>
            <a:r>
              <a:rPr lang="en-US" sz="2800" smtClean="0">
                <a:latin typeface="Arial" pitchFamily="34" charset="0"/>
                <a:ea typeface="Arial-Rounded" pitchFamily="34" charset="0"/>
                <a:cs typeface="Arial" pitchFamily="34" charset="0"/>
              </a:rPr>
              <a:t>a. Buổi sáng (…).</a:t>
            </a:r>
            <a:endParaRPr lang="en-US" sz="2800">
              <a:latin typeface="Arial" pitchFamily="34" charset="0"/>
              <a:ea typeface="Arial-Rounded" pitchFamily="34" charset="0"/>
              <a:cs typeface="Arial" pitchFamily="34"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01" y="57150"/>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ectangle 44"/>
          <p:cNvSpPr/>
          <p:nvPr/>
        </p:nvSpPr>
        <p:spPr>
          <a:xfrm>
            <a:off x="679087" y="1200150"/>
            <a:ext cx="4731113" cy="523099"/>
          </a:xfrm>
          <a:prstGeom prst="rect">
            <a:avLst/>
          </a:prstGeom>
        </p:spPr>
        <p:txBody>
          <a:bodyPr wrap="none" lIns="91318" tIns="45660" rIns="91318" bIns="45660">
            <a:spAutoFit/>
          </a:bodyPr>
          <a:lstStyle/>
          <a:p>
            <a:r>
              <a:rPr lang="en-US" sz="2800" smtClean="0">
                <a:latin typeface="Arial" pitchFamily="34" charset="0"/>
                <a:ea typeface="Arial-Rounded" pitchFamily="34" charset="0"/>
                <a:cs typeface="Arial" pitchFamily="34" charset="0"/>
              </a:rPr>
              <a:t>c. Sau khi thức dậy, bé (…).</a:t>
            </a:r>
            <a:endParaRPr lang="en-US" sz="28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331711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7" grpId="0"/>
      <p:bldP spid="5" grpId="0"/>
      <p:bldP spid="4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xmlns="" id="{AC2D3647-B4A8-4223-98C7-FAF6AAB6156A}"/>
              </a:ext>
            </a:extLst>
          </p:cNvPr>
          <p:cNvPicPr>
            <a:picLocks noChangeAspect="1"/>
          </p:cNvPicPr>
          <p:nvPr/>
        </p:nvPicPr>
        <p:blipFill>
          <a:blip r:embed="rId3"/>
          <a:stretch>
            <a:fillRect/>
          </a:stretch>
        </p:blipFill>
        <p:spPr>
          <a:xfrm>
            <a:off x="2057400" y="342341"/>
            <a:ext cx="4495800" cy="3366814"/>
          </a:xfrm>
          <a:prstGeom prst="rect">
            <a:avLst/>
          </a:prstGeom>
          <a:solidFill>
            <a:schemeClr val="accent6"/>
          </a:solidFill>
        </p:spPr>
      </p:pic>
      <p:sp>
        <p:nvSpPr>
          <p:cNvPr id="4" name="文本框 3">
            <a:extLst>
              <a:ext uri="{FF2B5EF4-FFF2-40B4-BE49-F238E27FC236}">
                <a16:creationId xmlns:a16="http://schemas.microsoft.com/office/drawing/2014/main" xmlns="" id="{92AD1C1A-755B-40E8-83FF-B0D421B01833}"/>
              </a:ext>
            </a:extLst>
          </p:cNvPr>
          <p:cNvSpPr txBox="1"/>
          <p:nvPr/>
        </p:nvSpPr>
        <p:spPr>
          <a:xfrm>
            <a:off x="3273615" y="1442185"/>
            <a:ext cx="2304000" cy="1015663"/>
          </a:xfrm>
          <a:prstGeom prst="rect">
            <a:avLst/>
          </a:prstGeom>
          <a:solidFill>
            <a:srgbClr val="002060"/>
          </a:solidFill>
        </p:spPr>
        <p:txBody>
          <a:bodyPr wrap="square" rtlCol="0">
            <a:spAutoFit/>
          </a:bodyPr>
          <a:lstStyle/>
          <a:p>
            <a:pPr algn="ctr" defTabSz="914276"/>
            <a:r>
              <a:rPr lang="en-US" altLang="zh-CN" sz="6000" b="1" dirty="0" err="1">
                <a:solidFill>
                  <a:srgbClr val="9CBE5B"/>
                </a:solidFill>
                <a:latin typeface="Times New Roman" panose="02020603050405020304" pitchFamily="18" charset="0"/>
                <a:ea typeface="幼圆" panose="02010509060101010101" pitchFamily="49" charset="-122"/>
                <a:cs typeface="Times New Roman" panose="02020603050405020304" pitchFamily="18" charset="0"/>
              </a:rPr>
              <a:t>Tiết</a:t>
            </a:r>
            <a:r>
              <a:rPr lang="en-US" altLang="zh-CN" sz="6000" b="1"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6000" b="1" dirty="0" smtClean="0">
                <a:solidFill>
                  <a:srgbClr val="9CBE5B"/>
                </a:solidFill>
                <a:latin typeface="Times New Roman" panose="02020603050405020304" pitchFamily="18" charset="0"/>
                <a:ea typeface="幼圆" panose="02010509060101010101" pitchFamily="49" charset="-122"/>
                <a:cs typeface="Times New Roman" panose="02020603050405020304" pitchFamily="18" charset="0"/>
              </a:rPr>
              <a:t>3</a:t>
            </a:r>
            <a:endParaRPr lang="zh-CN" altLang="en-US" sz="6000" b="1"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8" name="图片 7">
            <a:extLst>
              <a:ext uri="{FF2B5EF4-FFF2-40B4-BE49-F238E27FC236}">
                <a16:creationId xmlns:a16="http://schemas.microsoft.com/office/drawing/2014/main" xmlns="" id="{7C54DA5F-A229-41CC-92BA-7D38A00E8BDC}"/>
              </a:ext>
            </a:extLst>
          </p:cNvPr>
          <p:cNvPicPr preferRelativeResize="0">
            <a:picLocks/>
          </p:cNvPicPr>
          <p:nvPr/>
        </p:nvPicPr>
        <p:blipFill rotWithShape="1">
          <a:blip r:embed="rId4"/>
          <a:srcRect l="32794" r="16079" b="94184"/>
          <a:stretch/>
        </p:blipFill>
        <p:spPr>
          <a:xfrm flipH="1">
            <a:off x="3273615" y="1351232"/>
            <a:ext cx="2304000" cy="36000"/>
          </a:xfrm>
          <a:prstGeom prst="rect">
            <a:avLst/>
          </a:prstGeom>
        </p:spPr>
      </p:pic>
      <p:pic>
        <p:nvPicPr>
          <p:cNvPr id="9" name="图片 8">
            <a:extLst>
              <a:ext uri="{FF2B5EF4-FFF2-40B4-BE49-F238E27FC236}">
                <a16:creationId xmlns:a16="http://schemas.microsoft.com/office/drawing/2014/main" xmlns="" id="{F04E01A1-76CE-4498-8BF7-8DF675BBEC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065" y="2280080"/>
            <a:ext cx="1683935" cy="2858151"/>
          </a:xfrm>
          <a:prstGeom prst="rect">
            <a:avLst/>
          </a:prstGeom>
          <a:solidFill>
            <a:schemeClr val="accent6"/>
          </a:solidFill>
        </p:spPr>
      </p:pic>
      <p:pic>
        <p:nvPicPr>
          <p:cNvPr id="10" name="图片 9">
            <a:extLst>
              <a:ext uri="{FF2B5EF4-FFF2-40B4-BE49-F238E27FC236}">
                <a16:creationId xmlns:a16="http://schemas.microsoft.com/office/drawing/2014/main" xmlns="" id="{E215F3FE-BEF2-4F53-BF30-EA6185713F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086600" y="2285349"/>
            <a:ext cx="1832348" cy="2858151"/>
          </a:xfrm>
          <a:prstGeom prst="rect">
            <a:avLst/>
          </a:prstGeom>
          <a:solidFill>
            <a:schemeClr val="accent6"/>
          </a:solidFill>
        </p:spPr>
      </p:pic>
      <p:pic>
        <p:nvPicPr>
          <p:cNvPr id="12" name="图片 11">
            <a:extLst>
              <a:ext uri="{FF2B5EF4-FFF2-40B4-BE49-F238E27FC236}">
                <a16:creationId xmlns:a16="http://schemas.microsoft.com/office/drawing/2014/main" xmlns="" id="{9D369A16-B1AD-448B-8F65-F2FCB61E3875}"/>
              </a:ext>
            </a:extLst>
          </p:cNvPr>
          <p:cNvPicPr preferRelativeResize="0">
            <a:picLocks/>
          </p:cNvPicPr>
          <p:nvPr/>
        </p:nvPicPr>
        <p:blipFill rotWithShape="1">
          <a:blip r:embed="rId4"/>
          <a:srcRect l="32794" r="16079" b="94184"/>
          <a:stretch/>
        </p:blipFill>
        <p:spPr>
          <a:xfrm>
            <a:off x="3449882" y="2685653"/>
            <a:ext cx="2304000" cy="36000"/>
          </a:xfrm>
          <a:prstGeom prst="rect">
            <a:avLst/>
          </a:prstGeom>
        </p:spPr>
      </p:pic>
    </p:spTree>
    <p:extLst>
      <p:ext uri="{BB962C8B-B14F-4D97-AF65-F5344CB8AC3E}">
        <p14:creationId xmlns:p14="http://schemas.microsoft.com/office/powerpoint/2010/main" val="3272976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defTabSz="685800"/>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pPr defTabSz="685800"/>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5</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694347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p:cNvSpPr/>
          <p:nvPr/>
        </p:nvSpPr>
        <p:spPr>
          <a:xfrm>
            <a:off x="209550" y="285750"/>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6"/>
            <a:r>
              <a:rPr lang="en-US" sz="2800" b="1" smtClean="0">
                <a:solidFill>
                  <a:prstClr val="white"/>
                </a:solidFill>
                <a:latin typeface="Arial Rounded MT Bold" pitchFamily="34" charset="0"/>
                <a:cs typeface="Times New Roman" pitchFamily="18" charset="0"/>
              </a:rPr>
              <a:t>5</a:t>
            </a:r>
            <a:endParaRPr lang="en-US" sz="2800" b="1">
              <a:solidFill>
                <a:prstClr val="white"/>
              </a:solidFill>
              <a:latin typeface="Arial Rounded MT Bold" pitchFamily="34" charset="0"/>
              <a:cs typeface="Times New Roman" pitchFamily="18" charset="0"/>
            </a:endParaRPr>
          </a:p>
        </p:txBody>
      </p:sp>
      <p:sp>
        <p:nvSpPr>
          <p:cNvPr id="17" name="TextBox 16"/>
          <p:cNvSpPr txBox="1"/>
          <p:nvPr/>
        </p:nvSpPr>
        <p:spPr>
          <a:xfrm>
            <a:off x="876300" y="375046"/>
            <a:ext cx="8496300" cy="477042"/>
          </a:xfrm>
          <a:prstGeom prst="rect">
            <a:avLst/>
          </a:prstGeom>
          <a:noFill/>
        </p:spPr>
        <p:txBody>
          <a:bodyPr wrap="square" lIns="91428" tIns="45714" rIns="91428" bIns="45714" rtlCol="0">
            <a:spAutoFit/>
          </a:bodyPr>
          <a:lstStyle/>
          <a:p>
            <a:pPr algn="just" defTabSz="914276"/>
            <a:r>
              <a:rPr lang="en-US" sz="2500" b="1" smtClean="0">
                <a:solidFill>
                  <a:prstClr val="black"/>
                </a:solidFill>
                <a:latin typeface="Arial" pitchFamily="34" charset="0"/>
                <a:ea typeface="Arial-Rounded" pitchFamily="34" charset="0"/>
                <a:cs typeface="Arial" pitchFamily="34" charset="0"/>
              </a:rPr>
              <a:t>Chọn từ ngữ để hoàn thiện câu và viết câu vào vở</a:t>
            </a:r>
            <a:endParaRPr lang="en-US" sz="2500" b="1">
              <a:solidFill>
                <a:prstClr val="black"/>
              </a:solidFill>
              <a:latin typeface="Arial" pitchFamily="34" charset="0"/>
              <a:ea typeface="Arial-Rounded" pitchFamily="34" charset="0"/>
              <a:cs typeface="Arial" pitchFamily="34" charset="0"/>
            </a:endParaRPr>
          </a:p>
        </p:txBody>
      </p:sp>
      <p:sp>
        <p:nvSpPr>
          <p:cNvPr id="19" name="Rectangle 18"/>
          <p:cNvSpPr/>
          <p:nvPr/>
        </p:nvSpPr>
        <p:spPr>
          <a:xfrm>
            <a:off x="228600" y="1109972"/>
            <a:ext cx="8305800" cy="1477719"/>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6"/>
            <a:endParaRPr lang="en-US">
              <a:solidFill>
                <a:prstClr val="white"/>
              </a:solidFill>
            </a:endParaRPr>
          </a:p>
        </p:txBody>
      </p:sp>
      <p:sp>
        <p:nvSpPr>
          <p:cNvPr id="20" name="TextBox 19"/>
          <p:cNvSpPr txBox="1"/>
          <p:nvPr/>
        </p:nvSpPr>
        <p:spPr>
          <a:xfrm>
            <a:off x="304800" y="2833002"/>
            <a:ext cx="8686800" cy="1077085"/>
          </a:xfrm>
          <a:prstGeom prst="rect">
            <a:avLst/>
          </a:prstGeom>
          <a:noFill/>
        </p:spPr>
        <p:txBody>
          <a:bodyPr wrap="square" lIns="91305" tIns="45654" rIns="91305" bIns="45654" rtlCol="0">
            <a:spAutoFit/>
          </a:bodyPr>
          <a:lstStyle/>
          <a:p>
            <a:pPr algn="just" defTabSz="914276"/>
            <a:r>
              <a:rPr lang="en-US" sz="3200" b="1" smtClean="0">
                <a:solidFill>
                  <a:prstClr val="black"/>
                </a:solidFill>
                <a:latin typeface="Arial" pitchFamily="34" charset="0"/>
                <a:ea typeface="Arial-Rounded" pitchFamily="34" charset="0"/>
                <a:cs typeface="Arial" pitchFamily="34" charset="0"/>
              </a:rPr>
              <a:t>a. Những (…………) cười khi thấy anh đi học về.</a:t>
            </a:r>
            <a:endParaRPr lang="en-US" sz="3200" b="1">
              <a:solidFill>
                <a:prstClr val="black"/>
              </a:solidFill>
              <a:latin typeface="Arial" pitchFamily="34" charset="0"/>
              <a:ea typeface="Arial-Rounded" pitchFamily="34" charset="0"/>
              <a:cs typeface="Arial" pitchFamily="34" charset="0"/>
            </a:endParaRPr>
          </a:p>
        </p:txBody>
      </p:sp>
      <p:sp>
        <p:nvSpPr>
          <p:cNvPr id="21" name="TextBox 20"/>
          <p:cNvSpPr txBox="1"/>
          <p:nvPr/>
        </p:nvSpPr>
        <p:spPr>
          <a:xfrm>
            <a:off x="293370" y="3856865"/>
            <a:ext cx="8686800" cy="1077085"/>
          </a:xfrm>
          <a:prstGeom prst="rect">
            <a:avLst/>
          </a:prstGeom>
          <a:noFill/>
        </p:spPr>
        <p:txBody>
          <a:bodyPr wrap="square" lIns="91305" tIns="45654" rIns="91305" bIns="45654" rtlCol="0">
            <a:spAutoFit/>
          </a:bodyPr>
          <a:lstStyle/>
          <a:p>
            <a:pPr algn="just" defTabSz="914276"/>
            <a:r>
              <a:rPr lang="en-US" sz="3200" b="1" smtClean="0">
                <a:solidFill>
                  <a:prstClr val="black"/>
                </a:solidFill>
                <a:latin typeface="Arial" pitchFamily="34" charset="0"/>
                <a:ea typeface="Arial-Rounded" pitchFamily="34" charset="0"/>
                <a:cs typeface="Arial" pitchFamily="34" charset="0"/>
              </a:rPr>
              <a:t>b. Mấy chú chim chích choè đang (…..) vang trên cành cây.</a:t>
            </a:r>
            <a:endParaRPr lang="en-US" sz="3200" b="1">
              <a:solidFill>
                <a:prstClr val="black"/>
              </a:solidFill>
              <a:latin typeface="Arial" pitchFamily="34" charset="0"/>
              <a:ea typeface="Arial-Rounded" pitchFamily="34" charset="0"/>
              <a:cs typeface="Arial" pitchFamily="34" charset="0"/>
            </a:endParaRPr>
          </a:p>
        </p:txBody>
      </p:sp>
      <p:sp>
        <p:nvSpPr>
          <p:cNvPr id="22" name="TextBox 21"/>
          <p:cNvSpPr txBox="1"/>
          <p:nvPr/>
        </p:nvSpPr>
        <p:spPr>
          <a:xfrm>
            <a:off x="377450" y="1168847"/>
            <a:ext cx="1837825" cy="584763"/>
          </a:xfrm>
          <a:prstGeom prst="rect">
            <a:avLst/>
          </a:prstGeom>
          <a:solidFill>
            <a:srgbClr val="FFC000"/>
          </a:solidFill>
        </p:spPr>
        <p:txBody>
          <a:bodyPr wrap="square" lIns="91428" tIns="45714" rIns="91428" bIns="45714" rtlCol="0">
            <a:spAutoFit/>
          </a:bodyPr>
          <a:lstStyle/>
          <a:p>
            <a:pPr algn="ctr" defTabSz="914276"/>
            <a:r>
              <a:rPr lang="en-US" sz="3200" b="1" smtClean="0">
                <a:solidFill>
                  <a:prstClr val="black"/>
                </a:solidFill>
                <a:latin typeface="Arial" pitchFamily="34" charset="0"/>
                <a:ea typeface="Arial-Rounded" pitchFamily="34" charset="0"/>
                <a:cs typeface="Arial" pitchFamily="34" charset="0"/>
              </a:rPr>
              <a:t>mặt trời</a:t>
            </a:r>
            <a:endParaRPr lang="en-US" sz="3200" b="1">
              <a:solidFill>
                <a:prstClr val="black"/>
              </a:solidFill>
              <a:latin typeface="Arial" pitchFamily="34" charset="0"/>
              <a:ea typeface="Arial-Rounded" pitchFamily="34" charset="0"/>
              <a:cs typeface="Arial" pitchFamily="34" charset="0"/>
            </a:endParaRPr>
          </a:p>
        </p:txBody>
      </p:sp>
      <p:sp>
        <p:nvSpPr>
          <p:cNvPr id="23" name="TextBox 22"/>
          <p:cNvSpPr txBox="1"/>
          <p:nvPr/>
        </p:nvSpPr>
        <p:spPr>
          <a:xfrm>
            <a:off x="1395173" y="1972827"/>
            <a:ext cx="1976223" cy="584763"/>
          </a:xfrm>
          <a:prstGeom prst="rect">
            <a:avLst/>
          </a:prstGeom>
          <a:solidFill>
            <a:srgbClr val="FFC000"/>
          </a:solidFill>
          <a:ln>
            <a:noFill/>
          </a:ln>
        </p:spPr>
        <p:txBody>
          <a:bodyPr wrap="square" lIns="91428" tIns="45714" rIns="91428" bIns="45714" rtlCol="0">
            <a:spAutoFit/>
          </a:bodyPr>
          <a:lstStyle/>
          <a:p>
            <a:pPr algn="ctr" defTabSz="914276"/>
            <a:r>
              <a:rPr lang="en-US" sz="3200" b="1" smtClean="0">
                <a:solidFill>
                  <a:prstClr val="black"/>
                </a:solidFill>
                <a:latin typeface="Arial" pitchFamily="34" charset="0"/>
                <a:ea typeface="Arial-Rounded" pitchFamily="34" charset="0"/>
                <a:cs typeface="Arial" pitchFamily="34" charset="0"/>
              </a:rPr>
              <a:t>tia nắng</a:t>
            </a:r>
            <a:endParaRPr lang="en-US" sz="3200" b="1">
              <a:solidFill>
                <a:prstClr val="black"/>
              </a:solidFill>
              <a:latin typeface="Arial" pitchFamily="34" charset="0"/>
              <a:ea typeface="Arial-Rounded" pitchFamily="34" charset="0"/>
              <a:cs typeface="Arial" pitchFamily="34" charset="0"/>
            </a:endParaRPr>
          </a:p>
        </p:txBody>
      </p:sp>
      <p:sp>
        <p:nvSpPr>
          <p:cNvPr id="24" name="TextBox 23"/>
          <p:cNvSpPr txBox="1"/>
          <p:nvPr/>
        </p:nvSpPr>
        <p:spPr>
          <a:xfrm>
            <a:off x="4267200" y="1940842"/>
            <a:ext cx="2057400" cy="584763"/>
          </a:xfrm>
          <a:prstGeom prst="rect">
            <a:avLst/>
          </a:prstGeom>
          <a:solidFill>
            <a:srgbClr val="FFC000"/>
          </a:solidFill>
        </p:spPr>
        <p:txBody>
          <a:bodyPr wrap="square" lIns="91428" tIns="45714" rIns="91428" bIns="45714" rtlCol="0">
            <a:spAutoFit/>
          </a:bodyPr>
          <a:lstStyle/>
          <a:p>
            <a:pPr algn="ctr" defTabSz="914276"/>
            <a:r>
              <a:rPr lang="en-US" sz="3200" b="1">
                <a:solidFill>
                  <a:prstClr val="black"/>
                </a:solidFill>
                <a:latin typeface="Arial" pitchFamily="34" charset="0"/>
                <a:ea typeface="Arial-Rounded" pitchFamily="34" charset="0"/>
                <a:cs typeface="Arial" pitchFamily="34" charset="0"/>
              </a:rPr>
              <a:t>lục tục</a:t>
            </a:r>
          </a:p>
        </p:txBody>
      </p:sp>
      <p:sp>
        <p:nvSpPr>
          <p:cNvPr id="25" name="TextBox 24"/>
          <p:cNvSpPr txBox="1"/>
          <p:nvPr/>
        </p:nvSpPr>
        <p:spPr>
          <a:xfrm>
            <a:off x="3653523" y="1204123"/>
            <a:ext cx="978203" cy="584763"/>
          </a:xfrm>
          <a:prstGeom prst="rect">
            <a:avLst/>
          </a:prstGeom>
          <a:solidFill>
            <a:srgbClr val="FFC000"/>
          </a:solidFill>
          <a:ln>
            <a:noFill/>
          </a:ln>
        </p:spPr>
        <p:txBody>
          <a:bodyPr wrap="square" lIns="91428" tIns="45714" rIns="91428" bIns="45714" rtlCol="0">
            <a:spAutoFit/>
          </a:bodyPr>
          <a:lstStyle/>
          <a:p>
            <a:pPr algn="ctr" defTabSz="914276"/>
            <a:r>
              <a:rPr lang="en-US" sz="3200" b="1" smtClean="0">
                <a:solidFill>
                  <a:prstClr val="black"/>
                </a:solidFill>
                <a:latin typeface="Arial" pitchFamily="34" charset="0"/>
                <a:ea typeface="Arial-Rounded" pitchFamily="34" charset="0"/>
                <a:cs typeface="Arial" pitchFamily="34" charset="0"/>
              </a:rPr>
              <a:t>hót</a:t>
            </a:r>
            <a:endParaRPr lang="en-US" sz="3200" b="1">
              <a:solidFill>
                <a:prstClr val="black"/>
              </a:solidFill>
              <a:latin typeface="Arial" pitchFamily="34" charset="0"/>
              <a:ea typeface="Arial-Rounded" pitchFamily="34" charset="0"/>
              <a:cs typeface="Arial" pitchFamily="34" charset="0"/>
            </a:endParaRPr>
          </a:p>
        </p:txBody>
      </p:sp>
      <p:sp>
        <p:nvSpPr>
          <p:cNvPr id="26" name="TextBox 25"/>
          <p:cNvSpPr txBox="1"/>
          <p:nvPr/>
        </p:nvSpPr>
        <p:spPr>
          <a:xfrm>
            <a:off x="6096000" y="1204124"/>
            <a:ext cx="2057400" cy="584763"/>
          </a:xfrm>
          <a:prstGeom prst="rect">
            <a:avLst/>
          </a:prstGeom>
          <a:solidFill>
            <a:srgbClr val="FFC000"/>
          </a:solidFill>
        </p:spPr>
        <p:txBody>
          <a:bodyPr wrap="square" lIns="91428" tIns="45714" rIns="91428" bIns="45714" rtlCol="0">
            <a:spAutoFit/>
          </a:bodyPr>
          <a:lstStyle/>
          <a:p>
            <a:pPr algn="ctr" defTabSz="914276"/>
            <a:r>
              <a:rPr lang="en-US" sz="3200" b="1" smtClean="0">
                <a:solidFill>
                  <a:prstClr val="black"/>
                </a:solidFill>
                <a:latin typeface="Arial" pitchFamily="34" charset="0"/>
                <a:ea typeface="Arial-Rounded" pitchFamily="34" charset="0"/>
                <a:cs typeface="Arial" pitchFamily="34" charset="0"/>
              </a:rPr>
              <a:t>gáy</a:t>
            </a:r>
            <a:endParaRPr lang="en-US" sz="3200" b="1">
              <a:solidFill>
                <a:prstClr val="black"/>
              </a:solidFill>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33449452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38889E-6 6.17284E-7 L 0.47205 0.52006 " pathEditMode="relative" rAng="0" ptsTypes="AA">
                                      <p:cBhvr>
                                        <p:cTn id="6" dur="2000" fill="hold"/>
                                        <p:tgtEl>
                                          <p:spTgt spid="25"/>
                                        </p:tgtEl>
                                        <p:attrNameLst>
                                          <p:attrName>ppt_x</p:attrName>
                                          <p:attrName>ppt_y</p:attrName>
                                        </p:attrNameLst>
                                      </p:cBhvr>
                                      <p:rCtr x="23594" y="25988"/>
                                    </p:animMotion>
                                  </p:childTnLst>
                                  <p:subTnLst>
                                    <p:audio>
                                      <p:cMediaNode vol="100000">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32" presetClass="emph" presetSubtype="0" fill="hold" grpId="0" nodeType="clickEffect">
                                  <p:stCondLst>
                                    <p:cond delay="0"/>
                                  </p:stCondLst>
                                  <p:childTnLst>
                                    <p:animRot by="120000">
                                      <p:cBhvr>
                                        <p:cTn id="11" dur="100" fill="hold">
                                          <p:stCondLst>
                                            <p:cond delay="0"/>
                                          </p:stCondLst>
                                        </p:cTn>
                                        <p:tgtEl>
                                          <p:spTgt spid="22"/>
                                        </p:tgtEl>
                                        <p:attrNameLst>
                                          <p:attrName>r</p:attrName>
                                        </p:attrNameLst>
                                      </p:cBhvr>
                                    </p:animRot>
                                    <p:animRot by="-240000">
                                      <p:cBhvr>
                                        <p:cTn id="12" dur="200" fill="hold">
                                          <p:stCondLst>
                                            <p:cond delay="200"/>
                                          </p:stCondLst>
                                        </p:cTn>
                                        <p:tgtEl>
                                          <p:spTgt spid="22"/>
                                        </p:tgtEl>
                                        <p:attrNameLst>
                                          <p:attrName>r</p:attrName>
                                        </p:attrNameLst>
                                      </p:cBhvr>
                                    </p:animRot>
                                    <p:animRot by="240000">
                                      <p:cBhvr>
                                        <p:cTn id="13" dur="200" fill="hold">
                                          <p:stCondLst>
                                            <p:cond delay="400"/>
                                          </p:stCondLst>
                                        </p:cTn>
                                        <p:tgtEl>
                                          <p:spTgt spid="22"/>
                                        </p:tgtEl>
                                        <p:attrNameLst>
                                          <p:attrName>r</p:attrName>
                                        </p:attrNameLst>
                                      </p:cBhvr>
                                    </p:animRot>
                                    <p:animRot by="-240000">
                                      <p:cBhvr>
                                        <p:cTn id="14" dur="200" fill="hold">
                                          <p:stCondLst>
                                            <p:cond delay="600"/>
                                          </p:stCondLst>
                                        </p:cTn>
                                        <p:tgtEl>
                                          <p:spTgt spid="22"/>
                                        </p:tgtEl>
                                        <p:attrNameLst>
                                          <p:attrName>r</p:attrName>
                                        </p:attrNameLst>
                                      </p:cBhvr>
                                    </p:animRot>
                                    <p:animRot by="120000">
                                      <p:cBhvr>
                                        <p:cTn id="15" dur="200" fill="hold">
                                          <p:stCondLst>
                                            <p:cond delay="800"/>
                                          </p:stCondLst>
                                        </p:cTn>
                                        <p:tgtEl>
                                          <p:spTgt spid="22"/>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4" name="hammer.wav"/>
                                        </p:tgtEl>
                                      </p:cMediaNode>
                                    </p:audio>
                                  </p:subTnLst>
                                </p:cTn>
                              </p:par>
                            </p:childTnLst>
                          </p:cTn>
                        </p:par>
                      </p:childTnLst>
                    </p:cTn>
                  </p:par>
                </p:childTnLst>
              </p:cTn>
              <p:nextCondLst>
                <p:cond evt="onClick" delay="0">
                  <p:tgtEl>
                    <p:spTgt spid="22"/>
                  </p:tgtEl>
                </p:cond>
              </p:nextCondLst>
            </p:seq>
            <p:seq concurrent="1" nextAc="seek">
              <p:cTn id="16" restart="whenNotActive" fill="hold" evtFilter="cancelBubble" nodeType="interactiveSeq">
                <p:stCondLst>
                  <p:cond evt="onClick" delay="0">
                    <p:tgtEl>
                      <p:spTgt spid="23"/>
                    </p:tgtEl>
                  </p:cond>
                </p:stCondLst>
                <p:endSync evt="end" delay="0">
                  <p:rtn val="all"/>
                </p:endSync>
                <p:childTnLst>
                  <p:par>
                    <p:cTn id="17" fill="hold">
                      <p:stCondLst>
                        <p:cond delay="0"/>
                      </p:stCondLst>
                      <p:childTnLst>
                        <p:par>
                          <p:cTn id="18" fill="hold">
                            <p:stCondLst>
                              <p:cond delay="0"/>
                            </p:stCondLst>
                            <p:childTnLst>
                              <p:par>
                                <p:cTn id="19" presetID="42" presetClass="path" presetSubtype="0" accel="50000" decel="50000" fill="hold" grpId="0" nodeType="clickEffect">
                                  <p:stCondLst>
                                    <p:cond delay="0"/>
                                  </p:stCondLst>
                                  <p:childTnLst>
                                    <p:animMotion origin="layout" path="M -2.77778E-7 -2.84214E-7 L 0.11441 0.16342 " pathEditMode="relative" rAng="0" ptsTypes="AA">
                                      <p:cBhvr>
                                        <p:cTn id="20" dur="2000" fill="hold"/>
                                        <p:tgtEl>
                                          <p:spTgt spid="23"/>
                                        </p:tgtEl>
                                        <p:attrNameLst>
                                          <p:attrName>ppt_x</p:attrName>
                                          <p:attrName>ppt_y</p:attrName>
                                        </p:attrNameLst>
                                      </p:cBhvr>
                                      <p:rCtr x="5712" y="8156"/>
                                    </p:animMotion>
                                  </p:childTnLst>
                                  <p:subTnLst>
                                    <p:audio>
                                      <p:cMediaNode vol="100000">
                                        <p:cTn display="0" masterRel="sameClick">
                                          <p:stCondLst>
                                            <p:cond evt="begin" delay="0">
                                              <p:tn val="1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3"/>
                  </p:tgtEl>
                </p:cond>
              </p:nextCondLst>
            </p:seq>
            <p:seq concurrent="1" nextAc="seek">
              <p:cTn id="21" restart="whenNotActive" fill="hold" evtFilter="cancelBubble" nodeType="interactiveSeq">
                <p:stCondLst>
                  <p:cond evt="onClick" delay="0">
                    <p:tgtEl>
                      <p:spTgt spid="24"/>
                    </p:tgtEl>
                  </p:cond>
                </p:stCondLst>
                <p:endSync evt="end" delay="0">
                  <p:rtn val="all"/>
                </p:endSync>
                <p:childTnLst>
                  <p:par>
                    <p:cTn id="22" fill="hold">
                      <p:stCondLst>
                        <p:cond delay="0"/>
                      </p:stCondLst>
                      <p:childTnLst>
                        <p:par>
                          <p:cTn id="23" fill="hold">
                            <p:stCondLst>
                              <p:cond delay="0"/>
                            </p:stCondLst>
                            <p:childTnLst>
                              <p:par>
                                <p:cTn id="24" presetID="32" presetClass="emph" presetSubtype="0" fill="hold" grpId="0" nodeType="clickEffect">
                                  <p:stCondLst>
                                    <p:cond delay="0"/>
                                  </p:stCondLst>
                                  <p:childTnLst>
                                    <p:animRot by="120000">
                                      <p:cBhvr>
                                        <p:cTn id="25" dur="100" fill="hold">
                                          <p:stCondLst>
                                            <p:cond delay="0"/>
                                          </p:stCondLst>
                                        </p:cTn>
                                        <p:tgtEl>
                                          <p:spTgt spid="24"/>
                                        </p:tgtEl>
                                        <p:attrNameLst>
                                          <p:attrName>r</p:attrName>
                                        </p:attrNameLst>
                                      </p:cBhvr>
                                    </p:animRot>
                                    <p:animRot by="-240000">
                                      <p:cBhvr>
                                        <p:cTn id="26" dur="200" fill="hold">
                                          <p:stCondLst>
                                            <p:cond delay="200"/>
                                          </p:stCondLst>
                                        </p:cTn>
                                        <p:tgtEl>
                                          <p:spTgt spid="24"/>
                                        </p:tgtEl>
                                        <p:attrNameLst>
                                          <p:attrName>r</p:attrName>
                                        </p:attrNameLst>
                                      </p:cBhvr>
                                    </p:animRot>
                                    <p:animRot by="240000">
                                      <p:cBhvr>
                                        <p:cTn id="27" dur="200" fill="hold">
                                          <p:stCondLst>
                                            <p:cond delay="400"/>
                                          </p:stCondLst>
                                        </p:cTn>
                                        <p:tgtEl>
                                          <p:spTgt spid="24"/>
                                        </p:tgtEl>
                                        <p:attrNameLst>
                                          <p:attrName>r</p:attrName>
                                        </p:attrNameLst>
                                      </p:cBhvr>
                                    </p:animRot>
                                    <p:animRot by="-240000">
                                      <p:cBhvr>
                                        <p:cTn id="28" dur="200" fill="hold">
                                          <p:stCondLst>
                                            <p:cond delay="600"/>
                                          </p:stCondLst>
                                        </p:cTn>
                                        <p:tgtEl>
                                          <p:spTgt spid="24"/>
                                        </p:tgtEl>
                                        <p:attrNameLst>
                                          <p:attrName>r</p:attrName>
                                        </p:attrNameLst>
                                      </p:cBhvr>
                                    </p:animRot>
                                    <p:animRot by="120000">
                                      <p:cBhvr>
                                        <p:cTn id="29" dur="200" fill="hold">
                                          <p:stCondLst>
                                            <p:cond delay="800"/>
                                          </p:stCondLst>
                                        </p:cTn>
                                        <p:tgtEl>
                                          <p:spTgt spid="24"/>
                                        </p:tgtEl>
                                        <p:attrNameLst>
                                          <p:attrName>r</p:attrName>
                                        </p:attrNameLst>
                                      </p:cBhvr>
                                    </p:animRot>
                                  </p:childTnLst>
                                  <p:subTnLst>
                                    <p:audio>
                                      <p:cMediaNode>
                                        <p:cTn display="0" masterRel="sameClick">
                                          <p:stCondLst>
                                            <p:cond evt="begin" delay="0">
                                              <p:tn val="24"/>
                                            </p:cond>
                                          </p:stCondLst>
                                          <p:endCondLst>
                                            <p:cond evt="onStopAudio" delay="0">
                                              <p:tgtEl>
                                                <p:sldTgt/>
                                              </p:tgtEl>
                                            </p:cond>
                                          </p:endCondLst>
                                        </p:cTn>
                                        <p:tgtEl>
                                          <p:sndTgt r:embed="rId4" name="hammer.wav"/>
                                        </p:tgtEl>
                                      </p:cMediaNode>
                                    </p:audio>
                                  </p:subTnLst>
                                </p:cTn>
                              </p:par>
                            </p:childTnLst>
                          </p:cTn>
                        </p:par>
                      </p:childTnLst>
                    </p:cTn>
                  </p:par>
                </p:childTnLst>
              </p:cTn>
              <p:nextCondLst>
                <p:cond evt="onClick" delay="0">
                  <p:tgtEl>
                    <p:spTgt spid="24"/>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32" presetClass="emph" presetSubtype="0" fill="hold" grpId="0" nodeType="clickEffect">
                                  <p:stCondLst>
                                    <p:cond delay="0"/>
                                  </p:stCondLst>
                                  <p:childTnLst>
                                    <p:animRot by="120000">
                                      <p:cBhvr>
                                        <p:cTn id="34" dur="100" fill="hold">
                                          <p:stCondLst>
                                            <p:cond delay="0"/>
                                          </p:stCondLst>
                                        </p:cTn>
                                        <p:tgtEl>
                                          <p:spTgt spid="26"/>
                                        </p:tgtEl>
                                        <p:attrNameLst>
                                          <p:attrName>r</p:attrName>
                                        </p:attrNameLst>
                                      </p:cBhvr>
                                    </p:animRot>
                                    <p:animRot by="-240000">
                                      <p:cBhvr>
                                        <p:cTn id="35" dur="200" fill="hold">
                                          <p:stCondLst>
                                            <p:cond delay="200"/>
                                          </p:stCondLst>
                                        </p:cTn>
                                        <p:tgtEl>
                                          <p:spTgt spid="26"/>
                                        </p:tgtEl>
                                        <p:attrNameLst>
                                          <p:attrName>r</p:attrName>
                                        </p:attrNameLst>
                                      </p:cBhvr>
                                    </p:animRot>
                                    <p:animRot by="240000">
                                      <p:cBhvr>
                                        <p:cTn id="36" dur="200" fill="hold">
                                          <p:stCondLst>
                                            <p:cond delay="400"/>
                                          </p:stCondLst>
                                        </p:cTn>
                                        <p:tgtEl>
                                          <p:spTgt spid="26"/>
                                        </p:tgtEl>
                                        <p:attrNameLst>
                                          <p:attrName>r</p:attrName>
                                        </p:attrNameLst>
                                      </p:cBhvr>
                                    </p:animRot>
                                    <p:animRot by="-240000">
                                      <p:cBhvr>
                                        <p:cTn id="37" dur="200" fill="hold">
                                          <p:stCondLst>
                                            <p:cond delay="600"/>
                                          </p:stCondLst>
                                        </p:cTn>
                                        <p:tgtEl>
                                          <p:spTgt spid="26"/>
                                        </p:tgtEl>
                                        <p:attrNameLst>
                                          <p:attrName>r</p:attrName>
                                        </p:attrNameLst>
                                      </p:cBhvr>
                                    </p:animRot>
                                    <p:animRot by="120000">
                                      <p:cBhvr>
                                        <p:cTn id="38" dur="200" fill="hold">
                                          <p:stCondLst>
                                            <p:cond delay="800"/>
                                          </p:stCondLst>
                                        </p:cTn>
                                        <p:tgtEl>
                                          <p:spTgt spid="26"/>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4" name="hammer.wav"/>
                                        </p:tgtEl>
                                      </p:cMediaNode>
                                    </p:audio>
                                  </p:subTnLst>
                                </p:cTn>
                              </p:par>
                            </p:childTnLst>
                          </p:cTn>
                        </p:par>
                      </p:childTnLst>
                    </p:cTn>
                  </p:par>
                </p:childTnLst>
              </p:cTn>
              <p:nextCondLst>
                <p:cond evt="onClick" delay="0">
                  <p:tgtEl>
                    <p:spTgt spid="26"/>
                  </p:tgtEl>
                </p:cond>
              </p:nextCondLst>
            </p:seq>
          </p:childTnLst>
        </p:cTn>
      </p:par>
    </p:tnLst>
    <p:bldLst>
      <p:bldP spid="22" grpId="0" animBg="1"/>
      <p:bldP spid="23" grpId="0" animBg="1"/>
      <p:bldP spid="24" grpId="0" animBg="1"/>
      <p:bldP spid="25" grpId="0" animBg="1"/>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13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3562" y="1428750"/>
            <a:ext cx="5449887"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66375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84727" y="353540"/>
            <a:ext cx="8724900" cy="4351810"/>
            <a:chOff x="190500" y="133350"/>
            <a:chExt cx="8724900" cy="4351810"/>
          </a:xfrm>
        </p:grpSpPr>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88"/>
            <a:stretch/>
          </p:blipFill>
          <p:spPr bwMode="auto">
            <a:xfrm>
              <a:off x="190500" y="2404505"/>
              <a:ext cx="8724900" cy="2080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 y="133350"/>
              <a:ext cx="8724900" cy="227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Rectangle 4"/>
          <p:cNvSpPr/>
          <p:nvPr/>
        </p:nvSpPr>
        <p:spPr>
          <a:xfrm>
            <a:off x="171102" y="843280"/>
            <a:ext cx="9067800" cy="630942"/>
          </a:xfrm>
          <a:prstGeom prst="rect">
            <a:avLst/>
          </a:prstGeom>
        </p:spPr>
        <p:txBody>
          <a:bodyPr wrap="square">
            <a:spAutoFit/>
          </a:bodyPr>
          <a:lstStyle/>
          <a:p>
            <a:pPr algn="just"/>
            <a:r>
              <a:rPr lang="en-US" sz="3500" b="1" dirty="0" smtClean="0">
                <a:solidFill>
                  <a:srgbClr val="7030A0"/>
                </a:solidFill>
                <a:latin typeface="HP001 4 hàng" pitchFamily="34" charset="0"/>
              </a:rPr>
              <a:t>a. </a:t>
            </a:r>
            <a:r>
              <a:rPr lang="en-US" sz="3500" b="1" dirty="0" err="1" smtClean="0">
                <a:solidFill>
                  <a:srgbClr val="7030A0"/>
                </a:solidFill>
                <a:latin typeface="HP001 4 hàng" pitchFamily="34" charset="0"/>
              </a:rPr>
              <a:t>Những</a:t>
            </a:r>
            <a:r>
              <a:rPr lang="en-US" sz="3500" b="1" dirty="0" smtClean="0">
                <a:solidFill>
                  <a:srgbClr val="7030A0"/>
                </a:solidFill>
                <a:latin typeface="HP001 4 hàng" pitchFamily="34" charset="0"/>
              </a:rPr>
              <a:t> </a:t>
            </a:r>
            <a:r>
              <a:rPr lang="en-US" sz="3500" b="1" dirty="0" err="1" smtClean="0">
                <a:solidFill>
                  <a:srgbClr val="7030A0"/>
                </a:solidFill>
                <a:latin typeface="HP001 4 hàng" pitchFamily="34" charset="0"/>
              </a:rPr>
              <a:t>tia</a:t>
            </a:r>
            <a:r>
              <a:rPr lang="en-US" sz="3500" b="1" dirty="0" smtClean="0">
                <a:solidFill>
                  <a:srgbClr val="7030A0"/>
                </a:solidFill>
                <a:latin typeface="HP001 4 hàng" pitchFamily="34" charset="0"/>
              </a:rPr>
              <a:t> </a:t>
            </a:r>
            <a:r>
              <a:rPr lang="en-US" sz="3500" b="1" dirty="0" err="1" smtClean="0">
                <a:solidFill>
                  <a:srgbClr val="7030A0"/>
                </a:solidFill>
                <a:latin typeface="HP001 4 hàng" pitchFamily="34" charset="0"/>
              </a:rPr>
              <a:t>nắng</a:t>
            </a:r>
            <a:r>
              <a:rPr lang="en-US" sz="3500" b="1" dirty="0" smtClean="0">
                <a:solidFill>
                  <a:srgbClr val="7030A0"/>
                </a:solidFill>
                <a:latin typeface="HP001 4 hàng" pitchFamily="34" charset="0"/>
              </a:rPr>
              <a:t> </a:t>
            </a:r>
            <a:r>
              <a:rPr lang="en-US" sz="3500" b="1" dirty="0" err="1" smtClean="0">
                <a:solidFill>
                  <a:srgbClr val="7030A0"/>
                </a:solidFill>
                <a:latin typeface="HP001 4 hàng" pitchFamily="34" charset="0"/>
              </a:rPr>
              <a:t>cười</a:t>
            </a:r>
            <a:r>
              <a:rPr lang="en-US" sz="3500" b="1" dirty="0" smtClean="0">
                <a:solidFill>
                  <a:srgbClr val="7030A0"/>
                </a:solidFill>
                <a:latin typeface="HP001 4 hàng" pitchFamily="34" charset="0"/>
              </a:rPr>
              <a:t> </a:t>
            </a:r>
            <a:r>
              <a:rPr lang="en-US" sz="3500" b="1" dirty="0" err="1" smtClean="0">
                <a:solidFill>
                  <a:srgbClr val="7030A0"/>
                </a:solidFill>
                <a:latin typeface="HP001 4 hàng" pitchFamily="34" charset="0"/>
              </a:rPr>
              <a:t>khi</a:t>
            </a:r>
            <a:r>
              <a:rPr lang="en-US" sz="3500" b="1" dirty="0" smtClean="0">
                <a:solidFill>
                  <a:srgbClr val="7030A0"/>
                </a:solidFill>
                <a:latin typeface="HP001 4 hàng" pitchFamily="34" charset="0"/>
              </a:rPr>
              <a:t> </a:t>
            </a:r>
            <a:r>
              <a:rPr lang="en-US" sz="3500" b="1" dirty="0" err="1" smtClean="0">
                <a:solidFill>
                  <a:srgbClr val="7030A0"/>
                </a:solidFill>
                <a:latin typeface="HP001 4 hàng" pitchFamily="34" charset="0"/>
              </a:rPr>
              <a:t>thấy</a:t>
            </a:r>
            <a:r>
              <a:rPr lang="en-US" sz="3500" b="1" dirty="0" smtClean="0">
                <a:solidFill>
                  <a:srgbClr val="7030A0"/>
                </a:solidFill>
                <a:latin typeface="HP001 4 hàng" pitchFamily="34" charset="0"/>
              </a:rPr>
              <a:t> </a:t>
            </a:r>
            <a:r>
              <a:rPr lang="en-US" sz="3500" b="1" dirty="0" err="1" smtClean="0">
                <a:solidFill>
                  <a:srgbClr val="7030A0"/>
                </a:solidFill>
                <a:latin typeface="HP001 4 hàng" pitchFamily="34" charset="0"/>
              </a:rPr>
              <a:t>anh</a:t>
            </a:r>
            <a:r>
              <a:rPr lang="en-US" sz="3500" b="1" dirty="0" smtClean="0">
                <a:solidFill>
                  <a:srgbClr val="7030A0"/>
                </a:solidFill>
                <a:latin typeface="HP001 4 hàng" pitchFamily="34" charset="0"/>
              </a:rPr>
              <a:t> </a:t>
            </a:r>
            <a:r>
              <a:rPr lang="en-US" sz="3500" b="1" dirty="0" err="1" smtClean="0">
                <a:solidFill>
                  <a:srgbClr val="7030A0"/>
                </a:solidFill>
                <a:latin typeface="HP001 4 hàng" pitchFamily="34" charset="0"/>
              </a:rPr>
              <a:t>đi</a:t>
            </a:r>
            <a:r>
              <a:rPr lang="en-US" sz="3500" b="1" dirty="0" smtClean="0">
                <a:solidFill>
                  <a:srgbClr val="7030A0"/>
                </a:solidFill>
                <a:latin typeface="HP001 4 hàng" pitchFamily="34" charset="0"/>
              </a:rPr>
              <a:t> </a:t>
            </a:r>
            <a:r>
              <a:rPr lang="en-US" sz="3500" b="1" dirty="0" err="1" smtClean="0">
                <a:solidFill>
                  <a:srgbClr val="7030A0"/>
                </a:solidFill>
                <a:latin typeface="HP001 4 hàng" pitchFamily="34" charset="0"/>
              </a:rPr>
              <a:t>học</a:t>
            </a:r>
            <a:r>
              <a:rPr lang="en-US" sz="3500" b="1" dirty="0" smtClean="0">
                <a:solidFill>
                  <a:srgbClr val="7030A0"/>
                </a:solidFill>
                <a:latin typeface="HP001 4 hàng" pitchFamily="34" charset="0"/>
              </a:rPr>
              <a:t> </a:t>
            </a:r>
          </a:p>
        </p:txBody>
      </p:sp>
      <p:sp>
        <p:nvSpPr>
          <p:cNvPr id="9" name="Rectangle 8"/>
          <p:cNvSpPr/>
          <p:nvPr/>
        </p:nvSpPr>
        <p:spPr>
          <a:xfrm>
            <a:off x="184727" y="2239242"/>
            <a:ext cx="9067800" cy="630942"/>
          </a:xfrm>
          <a:prstGeom prst="rect">
            <a:avLst/>
          </a:prstGeom>
        </p:spPr>
        <p:txBody>
          <a:bodyPr wrap="square">
            <a:spAutoFit/>
          </a:bodyPr>
          <a:lstStyle/>
          <a:p>
            <a:pPr algn="just"/>
            <a:r>
              <a:rPr lang="en-US" sz="3500" b="1" dirty="0" smtClean="0">
                <a:solidFill>
                  <a:srgbClr val="7030A0"/>
                </a:solidFill>
                <a:latin typeface="HP001 4 hàng" pitchFamily="34" charset="0"/>
              </a:rPr>
              <a:t>b. </a:t>
            </a:r>
            <a:r>
              <a:rPr lang="en-US" sz="3500" b="1" dirty="0" err="1" smtClean="0">
                <a:solidFill>
                  <a:srgbClr val="7030A0"/>
                </a:solidFill>
                <a:latin typeface="HP001 4 hàng" pitchFamily="34" charset="0"/>
              </a:rPr>
              <a:t>Mấy</a:t>
            </a:r>
            <a:r>
              <a:rPr lang="en-US" sz="3500" b="1" dirty="0" smtClean="0">
                <a:solidFill>
                  <a:srgbClr val="7030A0"/>
                </a:solidFill>
                <a:latin typeface="HP001 4 hàng" pitchFamily="34" charset="0"/>
              </a:rPr>
              <a:t> </a:t>
            </a:r>
            <a:r>
              <a:rPr lang="en-US" sz="3500" b="1" dirty="0" err="1" smtClean="0">
                <a:solidFill>
                  <a:srgbClr val="7030A0"/>
                </a:solidFill>
                <a:latin typeface="HP001 4 hàng" pitchFamily="34" charset="0"/>
              </a:rPr>
              <a:t>chú</a:t>
            </a:r>
            <a:r>
              <a:rPr lang="en-US" sz="3500" b="1" dirty="0" smtClean="0">
                <a:solidFill>
                  <a:srgbClr val="7030A0"/>
                </a:solidFill>
                <a:latin typeface="HP001 4 hàng" pitchFamily="34" charset="0"/>
              </a:rPr>
              <a:t> </a:t>
            </a:r>
            <a:r>
              <a:rPr lang="en-US" sz="3500" b="1" dirty="0" err="1" smtClean="0">
                <a:solidFill>
                  <a:srgbClr val="7030A0"/>
                </a:solidFill>
                <a:latin typeface="HP001 4 hàng" pitchFamily="34" charset="0"/>
              </a:rPr>
              <a:t>chim</a:t>
            </a:r>
            <a:r>
              <a:rPr lang="en-US" sz="3500" b="1" dirty="0" smtClean="0">
                <a:solidFill>
                  <a:srgbClr val="7030A0"/>
                </a:solidFill>
                <a:latin typeface="HP001 4 hàng" pitchFamily="34" charset="0"/>
              </a:rPr>
              <a:t> </a:t>
            </a:r>
            <a:r>
              <a:rPr lang="en-US" sz="3500" b="1" dirty="0" err="1" smtClean="0">
                <a:solidFill>
                  <a:srgbClr val="7030A0"/>
                </a:solidFill>
                <a:latin typeface="HP001 4 hàng" pitchFamily="34" charset="0"/>
              </a:rPr>
              <a:t>chích</a:t>
            </a:r>
            <a:r>
              <a:rPr lang="en-US" sz="3500" b="1" dirty="0" smtClean="0">
                <a:solidFill>
                  <a:srgbClr val="7030A0"/>
                </a:solidFill>
                <a:latin typeface="HP001 4 hàng" pitchFamily="34" charset="0"/>
              </a:rPr>
              <a:t> </a:t>
            </a:r>
            <a:r>
              <a:rPr lang="en-US" sz="3500" b="1" dirty="0" err="1" smtClean="0">
                <a:solidFill>
                  <a:srgbClr val="7030A0"/>
                </a:solidFill>
                <a:latin typeface="HP001 4 hàng" pitchFamily="34" charset="0"/>
              </a:rPr>
              <a:t>chòe</a:t>
            </a:r>
            <a:r>
              <a:rPr lang="en-US" sz="3500" b="1" dirty="0" smtClean="0">
                <a:solidFill>
                  <a:srgbClr val="7030A0"/>
                </a:solidFill>
                <a:latin typeface="HP001 4 hàng" pitchFamily="34" charset="0"/>
              </a:rPr>
              <a:t> </a:t>
            </a:r>
            <a:r>
              <a:rPr lang="en-US" sz="3500" b="1" dirty="0" err="1" smtClean="0">
                <a:solidFill>
                  <a:srgbClr val="7030A0"/>
                </a:solidFill>
                <a:latin typeface="HP001 4 hàng" pitchFamily="34" charset="0"/>
              </a:rPr>
              <a:t>đang</a:t>
            </a:r>
            <a:r>
              <a:rPr lang="en-US" sz="3500" b="1" dirty="0" smtClean="0">
                <a:solidFill>
                  <a:srgbClr val="7030A0"/>
                </a:solidFill>
                <a:latin typeface="HP001 4 hàng" pitchFamily="34" charset="0"/>
              </a:rPr>
              <a:t> </a:t>
            </a:r>
            <a:r>
              <a:rPr lang="en-US" sz="3500" b="1" dirty="0" err="1" smtClean="0">
                <a:solidFill>
                  <a:srgbClr val="7030A0"/>
                </a:solidFill>
                <a:latin typeface="HP001 4 hàng" pitchFamily="34" charset="0"/>
              </a:rPr>
              <a:t>hót</a:t>
            </a:r>
            <a:r>
              <a:rPr lang="en-US" sz="3500" b="1" dirty="0" smtClean="0">
                <a:solidFill>
                  <a:srgbClr val="7030A0"/>
                </a:solidFill>
                <a:latin typeface="HP001 4 hàng" pitchFamily="34" charset="0"/>
              </a:rPr>
              <a:t> </a:t>
            </a:r>
            <a:r>
              <a:rPr lang="en-US" sz="3500" b="1" dirty="0" err="1" smtClean="0">
                <a:solidFill>
                  <a:srgbClr val="7030A0"/>
                </a:solidFill>
                <a:latin typeface="HP001 4 hàng" pitchFamily="34" charset="0"/>
              </a:rPr>
              <a:t>vang</a:t>
            </a:r>
            <a:r>
              <a:rPr lang="en-US" sz="3500" b="1" dirty="0" smtClean="0">
                <a:solidFill>
                  <a:srgbClr val="7030A0"/>
                </a:solidFill>
                <a:latin typeface="HP001 4 hàng" pitchFamily="34" charset="0"/>
              </a:rPr>
              <a:t>  </a:t>
            </a:r>
            <a:endParaRPr lang="en-US" sz="3500" b="1" dirty="0">
              <a:solidFill>
                <a:srgbClr val="7030A0"/>
              </a:solidFill>
              <a:latin typeface="HP001 4 hàng" pitchFamily="34" charset="0"/>
            </a:endParaRPr>
          </a:p>
        </p:txBody>
      </p:sp>
      <p:sp>
        <p:nvSpPr>
          <p:cNvPr id="10" name="Rectangle 9"/>
          <p:cNvSpPr/>
          <p:nvPr/>
        </p:nvSpPr>
        <p:spPr>
          <a:xfrm>
            <a:off x="207819" y="2922139"/>
            <a:ext cx="9067800" cy="630942"/>
          </a:xfrm>
          <a:prstGeom prst="rect">
            <a:avLst/>
          </a:prstGeom>
        </p:spPr>
        <p:txBody>
          <a:bodyPr wrap="square">
            <a:spAutoFit/>
          </a:bodyPr>
          <a:lstStyle/>
          <a:p>
            <a:pPr algn="just"/>
            <a:r>
              <a:rPr lang="en-US" sz="3500" b="1" dirty="0" err="1">
                <a:solidFill>
                  <a:srgbClr val="7030A0"/>
                </a:solidFill>
                <a:latin typeface="HP001 4 hàng" pitchFamily="34" charset="0"/>
              </a:rPr>
              <a:t>t</a:t>
            </a:r>
            <a:r>
              <a:rPr lang="en-US" sz="3500" b="1" dirty="0" err="1" smtClean="0">
                <a:solidFill>
                  <a:srgbClr val="7030A0"/>
                </a:solidFill>
                <a:latin typeface="HP001 4 hàng" pitchFamily="34" charset="0"/>
              </a:rPr>
              <a:t>rên</a:t>
            </a:r>
            <a:r>
              <a:rPr lang="en-US" sz="3500" b="1" dirty="0" smtClean="0">
                <a:solidFill>
                  <a:srgbClr val="7030A0"/>
                </a:solidFill>
                <a:latin typeface="HP001 4 hàng" pitchFamily="34" charset="0"/>
              </a:rPr>
              <a:t> </a:t>
            </a:r>
            <a:r>
              <a:rPr lang="en-US" sz="3500" b="1" dirty="0" err="1" smtClean="0">
                <a:solidFill>
                  <a:srgbClr val="7030A0"/>
                </a:solidFill>
                <a:latin typeface="HP001 4 hàng" pitchFamily="34" charset="0"/>
              </a:rPr>
              <a:t>cành</a:t>
            </a:r>
            <a:r>
              <a:rPr lang="en-US" sz="3500" b="1" dirty="0" smtClean="0">
                <a:solidFill>
                  <a:srgbClr val="7030A0"/>
                </a:solidFill>
                <a:latin typeface="HP001 4 hàng" pitchFamily="34" charset="0"/>
              </a:rPr>
              <a:t> </a:t>
            </a:r>
            <a:r>
              <a:rPr lang="en-US" sz="3500" b="1" dirty="0" err="1" smtClean="0">
                <a:solidFill>
                  <a:srgbClr val="7030A0"/>
                </a:solidFill>
                <a:latin typeface="HP001 4 hàng" pitchFamily="34" charset="0"/>
              </a:rPr>
              <a:t>cây</a:t>
            </a:r>
            <a:r>
              <a:rPr lang="en-US" sz="3500" b="1" dirty="0" smtClean="0">
                <a:solidFill>
                  <a:srgbClr val="7030A0"/>
                </a:solidFill>
                <a:latin typeface="HP001 4 hàng" pitchFamily="34" charset="0"/>
              </a:rPr>
              <a:t>.</a:t>
            </a:r>
            <a:endParaRPr lang="en-US" sz="3500" b="1" dirty="0">
              <a:solidFill>
                <a:srgbClr val="7030A0"/>
              </a:solidFill>
              <a:latin typeface="HP001 4 hàng" pitchFamily="34" charset="0"/>
            </a:endParaRPr>
          </a:p>
        </p:txBody>
      </p:sp>
      <p:sp>
        <p:nvSpPr>
          <p:cNvPr id="8" name="Rectangle 7"/>
          <p:cNvSpPr/>
          <p:nvPr/>
        </p:nvSpPr>
        <p:spPr>
          <a:xfrm>
            <a:off x="157247" y="1555784"/>
            <a:ext cx="9067800" cy="630942"/>
          </a:xfrm>
          <a:prstGeom prst="rect">
            <a:avLst/>
          </a:prstGeom>
        </p:spPr>
        <p:txBody>
          <a:bodyPr wrap="square">
            <a:spAutoFit/>
          </a:bodyPr>
          <a:lstStyle/>
          <a:p>
            <a:pPr algn="just"/>
            <a:r>
              <a:rPr lang="en-US" sz="3500" b="1" dirty="0" err="1">
                <a:solidFill>
                  <a:srgbClr val="7030A0"/>
                </a:solidFill>
                <a:latin typeface="HP001 4 hàng" pitchFamily="34" charset="0"/>
              </a:rPr>
              <a:t>v</a:t>
            </a:r>
            <a:r>
              <a:rPr lang="en-US" sz="3500" b="1" dirty="0" err="1" smtClean="0">
                <a:solidFill>
                  <a:srgbClr val="7030A0"/>
                </a:solidFill>
                <a:latin typeface="HP001 4 hàng" pitchFamily="34" charset="0"/>
              </a:rPr>
              <a:t>ề</a:t>
            </a:r>
            <a:endParaRPr lang="en-US" sz="3500" b="1" dirty="0" smtClean="0">
              <a:solidFill>
                <a:srgbClr val="7030A0"/>
              </a:solidFill>
              <a:latin typeface="HP001 4 hàng" pitchFamily="34" charset="0"/>
            </a:endParaRPr>
          </a:p>
        </p:txBody>
      </p:sp>
    </p:spTree>
    <p:extLst>
      <p:ext uri="{BB962C8B-B14F-4D97-AF65-F5344CB8AC3E}">
        <p14:creationId xmlns:p14="http://schemas.microsoft.com/office/powerpoint/2010/main" val="1291326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17764" y="57150"/>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6"/>
            <a:r>
              <a:rPr lang="en-US" sz="2800" b="1" smtClean="0">
                <a:solidFill>
                  <a:prstClr val="white"/>
                </a:solidFill>
                <a:latin typeface="Arial Rounded MT Bold" pitchFamily="34" charset="0"/>
                <a:cs typeface="Times New Roman" pitchFamily="18" charset="0"/>
              </a:rPr>
              <a:t>6</a:t>
            </a:r>
            <a:endParaRPr lang="en-US" sz="2800" b="1">
              <a:solidFill>
                <a:prstClr val="white"/>
              </a:solidFill>
              <a:latin typeface="Arial Rounded MT Bold" pitchFamily="34" charset="0"/>
              <a:cs typeface="Times New Roman" pitchFamily="18" charset="0"/>
            </a:endParaRPr>
          </a:p>
        </p:txBody>
      </p:sp>
      <p:sp>
        <p:nvSpPr>
          <p:cNvPr id="3" name="TextBox 2"/>
          <p:cNvSpPr txBox="1"/>
          <p:nvPr/>
        </p:nvSpPr>
        <p:spPr>
          <a:xfrm>
            <a:off x="744682" y="144348"/>
            <a:ext cx="8094518" cy="954095"/>
          </a:xfrm>
          <a:prstGeom prst="rect">
            <a:avLst/>
          </a:prstGeom>
          <a:noFill/>
        </p:spPr>
        <p:txBody>
          <a:bodyPr wrap="square" lIns="91428" tIns="45714" rIns="91428" bIns="45714" rtlCol="0">
            <a:spAutoFit/>
          </a:bodyPr>
          <a:lstStyle/>
          <a:p>
            <a:pPr algn="just" defTabSz="914276"/>
            <a:r>
              <a:rPr lang="en-US" sz="2800" b="1" smtClean="0">
                <a:solidFill>
                  <a:prstClr val="black"/>
                </a:solidFill>
                <a:latin typeface="Arial" pitchFamily="34" charset="0"/>
                <a:ea typeface="Arial-Rounded" pitchFamily="34" charset="0"/>
                <a:cs typeface="Arial" pitchFamily="34" charset="0"/>
              </a:rPr>
              <a:t>Quan sát tranh và dùng từ ngữ trong khung để nói theo tranh</a:t>
            </a:r>
            <a:endParaRPr lang="en-US" sz="2800" b="1">
              <a:solidFill>
                <a:prstClr val="black"/>
              </a:solidFill>
              <a:latin typeface="Arial" pitchFamily="34" charset="0"/>
              <a:ea typeface="Arial-Rounded" pitchFamily="34" charset="0"/>
              <a:cs typeface="Arial" pitchFamily="34" charset="0"/>
            </a:endParaRPr>
          </a:p>
        </p:txBody>
      </p:sp>
      <p:sp>
        <p:nvSpPr>
          <p:cNvPr id="20" name="TextBox 19"/>
          <p:cNvSpPr txBox="1"/>
          <p:nvPr/>
        </p:nvSpPr>
        <p:spPr>
          <a:xfrm>
            <a:off x="914400" y="1043297"/>
            <a:ext cx="7924800" cy="523208"/>
          </a:xfrm>
          <a:prstGeom prst="rect">
            <a:avLst/>
          </a:prstGeom>
          <a:noFill/>
          <a:ln>
            <a:solidFill>
              <a:schemeClr val="accent6"/>
            </a:solidFill>
          </a:ln>
        </p:spPr>
        <p:txBody>
          <a:bodyPr wrap="square" lIns="91428" tIns="45714" rIns="91428" bIns="45714" rtlCol="0">
            <a:spAutoFit/>
          </a:bodyPr>
          <a:lstStyle/>
          <a:p>
            <a:pPr algn="ctr" defTabSz="914276"/>
            <a:r>
              <a:rPr lang="en-US" sz="2800" b="1" smtClean="0">
                <a:solidFill>
                  <a:srgbClr val="0070C0"/>
                </a:solidFill>
                <a:latin typeface="Arial-Rounded" pitchFamily="34" charset="0"/>
                <a:ea typeface="Arial-Rounded" pitchFamily="34" charset="0"/>
                <a:cs typeface="Arial-Rounded" pitchFamily="34" charset="0"/>
              </a:rPr>
              <a:t>buổi sáng		bố		mẹ 		em</a:t>
            </a:r>
            <a:endParaRPr lang="en-US" sz="2800" b="1">
              <a:solidFill>
                <a:srgbClr val="0070C0"/>
              </a:solidFill>
              <a:latin typeface="Arial-Rounded" pitchFamily="34" charset="0"/>
              <a:ea typeface="Arial-Rounded" pitchFamily="34" charset="0"/>
              <a:cs typeface="Arial-Rounded" pitchFamily="34" charset="0"/>
            </a:endParaRPr>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940" t="23183" r="27672" b="18750"/>
          <a:stretch/>
        </p:blipFill>
        <p:spPr bwMode="auto">
          <a:xfrm>
            <a:off x="117764" y="1581150"/>
            <a:ext cx="8873836"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41742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304800" y="285750"/>
            <a:ext cx="8662416" cy="44196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r>
              <a:rPr lang="en-US" sz="3200" b="1">
                <a:solidFill>
                  <a:schemeClr val="tx1"/>
                </a:solidFill>
                <a:latin typeface="Arial" pitchFamily="34" charset="0"/>
                <a:cs typeface="Arial" pitchFamily="34" charset="0"/>
              </a:rPr>
              <a:t>Dặn dò:</a:t>
            </a:r>
          </a:p>
          <a:p>
            <a:pPr marL="457138" indent="-457138" algn="just">
              <a:buFontTx/>
              <a:buChar char="-"/>
            </a:pPr>
            <a:r>
              <a:rPr lang="en-US" sz="3200" smtClean="0">
                <a:solidFill>
                  <a:schemeClr val="tx1"/>
                </a:solidFill>
                <a:latin typeface="Arial" pitchFamily="34" charset="0"/>
                <a:cs typeface="Arial" pitchFamily="34" charset="0"/>
              </a:rPr>
              <a:t>Xem lại bài đã học </a:t>
            </a:r>
            <a:r>
              <a:rPr lang="en-US" sz="3200">
                <a:solidFill>
                  <a:schemeClr val="tx1"/>
                </a:solidFill>
                <a:latin typeface="Arial" pitchFamily="34" charset="0"/>
                <a:cs typeface="Arial" pitchFamily="34" charset="0"/>
              </a:rPr>
              <a:t>(trang </a:t>
            </a:r>
            <a:r>
              <a:rPr lang="en-US" sz="3200" smtClean="0">
                <a:solidFill>
                  <a:schemeClr val="tx1"/>
                </a:solidFill>
                <a:latin typeface="Arial" pitchFamily="34" charset="0"/>
                <a:cs typeface="Arial" pitchFamily="34" charset="0"/>
              </a:rPr>
              <a:t>128, 129).</a:t>
            </a:r>
            <a:endParaRPr lang="en-US" sz="3200">
              <a:solidFill>
                <a:schemeClr val="tx1"/>
              </a:solidFill>
              <a:latin typeface="Arial" pitchFamily="34" charset="0"/>
              <a:cs typeface="Arial" pitchFamily="34" charset="0"/>
            </a:endParaRPr>
          </a:p>
          <a:p>
            <a:pPr marL="457138" indent="-457138" algn="just">
              <a:buFontTx/>
              <a:buChar char="-"/>
            </a:pPr>
            <a:r>
              <a:rPr lang="en-US" sz="3200">
                <a:solidFill>
                  <a:schemeClr val="tx1"/>
                </a:solidFill>
                <a:latin typeface="Arial" pitchFamily="34" charset="0"/>
                <a:cs typeface="Arial" pitchFamily="34" charset="0"/>
              </a:rPr>
              <a:t>Chuẩn bị bài mới (trang </a:t>
            </a:r>
            <a:r>
              <a:rPr lang="en-US" sz="3200" smtClean="0">
                <a:solidFill>
                  <a:schemeClr val="tx1"/>
                </a:solidFill>
                <a:latin typeface="Arial" pitchFamily="34" charset="0"/>
                <a:cs typeface="Arial" pitchFamily="34" charset="0"/>
              </a:rPr>
              <a:t>130, 131).</a:t>
            </a:r>
            <a:endParaRPr lang="en-US" sz="320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3885114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ài hát buổi sáng VTV7.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 y="133350"/>
            <a:ext cx="8842664" cy="4973853"/>
          </a:xfrm>
          <a:prstGeom prst="rect">
            <a:avLst/>
          </a:prstGeom>
        </p:spPr>
      </p:pic>
    </p:spTree>
    <p:extLst>
      <p:ext uri="{BB962C8B-B14F-4D97-AF65-F5344CB8AC3E}">
        <p14:creationId xmlns:p14="http://schemas.microsoft.com/office/powerpoint/2010/main" val="181524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6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31850" y="215550"/>
            <a:ext cx="7962900" cy="461532"/>
          </a:xfrm>
          <a:prstGeom prst="rect">
            <a:avLst/>
          </a:prstGeom>
          <a:noFill/>
        </p:spPr>
        <p:txBody>
          <a:bodyPr wrap="square" lIns="91305" tIns="45654" rIns="91305" bIns="45654" rtlCol="0">
            <a:spAutoFit/>
          </a:bodyPr>
          <a:lstStyle/>
          <a:p>
            <a:pPr algn="just"/>
            <a:r>
              <a:rPr lang="en-US" sz="2400" b="1" smtClean="0">
                <a:latin typeface="Arial" pitchFamily="34" charset="0"/>
                <a:ea typeface="Arial-Rounded" pitchFamily="34" charset="0"/>
                <a:cs typeface="Arial" pitchFamily="34" charset="0"/>
              </a:rPr>
              <a:t>Quan sát con người, cảnh vật trong tranh</a:t>
            </a:r>
            <a:endParaRPr lang="en-US" sz="2400" b="1">
              <a:latin typeface="Arial" pitchFamily="34" charset="0"/>
              <a:ea typeface="Arial-Rounded" pitchFamily="34" charset="0"/>
              <a:cs typeface="Arial" pitchFamily="34" charset="0"/>
            </a:endParaRPr>
          </a:p>
        </p:txBody>
      </p:sp>
      <p:sp>
        <p:nvSpPr>
          <p:cNvPr id="6" name="Oval 5"/>
          <p:cNvSpPr/>
          <p:nvPr/>
        </p:nvSpPr>
        <p:spPr>
          <a:xfrm>
            <a:off x="209550" y="141516"/>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a:solidFill>
                  <a:schemeClr val="bg1"/>
                </a:solidFill>
                <a:latin typeface="Arial Rounded MT Bold" pitchFamily="34" charset="0"/>
                <a:cs typeface="Times New Roman" pitchFamily="18" charset="0"/>
              </a:rPr>
              <a:t>1</a:t>
            </a:r>
          </a:p>
        </p:txBody>
      </p:sp>
      <p:sp>
        <p:nvSpPr>
          <p:cNvPr id="7" name="TextBox 6"/>
          <p:cNvSpPr txBox="1"/>
          <p:nvPr/>
        </p:nvSpPr>
        <p:spPr>
          <a:xfrm>
            <a:off x="381000" y="4095750"/>
            <a:ext cx="7962900" cy="830863"/>
          </a:xfrm>
          <a:prstGeom prst="rect">
            <a:avLst/>
          </a:prstGeom>
          <a:noFill/>
        </p:spPr>
        <p:txBody>
          <a:bodyPr wrap="square" lIns="91305" tIns="45654" rIns="91305" bIns="45654" rtlCol="0">
            <a:spAutoFit/>
          </a:bodyPr>
          <a:lstStyle/>
          <a:p>
            <a:pPr marL="457200" indent="-457200" algn="just">
              <a:buAutoNum type="alphaLcPeriod"/>
            </a:pPr>
            <a:r>
              <a:rPr lang="en-US" sz="2400" smtClean="0">
                <a:latin typeface="Arial" pitchFamily="34" charset="0"/>
                <a:ea typeface="Arial-Rounded" pitchFamily="34" charset="0"/>
                <a:cs typeface="Arial" pitchFamily="34" charset="0"/>
              </a:rPr>
              <a:t>Em thấy những gì trong tranh?</a:t>
            </a:r>
          </a:p>
          <a:p>
            <a:pPr marL="457200" indent="-457200" algn="just">
              <a:buAutoNum type="alphaLcPeriod"/>
            </a:pPr>
            <a:r>
              <a:rPr lang="en-US" sz="2400" smtClean="0">
                <a:latin typeface="Arial" pitchFamily="34" charset="0"/>
                <a:ea typeface="Arial-Rounded" pitchFamily="34" charset="0"/>
                <a:cs typeface="Arial" pitchFamily="34" charset="0"/>
              </a:rPr>
              <a:t>Cảnh vật và con người trong tranh như thế nào?</a:t>
            </a:r>
            <a:endParaRPr lang="en-US" sz="2400">
              <a:latin typeface="Arial" pitchFamily="34" charset="0"/>
              <a:ea typeface="Arial-Rounded" pitchFamily="34" charset="0"/>
              <a:cs typeface="Arial" pitchFamily="34" charset="0"/>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718" t="23958" r="25476" b="23438"/>
          <a:stretch/>
        </p:blipFill>
        <p:spPr bwMode="auto">
          <a:xfrm>
            <a:off x="819150" y="677082"/>
            <a:ext cx="7334250" cy="3418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21153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FD24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solidFill>
                <a:prstClr val="white"/>
              </a:solidFill>
            </a:endParaRPr>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solidFill>
                <a:prstClr val="white"/>
              </a:solidFill>
            </a:endParaRPr>
          </a:p>
        </p:txBody>
      </p:sp>
      <p:sp>
        <p:nvSpPr>
          <p:cNvPr id="5" name="Rectangle 4"/>
          <p:cNvSpPr/>
          <p:nvPr/>
        </p:nvSpPr>
        <p:spPr>
          <a:xfrm>
            <a:off x="0" y="5010150"/>
            <a:ext cx="9144000"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696" rIns="91391" bIns="45696" spcCol="0" rtlCol="0" anchor="ctr"/>
          <a:lstStyle/>
          <a:p>
            <a:pPr algn="ctr"/>
            <a:endParaRPr lang="en-US">
              <a:solidFill>
                <a:prstClr val="white"/>
              </a:solidFill>
            </a:endParaRPr>
          </a:p>
        </p:txBody>
      </p:sp>
      <p:grpSp>
        <p:nvGrpSpPr>
          <p:cNvPr id="2" name="Group 1"/>
          <p:cNvGrpSpPr/>
          <p:nvPr/>
        </p:nvGrpSpPr>
        <p:grpSpPr>
          <a:xfrm>
            <a:off x="1354231" y="2152115"/>
            <a:ext cx="7219136"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solidFill>
                  <a:prstClr val="white"/>
                </a:solidFill>
              </a:endParaRPr>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solidFill>
                  <a:prstClr val="white"/>
                </a:solidFill>
              </a:endParaRPr>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solidFill>
                  <a:prstClr val="white"/>
                </a:solidFill>
              </a:endParaRPr>
            </a:p>
          </p:txBody>
        </p:sp>
      </p:grpSp>
      <p:grpSp>
        <p:nvGrpSpPr>
          <p:cNvPr id="10" name="Group 9"/>
          <p:cNvGrpSpPr/>
          <p:nvPr/>
        </p:nvGrpSpPr>
        <p:grpSpPr>
          <a:xfrm>
            <a:off x="685800"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1252971" y="1095375"/>
              <a:ext cx="914400" cy="914400"/>
            </a:xfrm>
            <a:prstGeom prst="ellipse">
              <a:avLst/>
            </a:prstGeom>
            <a:solidFill>
              <a:schemeClr val="accent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21" name="Group 20"/>
          <p:cNvGrpSpPr/>
          <p:nvPr/>
        </p:nvGrpSpPr>
        <p:grpSpPr>
          <a:xfrm>
            <a:off x="-659635"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FFD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Oval 24"/>
            <p:cNvSpPr/>
            <p:nvPr/>
          </p:nvSpPr>
          <p:spPr>
            <a:xfrm rot="968493">
              <a:off x="-2721155" y="-827037"/>
              <a:ext cx="2069022" cy="1931010"/>
            </a:xfrm>
            <a:prstGeom prst="ellipse">
              <a:avLst/>
            </a:prstGeom>
            <a:solidFill>
              <a:srgbClr val="FFC6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8" name="TextBox 27"/>
          <p:cNvSpPr txBox="1"/>
          <p:nvPr/>
        </p:nvSpPr>
        <p:spPr>
          <a:xfrm>
            <a:off x="12700" y="178394"/>
            <a:ext cx="1341530" cy="1107947"/>
          </a:xfrm>
          <a:prstGeom prst="rect">
            <a:avLst/>
          </a:prstGeom>
          <a:noFill/>
        </p:spPr>
        <p:txBody>
          <a:bodyPr wrap="square" lIns="91391" tIns="45696" rIns="91391" bIns="45696" rtlCol="0">
            <a:spAutoFit/>
          </a:bodyPr>
          <a:lstStyle/>
          <a:p>
            <a:pPr algn="ctr"/>
            <a:r>
              <a:rPr lang="en-US" sz="6600" b="1" smtClean="0">
                <a:solidFill>
                  <a:srgbClr val="F79646"/>
                </a:solidFill>
                <a:latin typeface="Arial Rounded MT Bold" pitchFamily="34" charset="0"/>
                <a:ea typeface="Arial-Rounded" pitchFamily="34" charset="0"/>
                <a:cs typeface="Times New Roman" pitchFamily="18" charset="0"/>
              </a:rPr>
              <a:t>7</a:t>
            </a:r>
            <a:endParaRPr lang="en-US" sz="6600" b="1">
              <a:solidFill>
                <a:srgbClr val="F79646"/>
              </a:solidFill>
              <a:latin typeface="Arial Rounded MT Bold" pitchFamily="34" charset="0"/>
              <a:ea typeface="Arial-Rounded" pitchFamily="34" charset="0"/>
              <a:cs typeface="Times New Roman" pitchFamily="18" charset="0"/>
            </a:endParaRPr>
          </a:p>
        </p:txBody>
      </p:sp>
      <p:sp>
        <p:nvSpPr>
          <p:cNvPr id="29" name="TextBox 28"/>
          <p:cNvSpPr txBox="1"/>
          <p:nvPr/>
        </p:nvSpPr>
        <p:spPr>
          <a:xfrm>
            <a:off x="1524000" y="437711"/>
            <a:ext cx="7467600" cy="769393"/>
          </a:xfrm>
          <a:prstGeom prst="rect">
            <a:avLst/>
          </a:prstGeom>
          <a:noFill/>
        </p:spPr>
        <p:txBody>
          <a:bodyPr wrap="square" lIns="91391" tIns="45696" rIns="91391" bIns="45696" rtlCol="0">
            <a:spAutoFit/>
          </a:bodyPr>
          <a:lstStyle/>
          <a:p>
            <a:pPr algn="ctr"/>
            <a:r>
              <a:rPr lang="en-US" sz="4400" b="1" dirty="0" smtClean="0">
                <a:ln w="3175">
                  <a:solidFill>
                    <a:prstClr val="white"/>
                  </a:solidFill>
                </a:ln>
                <a:solidFill>
                  <a:prstClr val="white"/>
                </a:solidFill>
                <a:latin typeface="Arial Rounded MT Bold" pitchFamily="34" charset="0"/>
                <a:ea typeface="Arial-Rounded" pitchFamily="34" charset="0"/>
                <a:cs typeface="Arial-Rounded" pitchFamily="34" charset="0"/>
              </a:rPr>
              <a:t>THẾ GIỚI TRONG MẮT EM</a:t>
            </a:r>
            <a:endParaRPr lang="en-US" sz="4400" b="1" dirty="0">
              <a:ln w="3175">
                <a:solidFill>
                  <a:prstClr val="white"/>
                </a:solidFill>
              </a:ln>
              <a:solidFill>
                <a:prstClr val="white"/>
              </a:solidFill>
              <a:latin typeface="Arial Rounded MT Bold" pitchFamily="34" charset="0"/>
              <a:ea typeface="Arial-Rounded" pitchFamily="34" charset="0"/>
              <a:cs typeface="Arial-Rounded" pitchFamily="34" charset="0"/>
            </a:endParaRPr>
          </a:p>
        </p:txBody>
      </p:sp>
      <p:sp>
        <p:nvSpPr>
          <p:cNvPr id="33" name="TextBox 32"/>
          <p:cNvSpPr txBox="1"/>
          <p:nvPr/>
        </p:nvSpPr>
        <p:spPr>
          <a:xfrm>
            <a:off x="716605" y="2162639"/>
            <a:ext cx="990600" cy="954059"/>
          </a:xfrm>
          <a:prstGeom prst="rect">
            <a:avLst/>
          </a:prstGeom>
          <a:noFill/>
        </p:spPr>
        <p:txBody>
          <a:bodyPr wrap="square" lIns="91391" tIns="45696" rIns="91391" bIns="45696" rtlCol="0">
            <a:spAutoFit/>
          </a:bodyPr>
          <a:lstStyle/>
          <a:p>
            <a:pPr algn="ctr"/>
            <a:r>
              <a:rPr lang="en-US" sz="2400" b="1">
                <a:solidFill>
                  <a:prstClr val="white"/>
                </a:solidFill>
                <a:latin typeface="Arial-Rounded" pitchFamily="34" charset="0"/>
                <a:ea typeface="Arial-Rounded" pitchFamily="34" charset="0"/>
                <a:cs typeface="Arial-Rounded" pitchFamily="34" charset="0"/>
              </a:rPr>
              <a:t>Bài</a:t>
            </a:r>
          </a:p>
          <a:p>
            <a:pPr algn="ctr"/>
            <a:r>
              <a:rPr lang="en-US" sz="3200" b="1" smtClean="0">
                <a:solidFill>
                  <a:prstClr val="white"/>
                </a:solidFill>
                <a:latin typeface="Arial Rounded MT Bold" pitchFamily="34" charset="0"/>
                <a:ea typeface="Arial-Rounded" pitchFamily="34" charset="0"/>
                <a:cs typeface="Times New Roman" pitchFamily="18" charset="0"/>
              </a:rPr>
              <a:t>3</a:t>
            </a:r>
            <a:endParaRPr lang="en-US" sz="3200" b="1">
              <a:solidFill>
                <a:prstClr val="white"/>
              </a:solidFill>
              <a:latin typeface="Arial Rounded MT Bold" pitchFamily="34" charset="0"/>
              <a:ea typeface="Arial-Rounded" pitchFamily="34" charset="0"/>
              <a:cs typeface="Times New Roman" pitchFamily="18" charset="0"/>
            </a:endParaRPr>
          </a:p>
        </p:txBody>
      </p:sp>
      <p:sp>
        <p:nvSpPr>
          <p:cNvPr id="24" name="TextBox 23"/>
          <p:cNvSpPr txBox="1"/>
          <p:nvPr/>
        </p:nvSpPr>
        <p:spPr>
          <a:xfrm>
            <a:off x="1371600" y="2289089"/>
            <a:ext cx="6350566" cy="646282"/>
          </a:xfrm>
          <a:prstGeom prst="rect">
            <a:avLst/>
          </a:prstGeom>
          <a:noFill/>
        </p:spPr>
        <p:txBody>
          <a:bodyPr wrap="square" lIns="91391" tIns="45696" rIns="91391" bIns="45696" rtlCol="0">
            <a:spAutoFit/>
          </a:bodyPr>
          <a:lstStyle/>
          <a:p>
            <a:pPr algn="ctr"/>
            <a:r>
              <a:rPr lang="en-US" sz="3600" b="1" smtClean="0">
                <a:solidFill>
                  <a:srgbClr val="F68426"/>
                </a:solidFill>
                <a:latin typeface="Arial-Rounded" pitchFamily="34" charset="0"/>
                <a:ea typeface="Arial-Rounded" pitchFamily="34" charset="0"/>
                <a:cs typeface="Arial-Rounded" pitchFamily="34" charset="0"/>
              </a:rPr>
              <a:t>NGÀY MỚI BẮT ĐẦU</a:t>
            </a:r>
            <a:endParaRPr lang="en-US" sz="3600" b="1">
              <a:solidFill>
                <a:srgbClr val="F68426"/>
              </a:solidFill>
              <a:latin typeface="Arial-Rounded" pitchFamily="34" charset="0"/>
              <a:ea typeface="Arial-Rounded" pitchFamily="34" charset="0"/>
              <a:cs typeface="Arial-Rounded" pitchFamily="34"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8889"/>
          <a:stretch/>
        </p:blipFill>
        <p:spPr>
          <a:xfrm>
            <a:off x="3562350" y="3136474"/>
            <a:ext cx="1847850" cy="1818284"/>
          </a:xfrm>
          <a:prstGeom prst="rect">
            <a:avLst/>
          </a:prstGeom>
        </p:spPr>
      </p:pic>
    </p:spTree>
    <p:extLst>
      <p:ext uri="{BB962C8B-B14F-4D97-AF65-F5344CB8AC3E}">
        <p14:creationId xmlns:p14="http://schemas.microsoft.com/office/powerpoint/2010/main" val="35320970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9401973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 xmlns:a16="http://schemas.microsoft.com/office/drawing/2014/main" id="{97CDA310-DDA7-47C0-8950-DB78C5D823B7}"/>
              </a:ext>
            </a:extLst>
          </p:cNvPr>
          <p:cNvSpPr/>
          <p:nvPr/>
        </p:nvSpPr>
        <p:spPr>
          <a:xfrm>
            <a:off x="1" y="-203883"/>
            <a:ext cx="9143999" cy="594772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defTabSz="685800"/>
            <a:r>
              <a:rPr lang="en-US" altLang="zh-CN" sz="3200" b="1" dirty="0" err="1"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Ngày</a:t>
            </a:r>
            <a:r>
              <a:rPr lang="en-US" altLang="zh-CN" sz="3200" b="1" dirty="0"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mới</a:t>
            </a:r>
            <a:r>
              <a:rPr lang="en-US" altLang="zh-CN" sz="3200" b="1" dirty="0"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bắt</a:t>
            </a:r>
            <a:r>
              <a:rPr lang="en-US" altLang="zh-CN" sz="3200" b="1" dirty="0"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đầu</a:t>
            </a:r>
            <a:endParaRPr lang="en-US" altLang="zh-CN" sz="32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defTabSz="685800"/>
            <a:r>
              <a:rPr lang="en-US" altLang="zh-CN" sz="28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Buổi</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sáng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tinh</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mơ</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mặt</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trời</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nhô</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lên</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đỏ</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rực</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Những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tia</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nắng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toả</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khắp</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nơi</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đánh</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thức</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mọi</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vật</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just" defTabSz="685800"/>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Nắng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chiếu</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tổ</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chim</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Chim</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bay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ra</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khỏi</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tổ</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cất</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tiếng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hót</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Nắng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chiếu</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tổ</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ong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Ong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bay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ra</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khỏi</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tổ</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kiếm</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mật</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Nắng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chiếu</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chuồng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gà</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Đàn</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gà</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lục</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tục</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ra</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khỏi</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chuồng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kiếm</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mồi</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Nắng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chiếu</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nhà</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gọi</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bé</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đang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nằm</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ngủ</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Bé</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thức</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dậy</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chuẩn</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đến</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p>
          <a:p>
            <a:pPr algn="just" defTabSz="685800">
              <a:spcAft>
                <a:spcPts val="200"/>
              </a:spcAft>
            </a:pP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Một</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ngày</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mới</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bắt</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đầu</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p>
          <a:p>
            <a:pPr algn="just" defTabSz="685800">
              <a:spcAft>
                <a:spcPts val="200"/>
              </a:spcAft>
            </a:pPr>
            <a:r>
              <a:rPr lang="en-US" altLang="zh-CN" sz="2800" dirty="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2800" i="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28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Thu </a:t>
            </a:r>
            <a:r>
              <a:rPr lang="en-US" altLang="zh-CN" sz="28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Hương</a:t>
            </a:r>
            <a:r>
              <a:rPr lang="en-US" altLang="zh-CN" sz="28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en-US" altLang="zh-CN" sz="28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defTabSz="685800"/>
            <a:r>
              <a:rPr lang="en-US" altLang="zh-CN" sz="28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28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1" name="BÀI ĐỌC MẪU.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982648" y="117517"/>
            <a:ext cx="304800" cy="304800"/>
          </a:xfrm>
          <a:prstGeom prst="rect">
            <a:avLst/>
          </a:prstGeom>
        </p:spPr>
      </p:pic>
      <p:sp>
        <p:nvSpPr>
          <p:cNvPr id="4" name="TextBox 3"/>
          <p:cNvSpPr txBox="1"/>
          <p:nvPr/>
        </p:nvSpPr>
        <p:spPr>
          <a:xfrm>
            <a:off x="744682" y="46716"/>
            <a:ext cx="1160318" cy="523087"/>
          </a:xfrm>
          <a:prstGeom prst="rect">
            <a:avLst/>
          </a:prstGeom>
          <a:noFill/>
        </p:spPr>
        <p:txBody>
          <a:bodyPr wrap="square" lIns="91305" tIns="45654" rIns="91305" bIns="45654" rtlCol="0">
            <a:spAutoFit/>
          </a:bodyPr>
          <a:lstStyle/>
          <a:p>
            <a:pPr algn="just"/>
            <a:r>
              <a:rPr lang="en-US" sz="2800" b="1">
                <a:latin typeface="Arial" pitchFamily="34" charset="0"/>
                <a:ea typeface="Arial-Rounded" pitchFamily="34" charset="0"/>
                <a:cs typeface="Arial" pitchFamily="34" charset="0"/>
              </a:rPr>
              <a:t>Đọc</a:t>
            </a:r>
          </a:p>
        </p:txBody>
      </p:sp>
      <p:sp>
        <p:nvSpPr>
          <p:cNvPr id="6" name="Oval 5"/>
          <p:cNvSpPr/>
          <p:nvPr/>
        </p:nvSpPr>
        <p:spPr>
          <a:xfrm>
            <a:off x="117764" y="-19050"/>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a:solidFill>
                  <a:schemeClr val="bg1"/>
                </a:solidFill>
                <a:latin typeface="Arial Rounded MT Bold" pitchFamily="34" charset="0"/>
                <a:cs typeface="Times New Roman" pitchFamily="18" charset="0"/>
              </a:rPr>
              <a:t>2</a:t>
            </a:r>
          </a:p>
        </p:txBody>
      </p:sp>
    </p:spTree>
    <p:extLst>
      <p:ext uri="{BB962C8B-B14F-4D97-AF65-F5344CB8AC3E}">
        <p14:creationId xmlns:p14="http://schemas.microsoft.com/office/powerpoint/2010/main" val="14872703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4244" fill="hold"/>
                                        <p:tgtEl>
                                          <p:spTgt spid="21"/>
                                        </p:tgtEl>
                                      </p:cBhvr>
                                    </p:cmd>
                                  </p:childTnLst>
                                </p:cTn>
                              </p:par>
                            </p:childTnLst>
                          </p:cTn>
                        </p:par>
                      </p:childTnLst>
                    </p:cTn>
                  </p:par>
                </p:childTnLst>
              </p:cTn>
              <p:nextCondLst>
                <p:cond evt="onClick" delay="0">
                  <p:tgtEl>
                    <p:spTgt spid="21"/>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21"/>
                </p:tgtEl>
              </p:cMediaNode>
            </p:audio>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 xmlns:a16="http://schemas.microsoft.com/office/drawing/2014/main" id="{97CDA310-DDA7-47C0-8950-DB78C5D823B7}"/>
              </a:ext>
            </a:extLst>
          </p:cNvPr>
          <p:cNvSpPr/>
          <p:nvPr/>
        </p:nvSpPr>
        <p:spPr>
          <a:xfrm>
            <a:off x="1" y="-203883"/>
            <a:ext cx="9143999" cy="594772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defTabSz="685800"/>
            <a:r>
              <a:rPr lang="en-US" altLang="zh-CN" sz="3200" b="1" dirty="0" err="1"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Ngày</a:t>
            </a:r>
            <a:r>
              <a:rPr lang="en-US" altLang="zh-CN" sz="3200" b="1" dirty="0"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mới</a:t>
            </a:r>
            <a:r>
              <a:rPr lang="en-US" altLang="zh-CN" sz="3200" b="1" dirty="0"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bắt</a:t>
            </a:r>
            <a:r>
              <a:rPr lang="en-US" altLang="zh-CN" sz="3200" b="1" dirty="0"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đầu</a:t>
            </a:r>
            <a:endParaRPr lang="en-US" altLang="zh-CN" sz="32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defTabSz="685800"/>
            <a:r>
              <a:rPr lang="en-US" altLang="zh-CN" sz="28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Buổi</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sáng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tinh</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mơ</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mặt</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trời</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nhô</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lên</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đỏ</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rực</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Những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tia</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nắng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toả</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khắp</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nơi</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đánh</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thức</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mọi</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vật</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just" defTabSz="685800"/>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Nắng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chiếu</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tổ</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chim</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Chim</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bay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ra</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khỏi</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tổ</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cất</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tiếng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hót</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Nắng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chiếu</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tổ</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ong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Ong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bay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ra</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khỏi</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tổ</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kiếm</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mật</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Nắng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chiếu</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chuồng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gà</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Đàn</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gà</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lục</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tục</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ra</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khỏi</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chuồng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kiếm</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mồi</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Nắng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chiếu</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nhà</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gọi</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bé</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đang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nằm</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ngủ</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Bé</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thức</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dậy</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chuẩn</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đến</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p>
          <a:p>
            <a:pPr algn="just" defTabSz="685800">
              <a:spcAft>
                <a:spcPts val="200"/>
              </a:spcAft>
            </a:pP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Một</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ngày</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mới</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bắt</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đầu</a:t>
            </a:r>
            <a:r>
              <a:rPr lang="en-US" altLang="zh-CN" sz="28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p>
          <a:p>
            <a:pPr algn="just" defTabSz="685800">
              <a:spcAft>
                <a:spcPts val="200"/>
              </a:spcAft>
            </a:pPr>
            <a:r>
              <a:rPr lang="en-US" altLang="zh-CN" sz="280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2800" i="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28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Thu </a:t>
            </a:r>
            <a:r>
              <a:rPr lang="en-US" altLang="zh-CN" sz="2800" dirty="0" err="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Hương</a:t>
            </a:r>
            <a:r>
              <a:rPr lang="en-US" altLang="zh-CN" sz="28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en-US" altLang="zh-CN" sz="28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defTabSz="685800"/>
            <a:r>
              <a:rPr lang="en-US" altLang="zh-CN" sz="28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28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cxnSp>
        <p:nvCxnSpPr>
          <p:cNvPr id="22" name="Straight Connector 21"/>
          <p:cNvCxnSpPr/>
          <p:nvPr/>
        </p:nvCxnSpPr>
        <p:spPr>
          <a:xfrm>
            <a:off x="2982626" y="994559"/>
            <a:ext cx="513608" cy="890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145820" y="1829384"/>
            <a:ext cx="655123" cy="1385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228766" y="2727938"/>
            <a:ext cx="1503045" cy="1385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927093" y="3149440"/>
            <a:ext cx="64490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81000" y="4624722"/>
            <a:ext cx="3642531" cy="461628"/>
          </a:xfrm>
          <a:prstGeom prst="rect">
            <a:avLst/>
          </a:prstGeom>
          <a:solidFill>
            <a:srgbClr val="F8E2FA"/>
          </a:solidFill>
        </p:spPr>
        <p:txBody>
          <a:bodyPr wrap="square" lIns="91403" tIns="45702" rIns="91403" bIns="45702" rtlCol="0">
            <a:spAutoFit/>
          </a:bodyPr>
          <a:lstStyle/>
          <a:p>
            <a:pPr algn="ctr"/>
            <a:r>
              <a:rPr lang="en-US" sz="2400" dirty="0" err="1">
                <a:latin typeface="Arial-Rounded" pitchFamily="34" charset="0"/>
                <a:ea typeface="Arial-Rounded" pitchFamily="34" charset="0"/>
                <a:cs typeface="Arial-Rounded" pitchFamily="34" charset="0"/>
              </a:rPr>
              <a:t>Đọc</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nối</a:t>
            </a:r>
            <a:r>
              <a:rPr lang="en-US" sz="2400" dirty="0">
                <a:latin typeface="Arial-Rounded" pitchFamily="34" charset="0"/>
                <a:ea typeface="Arial-Rounded" pitchFamily="34" charset="0"/>
                <a:cs typeface="Arial-Rounded" pitchFamily="34" charset="0"/>
              </a:rPr>
              <a:t> </a:t>
            </a:r>
            <a:r>
              <a:rPr lang="en-US" sz="2400" dirty="0" err="1">
                <a:latin typeface="Arial-Rounded" pitchFamily="34" charset="0"/>
                <a:ea typeface="Arial-Rounded" pitchFamily="34" charset="0"/>
                <a:cs typeface="Arial-Rounded" pitchFamily="34" charset="0"/>
              </a:rPr>
              <a:t>tiếp</a:t>
            </a:r>
            <a:r>
              <a:rPr lang="en-US" sz="2400" dirty="0">
                <a:latin typeface="Arial-Rounded" pitchFamily="34" charset="0"/>
                <a:ea typeface="Arial-Rounded" pitchFamily="34" charset="0"/>
                <a:cs typeface="Arial-Rounded" pitchFamily="34" charset="0"/>
              </a:rPr>
              <a:t> </a:t>
            </a:r>
            <a:r>
              <a:rPr lang="en-US" sz="2400" dirty="0" err="1" smtClean="0">
                <a:latin typeface="Arial-Rounded" pitchFamily="34" charset="0"/>
                <a:ea typeface="Arial-Rounded" pitchFamily="34" charset="0"/>
                <a:cs typeface="Arial-Rounded" pitchFamily="34" charset="0"/>
              </a:rPr>
              <a:t>câu</a:t>
            </a:r>
            <a:r>
              <a:rPr lang="en-US" sz="2400" dirty="0" smtClean="0">
                <a:latin typeface="Arial-Rounded" pitchFamily="34" charset="0"/>
                <a:ea typeface="Arial-Rounded" pitchFamily="34" charset="0"/>
                <a:cs typeface="Arial-Rounded" pitchFamily="34" charset="0"/>
              </a:rPr>
              <a:t> </a:t>
            </a:r>
            <a:r>
              <a:rPr lang="en-US" sz="2400" dirty="0" err="1" smtClean="0">
                <a:latin typeface="Arial-Rounded" pitchFamily="34" charset="0"/>
                <a:ea typeface="Arial-Rounded" pitchFamily="34" charset="0"/>
                <a:cs typeface="Arial-Rounded" pitchFamily="34" charset="0"/>
              </a:rPr>
              <a:t>lần</a:t>
            </a:r>
            <a:r>
              <a:rPr lang="en-US" sz="2400" dirty="0" smtClean="0">
                <a:latin typeface="Arial-Rounded" pitchFamily="34" charset="0"/>
                <a:ea typeface="Arial-Rounded" pitchFamily="34" charset="0"/>
                <a:cs typeface="Arial-Rounded" pitchFamily="34" charset="0"/>
              </a:rPr>
              <a:t> 1</a:t>
            </a:r>
            <a:endParaRPr lang="en-US" sz="2400" dirty="0">
              <a:latin typeface="Arial-Rounded" pitchFamily="34" charset="0"/>
              <a:ea typeface="Arial-Rounded" pitchFamily="34" charset="0"/>
              <a:cs typeface="Arial-Rounded" pitchFamily="34" charset="0"/>
            </a:endParaRPr>
          </a:p>
        </p:txBody>
      </p:sp>
      <p:sp>
        <p:nvSpPr>
          <p:cNvPr id="8" name="TextBox 7"/>
          <p:cNvSpPr txBox="1"/>
          <p:nvPr/>
        </p:nvSpPr>
        <p:spPr>
          <a:xfrm>
            <a:off x="1161360" y="4325474"/>
            <a:ext cx="3642531" cy="461628"/>
          </a:xfrm>
          <a:prstGeom prst="rect">
            <a:avLst/>
          </a:prstGeom>
          <a:solidFill>
            <a:srgbClr val="F8E2FA"/>
          </a:solidFill>
        </p:spPr>
        <p:txBody>
          <a:bodyPr wrap="square" lIns="91403" tIns="45702" rIns="91403" bIns="45702" rtlCol="0">
            <a:spAutoFit/>
          </a:bodyPr>
          <a:lstStyle/>
          <a:p>
            <a:pPr algn="ctr"/>
            <a:r>
              <a:rPr lang="en-US" sz="2400" dirty="0" err="1" smtClean="0">
                <a:latin typeface="Arial" pitchFamily="34" charset="0"/>
                <a:ea typeface="Arial-Rounded" pitchFamily="34" charset="0"/>
                <a:cs typeface="Arial" pitchFamily="34" charset="0"/>
              </a:rPr>
              <a:t>Từ</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khó</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đọc</a:t>
            </a:r>
            <a:endParaRPr lang="en-US" sz="2400" dirty="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2543512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6"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strips(downRight)">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6"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strips(downRight)">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6"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strips(downRight)">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6"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strips(downRight)">
                                      <p:cBhvr>
                                        <p:cTn id="4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1879</TotalTime>
  <Words>954</Words>
  <Application>Microsoft Office PowerPoint</Application>
  <PresentationFormat>On-screen Show (16:9)</PresentationFormat>
  <Paragraphs>151</Paragraphs>
  <Slides>32</Slides>
  <Notes>15</Notes>
  <HiddenSlides>0</HiddenSlides>
  <MMClips>4</MMClips>
  <ScaleCrop>false</ScaleCrop>
  <HeadingPairs>
    <vt:vector size="4" baseType="variant">
      <vt:variant>
        <vt:lpstr>Theme</vt:lpstr>
      </vt:variant>
      <vt:variant>
        <vt:i4>12</vt:i4>
      </vt:variant>
      <vt:variant>
        <vt:lpstr>Slide Titles</vt:lpstr>
      </vt:variant>
      <vt:variant>
        <vt:i4>32</vt:i4>
      </vt:variant>
    </vt:vector>
  </HeadingPairs>
  <TitlesOfParts>
    <vt:vector size="44" baseType="lpstr">
      <vt:lpstr>Office Theme</vt:lpstr>
      <vt:lpstr>Office 主题</vt:lpstr>
      <vt:lpstr>1_Office 主题</vt:lpstr>
      <vt:lpstr>2_Office 主题</vt:lpstr>
      <vt:lpstr>3_Office 主题</vt:lpstr>
      <vt:lpstr>4_Office 主题</vt:lpstr>
      <vt:lpstr>5_Office 主题</vt:lpstr>
      <vt:lpstr>1_Office Theme</vt:lpstr>
      <vt:lpstr>6_Office 主题</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Administrator</cp:lastModifiedBy>
  <cp:revision>341</cp:revision>
  <dcterms:created xsi:type="dcterms:W3CDTF">2020-12-08T15:48:47Z</dcterms:created>
  <dcterms:modified xsi:type="dcterms:W3CDTF">2022-03-06T07:52:56Z</dcterms:modified>
</cp:coreProperties>
</file>