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6" r:id="rId4"/>
    <p:sldId id="282" r:id="rId5"/>
    <p:sldId id="262" r:id="rId6"/>
    <p:sldId id="258" r:id="rId7"/>
    <p:sldId id="264" r:id="rId8"/>
    <p:sldId id="286" r:id="rId9"/>
    <p:sldId id="284" r:id="rId10"/>
    <p:sldId id="266" r:id="rId11"/>
    <p:sldId id="285" r:id="rId12"/>
    <p:sldId id="28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82" y="-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7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4" y="6264687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3" y="618147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5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4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3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4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3" y="5626809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7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4" y="6264687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3" y="618147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5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4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3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4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3" y="5626809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1" y="3588084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8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7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4" y="6264687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3" y="618147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5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4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3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4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3" y="5626809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1" y="3588084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8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4" y="1647227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1" y="3588084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1" y="157217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7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4" y="6264687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3" y="618147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5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4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3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4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3" y="5626809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1" y="3588084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8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3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8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7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4" y="6264687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3" y="618147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5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4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3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3" y="6418004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3" y="5626809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1" y="3588084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8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6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3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5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3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9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2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2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9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1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9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1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9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8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5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9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8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5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3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7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1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10" y="5038645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4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6" y="5541499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82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9844" y="32772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99844" y="669471"/>
            <a:ext cx="250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KẾ HOẠCH BÀI DẠY: MÔN TOÁN:LỚP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7751" y="1779814"/>
            <a:ext cx="419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Trường tiểu học A Ma Khê</a:t>
            </a:r>
          </a:p>
          <a:p>
            <a:r>
              <a:rPr lang="vi-VN" dirty="0" smtClean="0"/>
              <a:t>Người thực hiện: Đinh Thị Thủy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1" y="36013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159235" y="1732446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6" y="419100"/>
            <a:ext cx="7181851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443362" y="339090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4041776" y="4011965"/>
            <a:ext cx="7181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5461985" y="554903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 smtClean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42016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8251" y="299405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9968" y="3244334"/>
            <a:ext cx="434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tạm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thầy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96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14" y="50142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sáu,ngày</a:t>
            </a:r>
            <a:r>
              <a:rPr lang="en-US" sz="2000" dirty="0"/>
              <a:t> 3 </a:t>
            </a:r>
            <a:r>
              <a:rPr lang="en-US" sz="2000" dirty="0" err="1"/>
              <a:t>tháng</a:t>
            </a:r>
            <a:r>
              <a:rPr lang="en-US" sz="2000" dirty="0"/>
              <a:t> 12 </a:t>
            </a:r>
            <a:r>
              <a:rPr lang="en-US" sz="2000" dirty="0" err="1"/>
              <a:t>năm</a:t>
            </a:r>
            <a:r>
              <a:rPr lang="en-US" sz="2000" dirty="0"/>
              <a:t> 2021 </a:t>
            </a:r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084442" y="1147759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/>
              <a:t>Toán</a:t>
            </a:r>
            <a:r>
              <a:rPr lang="en-US" u="sng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3132" y="3244334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41</a:t>
            </a:r>
            <a:r>
              <a:rPr lang="vi-VN" dirty="0"/>
              <a:t> </a:t>
            </a:r>
            <a:r>
              <a:rPr lang="en-US" dirty="0"/>
              <a:t>+</a:t>
            </a:r>
            <a:r>
              <a:rPr lang="vi-VN" dirty="0"/>
              <a:t> </a:t>
            </a:r>
            <a:r>
              <a:rPr lang="en-US" dirty="0"/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5740" y="324433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34 + 36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5740" y="324433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34 + 36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5740" y="324433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34 + 36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0300" y="2090057"/>
            <a:ext cx="204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Kiểm 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3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2" y="106017"/>
            <a:ext cx="2190751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363248" y="1670926"/>
            <a:ext cx="7465505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521" y="3045124"/>
            <a:ext cx="4994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</a:rPr>
              <a:t>KHÁM </a:t>
            </a:r>
            <a:r>
              <a:rPr lang="en-US" sz="6000" b="1" dirty="0" smtClean="0">
                <a:solidFill>
                  <a:srgbClr val="FF0000"/>
                </a:solidFill>
              </a:rPr>
              <a:t>PHÁ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4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3" y="37983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947457" y="568966"/>
            <a:ext cx="2393819" cy="862690"/>
            <a:chOff x="4615909" y="561512"/>
            <a:chExt cx="2393819" cy="8037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8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81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7" y="2791235"/>
            <a:ext cx="401803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4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8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6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9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7" y="335788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5" y="386856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7" y="422072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7" y="5072443"/>
            <a:ext cx="1385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25</a:t>
            </a:r>
            <a:r>
              <a:rPr lang="vi-VN" sz="4800" dirty="0" smtClean="0">
                <a:solidFill>
                  <a:srgbClr val="FF0000"/>
                </a:solidFill>
              </a:rPr>
              <a:t>   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1 ,3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vi-V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6726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</a:rPr>
              <a:t>32 </a:t>
            </a:r>
            <a:r>
              <a:rPr lang="vi-VN" sz="2800" dirty="0">
                <a:solidFill>
                  <a:schemeClr val="tx1"/>
                </a:solidFill>
              </a:rPr>
              <a:t>– 7 = </a:t>
            </a:r>
            <a:r>
              <a:rPr lang="en-US" sz="2800" dirty="0" smtClean="0">
                <a:solidFill>
                  <a:schemeClr val="tx1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9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4451695" y="656119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623964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4" y="1807033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0" y="2791235"/>
            <a:ext cx="401803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3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214769" y="2752147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7" y="3377220"/>
            <a:ext cx="628655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6" y="4961940"/>
            <a:ext cx="401803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1" y="4961940"/>
            <a:ext cx="401803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5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7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/>
          <p:nvPr/>
        </p:nvCxnSpPr>
        <p:spPr>
          <a:xfrm flipV="1">
            <a:off x="3142727" y="5000197"/>
            <a:ext cx="945471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60" grpId="0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7653" y="3183147"/>
            <a:ext cx="516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HOẠT ĐỘNG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522974" y="1313914"/>
            <a:ext cx="8229600" cy="2199588"/>
            <a:chOff x="2478157" y="1355000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55000"/>
              <a:ext cx="8229600" cy="219958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84995"/>
              <a:chOff x="2567706" y="1602691"/>
              <a:chExt cx="837249" cy="138499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84995"/>
              <a:chOff x="2567706" y="1602691"/>
              <a:chExt cx="837250" cy="13849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84995"/>
              <a:chOff x="2567706" y="1602691"/>
              <a:chExt cx="837249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84995"/>
              <a:chOff x="2567706" y="1602691"/>
              <a:chExt cx="837249" cy="13849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1" y="36013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7" y="1464997"/>
            <a:ext cx="43732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41" y="146500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16294" y="5762562"/>
            <a:ext cx="71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30" y="57625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047" y="2856488"/>
            <a:ext cx="74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34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57630" y="2899678"/>
            <a:ext cx="74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9525" y="2899678"/>
            <a:ext cx="74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7197" y="2976622"/>
            <a:ext cx="115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dirty="0" smtClean="0"/>
              <a:t>47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9" y="2731942"/>
            <a:ext cx="63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1067825" y="695171"/>
            <a:ext cx="43732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789751" y="913832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697669" y="1765784"/>
            <a:ext cx="7415673" cy="738667"/>
            <a:chOff x="1824226" y="3918823"/>
            <a:chExt cx="7415673" cy="73866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73866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73866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73866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738664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16294" y="5762562"/>
            <a:ext cx="71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006614" y="5762563"/>
            <a:ext cx="729271" cy="62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30" y="57625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411" y="2504448"/>
            <a:ext cx="5677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2400" dirty="0" smtClean="0"/>
              <a:t>   </a:t>
            </a:r>
          </a:p>
          <a:p>
            <a:endParaRPr lang="vi-VN" dirty="0" smtClean="0"/>
          </a:p>
          <a:p>
            <a:r>
              <a:rPr lang="vi-VN" dirty="0"/>
              <a:t> </a:t>
            </a:r>
            <a:r>
              <a:rPr lang="vi-VN" dirty="0" smtClean="0"/>
              <a:t>   </a:t>
            </a:r>
          </a:p>
          <a:p>
            <a:pPr marL="285750" indent="-285750">
              <a:buFontTx/>
              <a:buChar char="-"/>
            </a:pPr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1207530" y="102209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2178389" y="109110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1796725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98071" y="3075561"/>
            <a:ext cx="917109" cy="1322339"/>
            <a:chOff x="1933616" y="4488568"/>
            <a:chExt cx="917109" cy="1322339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265308" y="4488568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3904800" y="3002329"/>
            <a:ext cx="837249" cy="1312215"/>
            <a:chOff x="1933616" y="4498692"/>
            <a:chExt cx="837249" cy="1312215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180717" y="3075562"/>
            <a:ext cx="837249" cy="1312215"/>
            <a:chOff x="1933616" y="4498692"/>
            <a:chExt cx="837249" cy="1312215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2998803"/>
            <a:ext cx="837249" cy="1312215"/>
            <a:chOff x="1933616" y="4498692"/>
            <a:chExt cx="837249" cy="1312215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90592" y="454023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56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022408" y="4489273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63 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451596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79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27469" y="454023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36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378</Words>
  <Application>Microsoft Office PowerPoint</Application>
  <PresentationFormat>Custom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MSI</cp:lastModifiedBy>
  <cp:revision>79</cp:revision>
  <dcterms:created xsi:type="dcterms:W3CDTF">2021-06-02T01:34:28Z</dcterms:created>
  <dcterms:modified xsi:type="dcterms:W3CDTF">2022-01-09T14:41:28Z</dcterms:modified>
</cp:coreProperties>
</file>