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3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F5844C"/>
    <a:srgbClr val="B0DAAD"/>
    <a:srgbClr val="B1DAAE"/>
    <a:srgbClr val="A6C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18/1/2022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8211" y="3227522"/>
            <a:ext cx="782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                              KẾ HOACH BÀI DẠY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MÔN: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TOÁN LỚP 1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715" y="681925"/>
            <a:ext cx="393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A MA KHÊ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ĐẶNG THỊ MINH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2" y="292340"/>
            <a:ext cx="10555386" cy="2608515"/>
          </a:xfrm>
          <a:prstGeom prst="rect">
            <a:avLst/>
          </a:prstGeom>
        </p:spPr>
      </p:pic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2" y="2921611"/>
            <a:ext cx="3693229" cy="1492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127" y="4435100"/>
            <a:ext cx="6247315" cy="11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68" y="548457"/>
            <a:ext cx="3448531" cy="638264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91" y="1314176"/>
            <a:ext cx="4849921" cy="23909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9617" y="2356237"/>
            <a:ext cx="2505139" cy="62918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3 - 1 = 2 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50" y="4264151"/>
            <a:ext cx="4696766" cy="23654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99617" y="5297741"/>
            <a:ext cx="2505139" cy="6291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3 - 2 = 1 </a:t>
            </a:r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68" y="548457"/>
            <a:ext cx="3448531" cy="6382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9617" y="2356237"/>
            <a:ext cx="2505139" cy="62918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FF"/>
                </a:solidFill>
              </a:rPr>
              <a:t>3 - 3 = 0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9617" y="5297741"/>
            <a:ext cx="2505139" cy="6291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3 - 0 = 3</a:t>
            </a:r>
            <a:r>
              <a:rPr lang="en-US" sz="4000" b="1" smtClean="0">
                <a:solidFill>
                  <a:schemeClr val="tx1"/>
                </a:solidFill>
              </a:rPr>
              <a:t> 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14" y="1124121"/>
            <a:ext cx="5249008" cy="2705478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25" y="3968149"/>
            <a:ext cx="662079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15" y="299293"/>
            <a:ext cx="3448531" cy="638264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49" y="1407349"/>
            <a:ext cx="10997910" cy="374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6429" y="2664199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6429" y="341413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6429" y="421410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4581" y="2664198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4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4581" y="341413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4580" y="421410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4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41" y="2664197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6588" y="3389044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6588" y="4176947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40358" y="2650341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68067" y="3424185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10800" y="4163092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2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15" y="299293"/>
            <a:ext cx="3448531" cy="638264"/>
          </a:xfrm>
          <a:prstGeom prst="rect">
            <a:avLst/>
          </a:prstGeom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73" y="1285975"/>
            <a:ext cx="11215080" cy="4379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06262" y="3584028"/>
            <a:ext cx="1460938" cy="704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211830" y="3584028"/>
            <a:ext cx="1577340" cy="84687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4032" y="3588232"/>
            <a:ext cx="1777168" cy="842667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49590" y="3584027"/>
            <a:ext cx="1577340" cy="8468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15" y="299293"/>
            <a:ext cx="3448531" cy="638264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71" y="1071553"/>
            <a:ext cx="10585264" cy="53183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3713" y="5718542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96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280</cp:revision>
  <dcterms:created xsi:type="dcterms:W3CDTF">2020-10-25T22:14:19Z</dcterms:created>
  <dcterms:modified xsi:type="dcterms:W3CDTF">2022-01-18T14:08:10Z</dcterms:modified>
</cp:coreProperties>
</file>